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rishna" userId="82b5c1a450561f0f" providerId="LiveId" clId="{718582CA-8891-4BC0-B6AF-475D788E1A02}"/>
    <pc:docChg chg="undo custSel addSld modSld sldOrd">
      <pc:chgData name="sai krishna" userId="82b5c1a450561f0f" providerId="LiveId" clId="{718582CA-8891-4BC0-B6AF-475D788E1A02}" dt="2023-10-15T15:06:11.927" v="553" actId="20577"/>
      <pc:docMkLst>
        <pc:docMk/>
      </pc:docMkLst>
      <pc:sldChg chg="modSp mod">
        <pc:chgData name="sai krishna" userId="82b5c1a450561f0f" providerId="LiveId" clId="{718582CA-8891-4BC0-B6AF-475D788E1A02}" dt="2023-10-15T14:57:10.580" v="529" actId="1076"/>
        <pc:sldMkLst>
          <pc:docMk/>
          <pc:sldMk cId="3020313129" sldId="256"/>
        </pc:sldMkLst>
        <pc:spChg chg="mod">
          <ac:chgData name="sai krishna" userId="82b5c1a450561f0f" providerId="LiveId" clId="{718582CA-8891-4BC0-B6AF-475D788E1A02}" dt="2023-10-15T14:57:10.580" v="529" actId="1076"/>
          <ac:spMkLst>
            <pc:docMk/>
            <pc:sldMk cId="3020313129" sldId="256"/>
            <ac:spMk id="6" creationId="{3F47B2CE-2BFC-0EDD-C445-7FAFEE3B5B34}"/>
          </ac:spMkLst>
        </pc:spChg>
      </pc:sldChg>
      <pc:sldChg chg="modSp mod">
        <pc:chgData name="sai krishna" userId="82b5c1a450561f0f" providerId="LiveId" clId="{718582CA-8891-4BC0-B6AF-475D788E1A02}" dt="2023-10-11T13:07:03.745" v="68" actId="20577"/>
        <pc:sldMkLst>
          <pc:docMk/>
          <pc:sldMk cId="3929338492" sldId="257"/>
        </pc:sldMkLst>
        <pc:spChg chg="mod">
          <ac:chgData name="sai krishna" userId="82b5c1a450561f0f" providerId="LiveId" clId="{718582CA-8891-4BC0-B6AF-475D788E1A02}" dt="2023-10-11T13:07:03.745" v="68" actId="20577"/>
          <ac:spMkLst>
            <pc:docMk/>
            <pc:sldMk cId="3929338492" sldId="257"/>
            <ac:spMk id="9" creationId="{EF24EF9C-4845-8049-157E-2CFB343CF3F7}"/>
          </ac:spMkLst>
        </pc:spChg>
      </pc:sldChg>
      <pc:sldChg chg="addSp modSp mod modClrScheme chgLayout">
        <pc:chgData name="sai krishna" userId="82b5c1a450561f0f" providerId="LiveId" clId="{718582CA-8891-4BC0-B6AF-475D788E1A02}" dt="2023-10-15T15:06:11.927" v="553" actId="20577"/>
        <pc:sldMkLst>
          <pc:docMk/>
          <pc:sldMk cId="3174322230" sldId="258"/>
        </pc:sldMkLst>
        <pc:spChg chg="mod">
          <ac:chgData name="sai krishna" userId="82b5c1a450561f0f" providerId="LiveId" clId="{718582CA-8891-4BC0-B6AF-475D788E1A02}" dt="2023-10-15T15:06:11.927" v="553" actId="20577"/>
          <ac:spMkLst>
            <pc:docMk/>
            <pc:sldMk cId="3174322230" sldId="258"/>
            <ac:spMk id="6" creationId="{95276749-59C7-6609-D351-2448952643BA}"/>
          </ac:spMkLst>
        </pc:spChg>
        <pc:spChg chg="add mod ord">
          <ac:chgData name="sai krishna" userId="82b5c1a450561f0f" providerId="LiveId" clId="{718582CA-8891-4BC0-B6AF-475D788E1A02}" dt="2023-10-10T15:02:30.918" v="19" actId="255"/>
          <ac:spMkLst>
            <pc:docMk/>
            <pc:sldMk cId="3174322230" sldId="258"/>
            <ac:spMk id="7" creationId="{185FD7D5-C61E-1D2F-C5E4-D7796E7423F1}"/>
          </ac:spMkLst>
        </pc:spChg>
        <pc:picChg chg="mod">
          <ac:chgData name="sai krishna" userId="82b5c1a450561f0f" providerId="LiveId" clId="{718582CA-8891-4BC0-B6AF-475D788E1A02}" dt="2023-10-10T15:01:01.852" v="0" actId="1076"/>
          <ac:picMkLst>
            <pc:docMk/>
            <pc:sldMk cId="3174322230" sldId="258"/>
            <ac:picMk id="5" creationId="{61703BA0-C758-F5F7-A731-EE9256C3A680}"/>
          </ac:picMkLst>
        </pc:picChg>
      </pc:sldChg>
      <pc:sldChg chg="addSp delSp modSp mod">
        <pc:chgData name="sai krishna" userId="82b5c1a450561f0f" providerId="LiveId" clId="{718582CA-8891-4BC0-B6AF-475D788E1A02}" dt="2023-10-15T15:05:45.660" v="541" actId="688"/>
        <pc:sldMkLst>
          <pc:docMk/>
          <pc:sldMk cId="2343968731" sldId="260"/>
        </pc:sldMkLst>
        <pc:spChg chg="mod">
          <ac:chgData name="sai krishna" userId="82b5c1a450561f0f" providerId="LiveId" clId="{718582CA-8891-4BC0-B6AF-475D788E1A02}" dt="2023-10-11T13:04:38.770" v="52" actId="20577"/>
          <ac:spMkLst>
            <pc:docMk/>
            <pc:sldMk cId="2343968731" sldId="260"/>
            <ac:spMk id="24" creationId="{5F672656-7040-DF96-CEF0-264FE946DCDC}"/>
          </ac:spMkLst>
        </pc:spChg>
        <pc:picChg chg="mod">
          <ac:chgData name="sai krishna" userId="82b5c1a450561f0f" providerId="LiveId" clId="{718582CA-8891-4BC0-B6AF-475D788E1A02}" dt="2023-10-15T15:05:41.090" v="540" actId="1076"/>
          <ac:picMkLst>
            <pc:docMk/>
            <pc:sldMk cId="2343968731" sldId="260"/>
            <ac:picMk id="2" creationId="{07A23822-9D0F-B473-1DDA-E1133267BA9C}"/>
          </ac:picMkLst>
        </pc:picChg>
        <pc:picChg chg="mod">
          <ac:chgData name="sai krishna" userId="82b5c1a450561f0f" providerId="LiveId" clId="{718582CA-8891-4BC0-B6AF-475D788E1A02}" dt="2023-10-15T15:04:52.123" v="533" actId="1076"/>
          <ac:picMkLst>
            <pc:docMk/>
            <pc:sldMk cId="2343968731" sldId="260"/>
            <ac:picMk id="4" creationId="{61F6BF52-4ECB-B3AC-D144-E34D85B67CA7}"/>
          </ac:picMkLst>
        </pc:picChg>
        <pc:picChg chg="add mod">
          <ac:chgData name="sai krishna" userId="82b5c1a450561f0f" providerId="LiveId" clId="{718582CA-8891-4BC0-B6AF-475D788E1A02}" dt="2023-10-15T14:24:26.532" v="398" actId="1076"/>
          <ac:picMkLst>
            <pc:docMk/>
            <pc:sldMk cId="2343968731" sldId="260"/>
            <ac:picMk id="5" creationId="{8DC02CC2-C588-9F1A-2853-5FD56F741DFD}"/>
          </ac:picMkLst>
        </pc:picChg>
        <pc:picChg chg="mod">
          <ac:chgData name="sai krishna" userId="82b5c1a450561f0f" providerId="LiveId" clId="{718582CA-8891-4BC0-B6AF-475D788E1A02}" dt="2023-10-15T15:04:43.599" v="531" actId="1076"/>
          <ac:picMkLst>
            <pc:docMk/>
            <pc:sldMk cId="2343968731" sldId="260"/>
            <ac:picMk id="6" creationId="{BA2C7E51-E4B1-86D6-4070-19A1A9326116}"/>
          </ac:picMkLst>
        </pc:picChg>
        <pc:picChg chg="del">
          <ac:chgData name="sai krishna" userId="82b5c1a450561f0f" providerId="LiveId" clId="{718582CA-8891-4BC0-B6AF-475D788E1A02}" dt="2023-10-15T14:24:23.167" v="397" actId="478"/>
          <ac:picMkLst>
            <pc:docMk/>
            <pc:sldMk cId="2343968731" sldId="260"/>
            <ac:picMk id="8" creationId="{0B6027CD-6357-8055-DDB6-62942A87B6B9}"/>
          </ac:picMkLst>
        </pc:picChg>
        <pc:picChg chg="del">
          <ac:chgData name="sai krishna" userId="82b5c1a450561f0f" providerId="LiveId" clId="{718582CA-8891-4BC0-B6AF-475D788E1A02}" dt="2023-10-15T15:04:45.656" v="532" actId="478"/>
          <ac:picMkLst>
            <pc:docMk/>
            <pc:sldMk cId="2343968731" sldId="260"/>
            <ac:picMk id="12" creationId="{CC77959F-887C-33FC-113A-84236649A3FD}"/>
          </ac:picMkLst>
        </pc:picChg>
        <pc:picChg chg="del">
          <ac:chgData name="sai krishna" userId="82b5c1a450561f0f" providerId="LiveId" clId="{718582CA-8891-4BC0-B6AF-475D788E1A02}" dt="2023-10-15T15:04:39.782" v="530" actId="478"/>
          <ac:picMkLst>
            <pc:docMk/>
            <pc:sldMk cId="2343968731" sldId="260"/>
            <ac:picMk id="14" creationId="{DBAF46A1-A746-1921-E94E-079418F01E4A}"/>
          </ac:picMkLst>
        </pc:picChg>
        <pc:picChg chg="mod">
          <ac:chgData name="sai krishna" userId="82b5c1a450561f0f" providerId="LiveId" clId="{718582CA-8891-4BC0-B6AF-475D788E1A02}" dt="2023-10-15T15:05:45.660" v="541" actId="688"/>
          <ac:picMkLst>
            <pc:docMk/>
            <pc:sldMk cId="2343968731" sldId="260"/>
            <ac:picMk id="22" creationId="{66449F8E-4E00-FD79-6E1B-80F2428D5BC5}"/>
          </ac:picMkLst>
        </pc:picChg>
        <pc:picChg chg="mod">
          <ac:chgData name="sai krishna" userId="82b5c1a450561f0f" providerId="LiveId" clId="{718582CA-8891-4BC0-B6AF-475D788E1A02}" dt="2023-10-15T15:05:10.224" v="537" actId="688"/>
          <ac:picMkLst>
            <pc:docMk/>
            <pc:sldMk cId="2343968731" sldId="260"/>
            <ac:picMk id="23" creationId="{C28F4A95-0DDD-D7B6-021F-D02DACAA601B}"/>
          </ac:picMkLst>
        </pc:picChg>
      </pc:sldChg>
      <pc:sldChg chg="modSp mod">
        <pc:chgData name="sai krishna" userId="82b5c1a450561f0f" providerId="LiveId" clId="{718582CA-8891-4BC0-B6AF-475D788E1A02}" dt="2023-10-15T14:26:09.497" v="428" actId="20577"/>
        <pc:sldMkLst>
          <pc:docMk/>
          <pc:sldMk cId="0" sldId="262"/>
        </pc:sldMkLst>
        <pc:spChg chg="mod">
          <ac:chgData name="sai krishna" userId="82b5c1a450561f0f" providerId="LiveId" clId="{718582CA-8891-4BC0-B6AF-475D788E1A02}" dt="2023-10-10T15:02:53.604" v="21" actId="1076"/>
          <ac:spMkLst>
            <pc:docMk/>
            <pc:sldMk cId="0" sldId="262"/>
            <ac:spMk id="143" creationId="{00000000-0000-0000-0000-000000000000}"/>
          </ac:spMkLst>
        </pc:spChg>
        <pc:spChg chg="mod">
          <ac:chgData name="sai krishna" userId="82b5c1a450561f0f" providerId="LiveId" clId="{718582CA-8891-4BC0-B6AF-475D788E1A02}" dt="2023-10-15T14:26:09.497" v="428" actId="20577"/>
          <ac:spMkLst>
            <pc:docMk/>
            <pc:sldMk cId="0" sldId="262"/>
            <ac:spMk id="152" creationId="{00000000-0000-0000-0000-000000000000}"/>
          </ac:spMkLst>
        </pc:spChg>
        <pc:spChg chg="mod">
          <ac:chgData name="sai krishna" userId="82b5c1a450561f0f" providerId="LiveId" clId="{718582CA-8891-4BC0-B6AF-475D788E1A02}" dt="2023-10-10T15:03:42.141" v="27" actId="20577"/>
          <ac:spMkLst>
            <pc:docMk/>
            <pc:sldMk cId="0" sldId="262"/>
            <ac:spMk id="157" creationId="{00000000-0000-0000-0000-000000000000}"/>
          </ac:spMkLst>
        </pc:spChg>
      </pc:sldChg>
      <pc:sldChg chg="modSp new mod ord">
        <pc:chgData name="sai krishna" userId="82b5c1a450561f0f" providerId="LiveId" clId="{718582CA-8891-4BC0-B6AF-475D788E1A02}" dt="2023-10-15T14:29:31.975" v="525" actId="20577"/>
        <pc:sldMkLst>
          <pc:docMk/>
          <pc:sldMk cId="495557756" sldId="264"/>
        </pc:sldMkLst>
        <pc:spChg chg="mod">
          <ac:chgData name="sai krishna" userId="82b5c1a450561f0f" providerId="LiveId" clId="{718582CA-8891-4BC0-B6AF-475D788E1A02}" dt="2023-10-10T15:04:50.513" v="36" actId="20577"/>
          <ac:spMkLst>
            <pc:docMk/>
            <pc:sldMk cId="495557756" sldId="264"/>
            <ac:spMk id="2" creationId="{924A63D7-D979-A367-4D28-3708AE503564}"/>
          </ac:spMkLst>
        </pc:spChg>
        <pc:spChg chg="mod">
          <ac:chgData name="sai krishna" userId="82b5c1a450561f0f" providerId="LiveId" clId="{718582CA-8891-4BC0-B6AF-475D788E1A02}" dt="2023-10-15T14:29:31.975" v="525" actId="20577"/>
          <ac:spMkLst>
            <pc:docMk/>
            <pc:sldMk cId="495557756" sldId="264"/>
            <ac:spMk id="3" creationId="{C7DF8750-8968-B471-A04D-64FF2531AC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082C2-AC21-40F7-90C8-D7F19C15ABE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F6CAA-4080-4A1E-9D9F-61FF1D6C7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154c8b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6c154c8b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31D0-51D8-5D4E-8681-B633036F9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EB632-48AD-FD2C-7BC1-839542BE3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31F8-3E78-0310-1450-9F9E6467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2678-7A7E-01A7-679C-B0BCC90C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BBF7-9D4C-E624-FB7B-466ECA14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3ACD-B5F1-2C25-3619-C04BB29E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9E02B-0001-001C-4540-A4B4E6E1F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B6B4-D9AB-1947-ABCB-7B726781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D391-B66F-04B4-9AB2-C2E0CCB3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0989-876C-9E8B-8EC5-A2898929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39D30-CB76-7BA8-CB3A-E63423FA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53B1-0AED-13C2-EE0E-CDFB7CF2B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0A4A-3AF4-2A40-7842-D1509ECF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DBAF-D78D-2A10-D555-37CFDE6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E4E8-C695-9AE4-DB9E-7357517E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>
  <p:cSld name="Title-Sub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508000" y="1178427"/>
            <a:ext cx="11158000" cy="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609585" marR="0" lvl="0" indent="-304792" algn="ctr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marR="0" lvl="1" indent="-304792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marR="0" lvl="2" indent="-304792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marR="0" lvl="3" indent="-304792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marR="0" lvl="4" indent="-304792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marR="0" lvl="5" indent="-304792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marR="0" lvl="6" indent="-304792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marR="0" lvl="7" indent="-304792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marR="0" lvl="8" indent="-304792" algn="l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508000" y="455084"/>
            <a:ext cx="111580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84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B06F-CC97-666E-9052-0B3B0FCE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6AB4-6A0B-849E-2691-4B766497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B625-092F-BECA-45A6-19FE5F44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E728-F476-393E-EB19-519A166F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B110-0991-43B6-71AD-5F557CB3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FF7F-2698-DD7A-421B-76CCC76C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F13F2-AAAD-4C47-D972-A98CF2DE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C2A3-EFEF-F34E-070A-C1CD539F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EF3CB-8C51-1AE7-99FB-96B7C7D1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5F71-5C81-F8C2-EBD4-09741D9A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EC8B-DD72-69A1-C7BF-B8554ED4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7DAD-381A-5DBD-CB05-F797CD7E6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E7037-5862-72FD-0C80-C8E78389A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BEBDE-A3CF-A9BB-3011-C8A86317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D86FE-9C57-7551-4756-9E289153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5E71B-20CB-8C7B-FDD6-BBE519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9F32-8A66-4535-F858-36A7C4B3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769E-ACAD-D731-2289-2AE465BF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2B8D2-585C-56D2-D8C0-27BEE3B1C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DFC8F-6BD8-6B06-B7FE-7945E123C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AFF8-DED4-4F2F-B2CA-27587A3A7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3EFA3-76A4-E1D2-8AA7-043CD6F9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13C6B-ED34-F4BC-BA86-FD8DF3AB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F0C19-3049-51A0-60C6-730FABDD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9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5116-098B-0447-8EE6-902A38B4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825FC-7129-E4C8-F0FC-F2898B7D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4725D-22E2-3253-052F-2C7D93C9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B963F-573A-B952-01EE-F3523730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0A015-52AF-D693-0B80-F912D8FE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C3FD2-1F58-4D57-3465-5A6DBF20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4437F-3121-8996-14C1-70A1ECE9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FCA2-F7FF-FFA1-A44B-FDC0BBE1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2C93-1E46-7FFE-E0C3-C356CB4B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AB142-2E3A-6220-FDC8-81B0E30A2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C208B-A29C-0D95-E27E-9FAE56D3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ADB1-3410-8BC5-0925-F4F7CDE6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D6B8A-5D5B-B666-6804-D3A03C4E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02C6-D44F-46FC-BF55-F4F9C6A9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A4D0B-B921-0A4E-1321-5CA1FB861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90FCC-AC74-51A6-E808-A3FA8829E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2A392-B9A2-EF1E-94A8-F13364AF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DD0CB-E058-02B1-7C19-6A718E45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10B9-269F-30C6-1041-CCD1BF6C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9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F12E8-EA47-CB23-AA03-A85A10A3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71269-BAA7-6143-C11D-2ADCFCF1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E362-97EA-42EC-DCF7-EE0EFF7C8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5DB34-8C62-44F0-AC42-0A8C676D666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04D8-9B53-4AFE-91F2-AE8EBEFC9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0E56-2148-0CB0-D618-9829A8399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AD39-8B12-4012-8AE7-8B982C7D2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47B2CE-2BFC-0EDD-C445-7FAFEE3B5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Residential Property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302031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B772-D707-08EF-433E-F0C6A167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DC78-AE3A-9789-CC2E-492012E9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Roshini Bandi (Team leader)                            Saikrishna Chigicherla</a:t>
            </a:r>
          </a:p>
          <a:p>
            <a:pPr marL="0" indent="0">
              <a:buNone/>
            </a:pPr>
            <a:r>
              <a:rPr lang="en-IN" dirty="0"/>
              <a:t>Data Engineer                                                     Data Scientist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Vamshi Reddy Thatikonda                                 Geethika Myneni</a:t>
            </a:r>
          </a:p>
          <a:p>
            <a:pPr marL="0" indent="0">
              <a:buNone/>
            </a:pPr>
            <a:r>
              <a:rPr lang="en-IN" dirty="0"/>
              <a:t>App Development                                               Data Modeling</a:t>
            </a:r>
          </a:p>
        </p:txBody>
      </p:sp>
    </p:spTree>
    <p:extLst>
      <p:ext uri="{BB962C8B-B14F-4D97-AF65-F5344CB8AC3E}">
        <p14:creationId xmlns:p14="http://schemas.microsoft.com/office/powerpoint/2010/main" val="5972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211843-471A-8341-4FAD-A0F8CE0F6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3" y="1288646"/>
            <a:ext cx="2317866" cy="3466061"/>
          </a:xfrm>
          <a:prstGeom prst="rect">
            <a:avLst/>
          </a:prstGeom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F24EF9C-4845-8049-157E-2CFB343CF3F7}"/>
              </a:ext>
            </a:extLst>
          </p:cNvPr>
          <p:cNvSpPr/>
          <p:nvPr/>
        </p:nvSpPr>
        <p:spPr>
          <a:xfrm>
            <a:off x="5283560" y="970208"/>
            <a:ext cx="5269447" cy="3937506"/>
          </a:xfrm>
          <a:prstGeom prst="cloud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1.Did COVID-19 have an impact on residential sale prices? If so how big was that impact?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2.Which variables have an impact on sale price, and how strong is that impact?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3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703BA0-C758-F5F7-A731-EE9256C3A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76" y="2422812"/>
            <a:ext cx="3871307" cy="4127615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95276749-59C7-6609-D351-2448952643BA}"/>
              </a:ext>
            </a:extLst>
          </p:cNvPr>
          <p:cNvSpPr/>
          <p:nvPr/>
        </p:nvSpPr>
        <p:spPr>
          <a:xfrm>
            <a:off x="5264944" y="642938"/>
            <a:ext cx="5989061" cy="5253773"/>
          </a:xfrm>
          <a:prstGeom prst="cloud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1.We are going to use “</a:t>
            </a:r>
            <a:r>
              <a:rPr lang="en-US" b="1" dirty="0"/>
              <a:t>Talend ETL </a:t>
            </a:r>
            <a:r>
              <a:rPr lang="en-US" dirty="0"/>
              <a:t>” tool for cleaning the data and “</a:t>
            </a:r>
            <a:r>
              <a:rPr lang="en-US" b="1" dirty="0"/>
              <a:t>snowflake</a:t>
            </a:r>
            <a:r>
              <a:rPr lang="en-US" dirty="0"/>
              <a:t>” as database.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2.</a:t>
            </a:r>
            <a:r>
              <a:rPr lang="en-US" sz="1800" dirty="0"/>
              <a:t> We will be building the Machine learning model like “</a:t>
            </a:r>
            <a:r>
              <a:rPr lang="en-US" sz="1800" b="1" dirty="0"/>
              <a:t>Linear Regression</a:t>
            </a:r>
            <a:r>
              <a:rPr lang="en-US" sz="1800" dirty="0"/>
              <a:t>” and deploy the model as flask application. </a:t>
            </a:r>
          </a:p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5FD7D5-C61E-1D2F-C5E4-D7796E74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307573"/>
            <a:ext cx="3309851" cy="739831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317432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5251880" y="278952"/>
            <a:ext cx="1453804" cy="66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Plan</a:t>
            </a:r>
          </a:p>
        </p:txBody>
      </p:sp>
      <p:sp>
        <p:nvSpPr>
          <p:cNvPr id="144" name="Google Shape;144;p21"/>
          <p:cNvSpPr/>
          <p:nvPr/>
        </p:nvSpPr>
        <p:spPr>
          <a:xfrm>
            <a:off x="5213499" y="3077352"/>
            <a:ext cx="1765200" cy="1765200"/>
          </a:xfrm>
          <a:prstGeom prst="ellipse">
            <a:avLst/>
          </a:prstGeom>
          <a:solidFill>
            <a:srgbClr val="364349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4276803" y="2140760"/>
            <a:ext cx="3637800" cy="3637800"/>
            <a:chOff x="3221982" y="1485392"/>
            <a:chExt cx="2700000" cy="2700000"/>
          </a:xfrm>
        </p:grpSpPr>
        <p:sp>
          <p:nvSpPr>
            <p:cNvPr id="146" name="Google Shape;146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2600000"/>
                <a:gd name="adj2" fmla="val 162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9000000"/>
                <a:gd name="adj2" fmla="val 126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5400000"/>
                <a:gd name="adj2" fmla="val 90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800000"/>
                <a:gd name="adj2" fmla="val 54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9800000"/>
                <a:gd name="adj2" fmla="val 18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221982" y="1485392"/>
              <a:ext cx="2700000" cy="2700000"/>
            </a:xfrm>
            <a:prstGeom prst="blockArc">
              <a:avLst>
                <a:gd name="adj1" fmla="val 16200000"/>
                <a:gd name="adj2" fmla="val 19800000"/>
                <a:gd name="adj3" fmla="val 4512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2" name="Google Shape;152;p21"/>
          <p:cNvSpPr txBox="1"/>
          <p:nvPr/>
        </p:nvSpPr>
        <p:spPr>
          <a:xfrm>
            <a:off x="6409113" y="1488381"/>
            <a:ext cx="2503773" cy="44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5B5B5B"/>
              </a:buClr>
              <a:buSzPts val="1200"/>
            </a:pPr>
            <a:r>
              <a:rPr lang="en-IN" sz="16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Dataset from Kaggle or o  open data DC source platforms</a:t>
            </a:r>
            <a:endParaRPr sz="1600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791151" y="5854664"/>
            <a:ext cx="3363502" cy="32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5B5B5B"/>
              </a:buClr>
              <a:buSzPts val="1200"/>
            </a:pPr>
            <a:r>
              <a:rPr lang="en" sz="1600" b="1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Modeling using Sklearn libraries</a:t>
            </a:r>
            <a:endParaRPr sz="1200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8304189" y="4665364"/>
            <a:ext cx="2572358" cy="32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5B5B5B"/>
              </a:buClr>
              <a:buSzPts val="1200"/>
            </a:pPr>
            <a:r>
              <a:rPr lang="en-IN" sz="16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Eliminating missing Values</a:t>
            </a:r>
            <a:endParaRPr sz="1600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8304189" y="3024748"/>
            <a:ext cx="2344800" cy="68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5B5B5B"/>
              </a:buClr>
              <a:buSzPts val="1200"/>
            </a:pPr>
            <a:r>
              <a:rPr lang="en-IN" sz="16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understanding the data</a:t>
            </a:r>
          </a:p>
        </p:txBody>
      </p:sp>
      <p:sp>
        <p:nvSpPr>
          <p:cNvPr id="156" name="Google Shape;156;p21"/>
          <p:cNvSpPr txBox="1"/>
          <p:nvPr/>
        </p:nvSpPr>
        <p:spPr>
          <a:xfrm>
            <a:off x="1741706" y="4566377"/>
            <a:ext cx="2323200" cy="111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5B5B5B"/>
              </a:buClr>
              <a:buSzPts val="1200"/>
            </a:pPr>
            <a:r>
              <a:rPr lang="en-IN" sz="16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6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valuating the result using machine learning algorithms</a:t>
            </a:r>
            <a:endParaRPr sz="1200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543083" y="3024747"/>
            <a:ext cx="2323200" cy="7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5B5B5B"/>
              </a:buClr>
              <a:buSzPts val="1200"/>
            </a:pPr>
            <a:r>
              <a:rPr lang="en-IN" sz="16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600" dirty="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eploy the Applicaion in AWS</a:t>
            </a:r>
            <a:endParaRPr sz="1200" dirty="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487532" y="1710765"/>
            <a:ext cx="1218152" cy="1218152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3967" tIns="193967" rIns="193967" bIns="193967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6908348" y="2531075"/>
            <a:ext cx="1218152" cy="1218152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93967" tIns="193967" rIns="193967" bIns="193967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IN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Understanding</a:t>
            </a:r>
            <a:endParaRPr sz="1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6908348" y="4171692"/>
            <a:ext cx="1218152" cy="1218152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93967" tIns="193967" rIns="193967" bIns="193967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</a:p>
          <a:p>
            <a:pPr algn="ctr">
              <a:lnSpc>
                <a:spcPct val="90000"/>
              </a:lnSpc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Preparation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487532" y="4992001"/>
            <a:ext cx="1218152" cy="1218152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3967" tIns="193967" rIns="193967" bIns="193967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  <a:endParaRPr sz="1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066713" y="4171692"/>
            <a:ext cx="1218152" cy="1218152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3967" tIns="193967" rIns="193967" bIns="193967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4066713" y="2531075"/>
            <a:ext cx="1218152" cy="1218152"/>
          </a:xfrm>
          <a:custGeom>
            <a:avLst/>
            <a:gdLst/>
            <a:ahLst/>
            <a:cxnLst/>
            <a:rect l="l" t="t" r="r" b="b"/>
            <a:pathLst>
              <a:path w="845939" h="845939" extrusionOk="0">
                <a:moveTo>
                  <a:pt x="0" y="422970"/>
                </a:moveTo>
                <a:cubicBezTo>
                  <a:pt x="0" y="189370"/>
                  <a:pt x="189370" y="0"/>
                  <a:pt x="422970" y="0"/>
                </a:cubicBezTo>
                <a:cubicBezTo>
                  <a:pt x="656570" y="0"/>
                  <a:pt x="845940" y="189370"/>
                  <a:pt x="845940" y="422970"/>
                </a:cubicBezTo>
                <a:cubicBezTo>
                  <a:pt x="845940" y="656570"/>
                  <a:pt x="656570" y="845940"/>
                  <a:pt x="422970" y="845940"/>
                </a:cubicBezTo>
                <a:cubicBezTo>
                  <a:pt x="189370" y="845940"/>
                  <a:pt x="0" y="656570"/>
                  <a:pt x="0" y="42297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93967" tIns="193967" rIns="193967" bIns="193967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5469115" y="3515011"/>
            <a:ext cx="1253600" cy="8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Plan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23822-9D0F-B473-1DDA-E1133267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59" y="2370913"/>
            <a:ext cx="1313607" cy="753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F6BF52-4ECB-B3AC-D144-E34D85B67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8" y="1535209"/>
            <a:ext cx="1165772" cy="538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C7E51-E4B1-86D6-4070-19A1A9326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89" y="2479171"/>
            <a:ext cx="1165772" cy="975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B0879-7089-7544-D96C-EB612F39D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9" y="2416947"/>
            <a:ext cx="1213931" cy="613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56974-3501-327E-2976-4EAA2B2B30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618" y="2785015"/>
            <a:ext cx="1235455" cy="1130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4C6AE4-E470-89AF-B3F0-32A4C853C0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65" y="3275211"/>
            <a:ext cx="835170" cy="71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445E8C-07F0-ADA2-C06C-E2D130CE55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1652">
            <a:off x="1288514" y="3375088"/>
            <a:ext cx="835170" cy="718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35845C-315B-5D76-F30E-C088B34DD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3492">
            <a:off x="5009339" y="1987329"/>
            <a:ext cx="681355" cy="5864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6449F8E-4E00-FD79-6E1B-80F2428D5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96058" flipH="1" flipV="1">
            <a:off x="7396560" y="1935058"/>
            <a:ext cx="753766" cy="648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8F4A95-0DDD-D7B6-021F-D02DACAA6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93911" flipH="1" flipV="1">
            <a:off x="9625740" y="2800280"/>
            <a:ext cx="753766" cy="648798"/>
          </a:xfrm>
          <a:prstGeom prst="rect">
            <a:avLst/>
          </a:prstGeom>
        </p:spPr>
      </p:pic>
      <p:sp>
        <p:nvSpPr>
          <p:cNvPr id="24" name="Cloud 23">
            <a:extLst>
              <a:ext uri="{FF2B5EF4-FFF2-40B4-BE49-F238E27FC236}">
                <a16:creationId xmlns:a16="http://schemas.microsoft.com/office/drawing/2014/main" id="{5F672656-7040-DF96-CEF0-264FE946DCDC}"/>
              </a:ext>
            </a:extLst>
          </p:cNvPr>
          <p:cNvSpPr/>
          <p:nvPr/>
        </p:nvSpPr>
        <p:spPr>
          <a:xfrm>
            <a:off x="96671" y="2747796"/>
            <a:ext cx="866120" cy="691914"/>
          </a:xfrm>
          <a:prstGeom prst="cloud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Open Data DC</a:t>
            </a: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FC5E5775-4BA2-2DA5-FC59-90AF0E2B932C}"/>
              </a:ext>
            </a:extLst>
          </p:cNvPr>
          <p:cNvSpPr txBox="1">
            <a:spLocks/>
          </p:cNvSpPr>
          <p:nvPr/>
        </p:nvSpPr>
        <p:spPr>
          <a:xfrm>
            <a:off x="299720" y="247694"/>
            <a:ext cx="5934364" cy="6138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Technologies we will 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02CC2-C588-9F1A-2853-5FD56F741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37" y="3512899"/>
            <a:ext cx="962356" cy="9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6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777C9D-3196-23C6-03D9-EFA7F561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6" y="2057281"/>
            <a:ext cx="11156647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169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Roboto</vt:lpstr>
      <vt:lpstr>Office Theme</vt:lpstr>
      <vt:lpstr>PowerPoint Presentation</vt:lpstr>
      <vt:lpstr>Team members:</vt:lpstr>
      <vt:lpstr>PowerPoint Presentation</vt:lpstr>
      <vt:lpstr>Solution:</vt:lpstr>
      <vt:lpstr>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krishna</dc:creator>
  <cp:lastModifiedBy>roshinibandi99@hotmail.com</cp:lastModifiedBy>
  <cp:revision>6</cp:revision>
  <dcterms:created xsi:type="dcterms:W3CDTF">2023-10-10T13:23:08Z</dcterms:created>
  <dcterms:modified xsi:type="dcterms:W3CDTF">2023-10-17T23:39:29Z</dcterms:modified>
</cp:coreProperties>
</file>