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81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LCDataDictionary/LendingLoan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05507A7-3DEA-4720-AA1F-F62BCA037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Lending Loan Club Analysis (Good vs Bad Loans)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34F2F56-C270-437C-AE6B-15CA1FB88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11/24/2020 4:55:08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ending Loan Dashboard">
            <a:extLst>
              <a:ext uri="{FF2B5EF4-FFF2-40B4-BE49-F238E27FC236}">
                <a16:creationId xmlns:a16="http://schemas.microsoft.com/office/drawing/2014/main" id="{90AB07D7-9BE1-4E95-B842-0D19FBFAB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79" y="0"/>
            <a:ext cx="4284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B18C51-7504-4F8C-8886-8801FDFA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3190875"/>
            <a:ext cx="9096375" cy="4762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539BF-33B0-450E-889B-97EE235802F4}"/>
              </a:ext>
            </a:extLst>
          </p:cNvPr>
          <p:cNvCxnSpPr/>
          <p:nvPr/>
        </p:nvCxnSpPr>
        <p:spPr>
          <a:xfrm flipH="1">
            <a:off x="9085943" y="3429000"/>
            <a:ext cx="696686" cy="75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BC9A5F8-865C-40A4-A3B4-3B79C99EE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4212771"/>
            <a:ext cx="91630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5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B18C51-7504-4F8C-8886-8801FDFA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115332"/>
            <a:ext cx="9096375" cy="476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0C0C0E-9CCC-4C27-BE5B-FBA8B18D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2" y="2104571"/>
            <a:ext cx="9401175" cy="42386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539BF-33B0-450E-889B-97EE235802F4}"/>
              </a:ext>
            </a:extLst>
          </p:cNvPr>
          <p:cNvCxnSpPr>
            <a:cxnSpLocks/>
          </p:cNvCxnSpPr>
          <p:nvPr/>
        </p:nvCxnSpPr>
        <p:spPr>
          <a:xfrm flipH="1">
            <a:off x="7852228" y="1591582"/>
            <a:ext cx="2191658" cy="207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2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Lending Loan Club Analysis (Good vs Bad Loans)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Loan Club Analysis (Good vs Bad Loans)</dc:title>
  <dc:creator>BJN SaiKrishna</dc:creator>
  <cp:lastModifiedBy>BJN SaiKrishna</cp:lastModifiedBy>
  <cp:revision>1</cp:revision>
  <dcterms:created xsi:type="dcterms:W3CDTF">2020-11-24T04:55:09Z</dcterms:created>
  <dcterms:modified xsi:type="dcterms:W3CDTF">2020-11-24T05:08:40Z</dcterms:modified>
</cp:coreProperties>
</file>