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.in/high-value-datase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0972D7-D6B9-E99E-695A-08901E678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23" y="383458"/>
            <a:ext cx="7865805" cy="5102942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GOVERNMENT DATASET ANALYSIS</a:t>
            </a:r>
          </a:p>
          <a:p>
            <a:pPr algn="l"/>
            <a:endParaRPr lang="en-IN" sz="2800" dirty="0"/>
          </a:p>
          <a:p>
            <a:pPr algn="l"/>
            <a:r>
              <a:rPr lang="en-IN" dirty="0"/>
              <a:t>Source:</a:t>
            </a:r>
            <a:r>
              <a:rPr lang="en-US" dirty="0">
                <a:hlinkClick r:id="rId2"/>
              </a:rPr>
              <a:t>High Value Datasets | Open Government Data (OGD) Platform India</a:t>
            </a:r>
            <a:endParaRPr lang="en-US" dirty="0"/>
          </a:p>
          <a:p>
            <a:pPr algn="l"/>
            <a:r>
              <a:rPr lang="en-US" dirty="0"/>
              <a:t>Dataset: Current Daily Price of Various Commodities from Various Markets</a:t>
            </a:r>
          </a:p>
          <a:p>
            <a:pPr algn="l"/>
            <a:r>
              <a:rPr lang="en-US" dirty="0"/>
              <a:t>Email: krishnakatlasai@gmail.com</a:t>
            </a:r>
          </a:p>
          <a:p>
            <a:pPr algn="l"/>
            <a:r>
              <a:rPr lang="en-US" dirty="0"/>
              <a:t>phone :6301373352</a:t>
            </a:r>
          </a:p>
          <a:p>
            <a:pPr algn="l"/>
            <a:r>
              <a:rPr lang="en-US" dirty="0"/>
              <a:t>LinkedIn: https://www.linkedin.com/in/sai-krishna-katla-3a4a61301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60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D9087-F8FB-E505-2E77-06F647CD2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403123"/>
            <a:ext cx="7796540" cy="5646821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6400" b="1" dirty="0"/>
              <a:t>Commodity with the Lowest Modal Price:</a:t>
            </a:r>
            <a:endParaRPr lang="en-IN" sz="6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/>
              <a:t>Brinjal → ₹1,400</a:t>
            </a:r>
          </a:p>
          <a:p>
            <a:pPr>
              <a:buNone/>
            </a:pPr>
            <a:r>
              <a:rPr lang="en-IN" sz="6400" b="1" dirty="0"/>
              <a:t>Market with the Maximum Recorded Modal Price:</a:t>
            </a:r>
            <a:endParaRPr lang="en-IN" sz="6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 err="1"/>
              <a:t>Hindupur</a:t>
            </a:r>
            <a:r>
              <a:rPr lang="en-IN" sz="6400" dirty="0"/>
              <a:t> (Commodity: Dry Chillies) → ₹16,500</a:t>
            </a:r>
          </a:p>
          <a:p>
            <a:pPr>
              <a:buNone/>
            </a:pPr>
            <a:r>
              <a:rPr lang="en-IN" sz="6400" b="1" dirty="0"/>
              <a:t>Market with the Minimum Recorded Modal Price:</a:t>
            </a:r>
            <a:endParaRPr lang="en-IN" sz="6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 err="1"/>
              <a:t>Kalikiri</a:t>
            </a:r>
            <a:r>
              <a:rPr lang="en-IN" sz="6400" dirty="0"/>
              <a:t> (Commodity: Tomato) → ₹1,400</a:t>
            </a:r>
          </a:p>
          <a:p>
            <a:pPr>
              <a:buNone/>
            </a:pPr>
            <a:r>
              <a:rPr lang="en-IN" sz="6400" b="1" dirty="0"/>
              <a:t>Average Modal Price Across All Commodities:</a:t>
            </a:r>
            <a:endParaRPr lang="en-IN" sz="6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/>
              <a:t>₹5000</a:t>
            </a:r>
          </a:p>
          <a:p>
            <a:pPr>
              <a:buNone/>
            </a:pPr>
            <a:r>
              <a:rPr lang="en-IN" sz="6400" b="1" dirty="0"/>
              <a:t>Correlation Between Prices:</a:t>
            </a:r>
            <a:endParaRPr lang="en-IN" sz="6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/>
              <a:t>Min Price &amp; Max Price: 86.4% correlation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/>
              <a:t>Min Price &amp; Modal Price: 86.1% correlation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/>
              <a:t>Max Price &amp; Modal Price: 99.9% correlation (almost identical)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43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9661-F2CC-3017-6701-931A9011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D334E-1C26-53F6-2284-43AF6815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the dataset about?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dataset contains information on the daily prices of various commodities across different states and markets.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Attributes: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State, District, Market:</a:t>
            </a:r>
            <a:r>
              <a:rPr lang="en-US" dirty="0"/>
              <a:t> Location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Commodity, Variety, Grade:</a:t>
            </a:r>
            <a:r>
              <a:rPr lang="en-US" dirty="0"/>
              <a:t> Type and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Arrival Date:</a:t>
            </a:r>
            <a:r>
              <a:rPr lang="en-US" dirty="0"/>
              <a:t> Date when the commodity entered the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Min Price, Max Price, Modal Price:</a:t>
            </a:r>
            <a:r>
              <a:rPr lang="en-US" dirty="0"/>
              <a:t> Pricing details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97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3890-BC60-6B73-7603-A6FDFC32C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6142"/>
            <a:ext cx="7796540" cy="5823802"/>
          </a:xfrm>
        </p:spPr>
        <p:txBody>
          <a:bodyPr/>
          <a:lstStyle/>
          <a:p>
            <a:pPr>
              <a:buNone/>
            </a:pPr>
            <a:r>
              <a:rPr lang="en-US" b="1" dirty="0"/>
              <a:t>Visualization – Commodity Market Share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Pie Chart</a:t>
            </a:r>
            <a:r>
              <a:rPr lang="en-US" dirty="0"/>
              <a:t> → </a:t>
            </a:r>
            <a:r>
              <a:rPr lang="en-US" i="1" dirty="0"/>
              <a:t>Top 10 Most Traded Commodities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*</a:t>
            </a:r>
            <a:r>
              <a:rPr lang="en-US" i="1" dirty="0"/>
              <a:t>Onion is the most frequently traded commodity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4571F-FF88-A176-66AA-B35A0B61F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11" y="2595715"/>
            <a:ext cx="6106377" cy="387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0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E141-AE25-F8BF-F93B-4231A601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431" y="98323"/>
            <a:ext cx="8426707" cy="5751871"/>
          </a:xfrm>
        </p:spPr>
        <p:txBody>
          <a:bodyPr/>
          <a:lstStyle/>
          <a:p>
            <a:pPr>
              <a:buNone/>
            </a:pPr>
            <a:r>
              <a:rPr lang="en-US" b="1" dirty="0"/>
              <a:t>State-wise Price Comparison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Bar Chart</a:t>
            </a:r>
            <a:r>
              <a:rPr lang="en-US" dirty="0"/>
              <a:t> → </a:t>
            </a:r>
            <a:r>
              <a:rPr lang="en-US" i="1" dirty="0"/>
              <a:t>Top 10 States by Average Modal Price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41F6F-8D43-9A2D-E752-F5004A9AF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52" y="1887794"/>
            <a:ext cx="7668695" cy="468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2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5D4F-0D35-3DCF-7345-241D2D6FD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264" y="432619"/>
            <a:ext cx="7796540" cy="5440344"/>
          </a:xfrm>
        </p:spPr>
        <p:txBody>
          <a:bodyPr/>
          <a:lstStyle/>
          <a:p>
            <a:pPr>
              <a:buNone/>
            </a:pPr>
            <a:r>
              <a:rPr lang="en-US" b="1" dirty="0"/>
              <a:t>Min vs Max Price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Scatter Plot</a:t>
            </a:r>
            <a:r>
              <a:rPr lang="en-US" dirty="0"/>
              <a:t> → </a:t>
            </a:r>
            <a:r>
              <a:rPr lang="en-US" i="1" dirty="0"/>
              <a:t>Min vs Max Price for Commodities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71760-8128-01DC-5828-9FA5C55DC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428567"/>
            <a:ext cx="7195870" cy="418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4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CE96-BF9E-1198-57C8-A3EE4AA3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442452"/>
            <a:ext cx="7796540" cy="5607492"/>
          </a:xfrm>
        </p:spPr>
        <p:txBody>
          <a:bodyPr/>
          <a:lstStyle/>
          <a:p>
            <a:pPr>
              <a:buNone/>
            </a:pPr>
            <a:r>
              <a:rPr lang="en-US" b="1" dirty="0"/>
              <a:t>Min vs Max vs model Price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Pairplot</a:t>
            </a:r>
            <a:r>
              <a:rPr lang="en-US" b="1" dirty="0"/>
              <a:t> Plot</a:t>
            </a:r>
            <a:r>
              <a:rPr lang="en-US" dirty="0"/>
              <a:t> → </a:t>
            </a:r>
            <a:r>
              <a:rPr lang="en-US" i="1" dirty="0"/>
              <a:t>Min vs Max vs Model Price for Commodities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5CB9D-A7FB-8E8F-3304-DFE4CFEC0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123767"/>
            <a:ext cx="6697010" cy="42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85CE-7851-0A1B-A9DD-2D4E8678C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432619"/>
            <a:ext cx="7796540" cy="56173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Heatmap – Correlation Between Prices</a:t>
            </a:r>
          </a:p>
          <a:p>
            <a:endParaRPr lang="en-US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06700-0A3C-4E22-CDED-6197BB338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10" y="1789471"/>
            <a:ext cx="7916380" cy="42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2F19-C3B2-C705-7518-C6F9DD0C9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589935"/>
            <a:ext cx="7796540" cy="5460009"/>
          </a:xfrm>
        </p:spPr>
        <p:txBody>
          <a:bodyPr/>
          <a:lstStyle/>
          <a:p>
            <a:pPr>
              <a:buNone/>
            </a:pPr>
            <a:r>
              <a:rPr lang="en-US" b="1" dirty="0"/>
              <a:t>Conclusions &amp; Business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Price fluctuations indicate market volatility.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Demand for certain commodities keeps prices consistently high.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Regional variations in pricing exist due to logistics and supply-chain issues.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forecasting can help optimize pricing strategies.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10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19E85-8C30-5773-772C-22FE7AD3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412955"/>
            <a:ext cx="7796540" cy="5636989"/>
          </a:xfrm>
        </p:spPr>
        <p:txBody>
          <a:bodyPr>
            <a:noAutofit/>
          </a:bodyPr>
          <a:lstStyle/>
          <a:p>
            <a:pPr>
              <a:buNone/>
            </a:pPr>
            <a:endParaRPr lang="en-IN" sz="1800" b="1" dirty="0"/>
          </a:p>
          <a:p>
            <a:pPr>
              <a:buNone/>
            </a:pPr>
            <a:r>
              <a:rPr lang="en-IN" sz="1800" b="1" dirty="0"/>
              <a:t>Top 10 Most Traded Commodities (by Frequency):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Onion (most traded)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Dry Chillies, Groundnut, Gur (Jaggery), Tomato, Paddy (Dhan) (Common), Brinjal, Moath Dal, Pumpkin, etc.</a:t>
            </a:r>
          </a:p>
          <a:p>
            <a:pPr>
              <a:buNone/>
            </a:pPr>
            <a:r>
              <a:rPr lang="en-IN" sz="1800" b="1" dirty="0"/>
              <a:t>State with the Highest Average Modal Price: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Andhra Pradesh → ₹6260</a:t>
            </a:r>
          </a:p>
          <a:p>
            <a:pPr>
              <a:buNone/>
            </a:pPr>
            <a:r>
              <a:rPr lang="en-IN" sz="1800" b="1" dirty="0"/>
              <a:t>State with the Lowest Average Modal Price: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West Bengal → ₹3740</a:t>
            </a:r>
          </a:p>
          <a:p>
            <a:pPr>
              <a:buNone/>
            </a:pPr>
            <a:r>
              <a:rPr lang="en-IN" sz="1800" b="1" dirty="0"/>
              <a:t>Commodity with the Highest Modal Price: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Dry Chillies → ₹16,500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06201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{7BD83FCF-1E4F-47CD-9AC1-474725479E85}tf16401375</Template>
  <TotalTime>38</TotalTime>
  <Words>396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PowerPoint Presentation</vt:lpstr>
      <vt:lpstr>Introduction: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krishna</dc:creator>
  <cp:lastModifiedBy>sai krishna</cp:lastModifiedBy>
  <cp:revision>1</cp:revision>
  <dcterms:created xsi:type="dcterms:W3CDTF">2025-03-22T05:53:17Z</dcterms:created>
  <dcterms:modified xsi:type="dcterms:W3CDTF">2025-03-22T06:31:21Z</dcterms:modified>
</cp:coreProperties>
</file>