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2"/>
  </p:sldMasterIdLst>
  <p:notesMasterIdLst>
    <p:notesMasterId r:id="rId15"/>
  </p:notesMasterIdLst>
  <p:handoutMasterIdLst>
    <p:handoutMasterId r:id="rId16"/>
  </p:handoutMasterIdLst>
  <p:sldIdLst>
    <p:sldId id="256" r:id="rId3"/>
    <p:sldId id="270" r:id="rId4"/>
    <p:sldId id="268" r:id="rId5"/>
    <p:sldId id="257" r:id="rId6"/>
    <p:sldId id="272" r:id="rId7"/>
    <p:sldId id="259" r:id="rId8"/>
    <p:sldId id="271" r:id="rId9"/>
    <p:sldId id="269" r:id="rId10"/>
    <p:sldId id="260" r:id="rId11"/>
    <p:sldId id="273" r:id="rId12"/>
    <p:sldId id="274" r:id="rId13"/>
    <p:sldId id="275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7155" autoAdjust="0"/>
  </p:normalViewPr>
  <p:slideViewPr>
    <p:cSldViewPr>
      <p:cViewPr varScale="1">
        <p:scale>
          <a:sx n="74" d="100"/>
          <a:sy n="74" d="100"/>
        </p:scale>
        <p:origin x="129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0B6EC5B-DE15-4B62-9DC0-DE1BD893DD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23FACB9-4E35-4CB3-835A-2EBF55FAED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B004E4-DAE2-4178-9AA9-35D933BD9E59}" type="slidenum">
              <a:rPr lang="en-US"/>
              <a:pPr/>
              <a:t>1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5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defRPr sz="29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945280F-DE53-48B1-9FB9-96A39916642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E90EB-6CA4-453F-8712-C339590DE0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251BA-4196-46F7-BF5E-DE37F6712A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6F290-D301-4864-9490-340EF11588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08CE1-DD55-4A43-A479-EF83A2DC39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7AF89-6755-46F5-BBCF-E571D7F311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BE3C0-1208-4260-82C3-0EB0400271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02DF6-5EF1-449D-8E8F-F40E7D2FCB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460AA-1533-4548-8781-A6D0EAE276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86842-FEC9-453F-B6F7-7C945F3A2D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DA581-ADE3-4A40-91CB-711A776CAC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D7E5119E-5338-4B55-81DC-57EAC9440FD0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/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/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143000" y="914401"/>
            <a:ext cx="5867400" cy="1828800"/>
          </a:xfrm>
        </p:spPr>
        <p:txBody>
          <a:bodyPr/>
          <a:lstStyle/>
          <a:p>
            <a:r>
              <a:rPr lang="en-US" sz="3800" dirty="0" smtClean="0">
                <a:solidFill>
                  <a:schemeClr val="tx1"/>
                </a:solidFill>
              </a:rPr>
              <a:t>Attendance Management System Using RFID Technology</a:t>
            </a:r>
            <a:endParaRPr lang="en-US" sz="3800" dirty="0">
              <a:solidFill>
                <a:schemeClr val="tx1"/>
              </a:solidFill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895600"/>
            <a:ext cx="6324600" cy="3505200"/>
          </a:xfrm>
        </p:spPr>
        <p:txBody>
          <a:bodyPr/>
          <a:lstStyle/>
          <a:p>
            <a:r>
              <a:rPr lang="en-US" b="1" dirty="0"/>
              <a:t>Presented </a:t>
            </a:r>
            <a:r>
              <a:rPr lang="en-US" b="1" dirty="0" smtClean="0"/>
              <a:t>by</a:t>
            </a:r>
          </a:p>
          <a:p>
            <a:r>
              <a:rPr lang="en-US" b="1" dirty="0" err="1"/>
              <a:t>K.Manasa</a:t>
            </a:r>
            <a:endParaRPr lang="en-US" b="1" dirty="0"/>
          </a:p>
          <a:p>
            <a:r>
              <a:rPr lang="en-US" b="1" dirty="0" err="1" smtClean="0"/>
              <a:t>B.Sai</a:t>
            </a:r>
            <a:r>
              <a:rPr lang="en-US" b="1" dirty="0" smtClean="0"/>
              <a:t> </a:t>
            </a:r>
            <a:r>
              <a:rPr lang="en-US" b="1" dirty="0" err="1" smtClean="0"/>
              <a:t>Teja</a:t>
            </a:r>
            <a:endParaRPr lang="en-US" b="1" dirty="0" smtClean="0"/>
          </a:p>
          <a:p>
            <a:r>
              <a:rPr lang="en-US" b="1" dirty="0" err="1" smtClean="0"/>
              <a:t>K.S.B.S.SaiKrishna</a:t>
            </a:r>
            <a:endParaRPr lang="en-US" b="1" dirty="0" smtClean="0"/>
          </a:p>
          <a:p>
            <a:r>
              <a:rPr lang="en-US" b="1" dirty="0" err="1" smtClean="0"/>
              <a:t>N.Hari</a:t>
            </a:r>
            <a:r>
              <a:rPr lang="en-US" b="1" dirty="0" smtClean="0"/>
              <a:t> </a:t>
            </a:r>
            <a:r>
              <a:rPr lang="en-US" b="1" dirty="0" err="1" smtClean="0"/>
              <a:t>Vamsi</a:t>
            </a:r>
            <a:r>
              <a:rPr lang="en-US" b="1" dirty="0" smtClean="0"/>
              <a:t> Krishna</a:t>
            </a:r>
          </a:p>
          <a:p>
            <a:r>
              <a:rPr lang="en-US" b="1" dirty="0" smtClean="0"/>
              <a:t>Batch Id:[6A]</a:t>
            </a:r>
          </a:p>
          <a:p>
            <a:r>
              <a:rPr lang="en-US" b="1" dirty="0" smtClean="0"/>
              <a:t>Project Guide: </a:t>
            </a:r>
            <a:r>
              <a:rPr lang="en-US" b="1" dirty="0" err="1" smtClean="0"/>
              <a:t>T.Anitha</a:t>
            </a:r>
            <a:r>
              <a:rPr lang="en-US" b="1" smtClean="0"/>
              <a:t> </a:t>
            </a:r>
            <a:r>
              <a:rPr lang="en-US" b="1" smtClean="0"/>
              <a:t>Ma’am</a:t>
            </a:r>
            <a:endParaRPr lang="en-US" b="1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Extension of the </a:t>
            </a:r>
            <a:r>
              <a:rPr lang="en-US" dirty="0" smtClean="0"/>
              <a:t>System..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99" y="1905000"/>
            <a:ext cx="7391400" cy="441166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secure lock system can be arranged to any doors and we can use RFID technology to unlock them without using any Key.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95" y="3403242"/>
            <a:ext cx="448580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4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Extension of the System..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56568"/>
            <a:ext cx="7391400" cy="441166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will have an added specification in the form of Biometric in addition to the RFID.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maintain a buffer to store the data of the students who cannot access the biometric.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50" y="4343400"/>
            <a:ext cx="44577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9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Extension of the System..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524000"/>
            <a:ext cx="7391400" cy="441166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SMS alerts will be sent to the parents of the students once they login to the biometric system.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student will be marked absent if he/she fails to login or logout of the biometric system during the college timings (i.e., 8.40 AM – 3.20 PM).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4721605"/>
            <a:ext cx="3695700" cy="213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6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Base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7391400" cy="4411663"/>
          </a:xfrm>
        </p:spPr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/>
              <a:t>IEEE Symposium on Industrial Electronics </a:t>
            </a:r>
            <a:r>
              <a:rPr lang="en-US" dirty="0" smtClean="0"/>
              <a:t>and Applications.</a:t>
            </a:r>
            <a:r>
              <a:rPr lang="en-US" b="1" dirty="0"/>
              <a:t> </a:t>
            </a:r>
            <a:r>
              <a:rPr lang="en-US" dirty="0"/>
              <a:t>RFID Based Attendance </a:t>
            </a:r>
            <a:r>
              <a:rPr lang="en-US" dirty="0" smtClean="0"/>
              <a:t>System T.S</a:t>
            </a:r>
            <a:r>
              <a:rPr lang="en-US" dirty="0"/>
              <a:t>. Lim, S.C. Sim and M.M. </a:t>
            </a:r>
            <a:r>
              <a:rPr lang="en-US" dirty="0" err="1" smtClean="0"/>
              <a:t>Mansor</a:t>
            </a:r>
            <a:r>
              <a:rPr lang="en-US" dirty="0" smtClean="0"/>
              <a:t> Faculty </a:t>
            </a:r>
            <a:r>
              <a:rPr lang="en-US" dirty="0"/>
              <a:t>of Engineering and </a:t>
            </a:r>
            <a:r>
              <a:rPr lang="en-US" dirty="0" smtClean="0"/>
              <a:t>Technology, Multimedia University.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6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696200" cy="1219200"/>
          </a:xfrm>
        </p:spPr>
        <p:txBody>
          <a:bodyPr/>
          <a:lstStyle/>
          <a:p>
            <a:pPr algn="r"/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7391400" cy="44116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The conventional method of taking attendance by calling </a:t>
            </a:r>
            <a:r>
              <a:rPr lang="en-US" sz="2400" dirty="0" smtClean="0"/>
              <a:t>names or </a:t>
            </a:r>
            <a:r>
              <a:rPr lang="en-US" sz="2400" dirty="0"/>
              <a:t>signing on paper is very time consuming and insecure, hence inefficient. Radio Frequency Identification (RFID) based attendance system is one of the solutions to address this problem</a:t>
            </a:r>
            <a:r>
              <a:rPr lang="en-US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With real time clock capability of the system, attendance taken will be more accurate since the time </a:t>
            </a:r>
            <a:r>
              <a:rPr lang="en-US" sz="2400" dirty="0" smtClean="0"/>
              <a:t>for the </a:t>
            </a:r>
            <a:r>
              <a:rPr lang="en-US" sz="2400" dirty="0"/>
              <a:t>attendance taken will be recorded.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Abstract..</a:t>
            </a: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idx="1"/>
          </p:nvPr>
        </p:nvSpPr>
        <p:spPr>
          <a:xfrm>
            <a:off x="762000" y="2057400"/>
            <a:ext cx="7391400" cy="44116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Radio frequency identification (RFID) refers to the </a:t>
            </a:r>
            <a:r>
              <a:rPr lang="en-US" sz="2400" dirty="0" smtClean="0"/>
              <a:t>use of </a:t>
            </a:r>
            <a:r>
              <a:rPr lang="en-US" sz="2400" dirty="0"/>
              <a:t>radio frequency wave to identify and track the </a:t>
            </a:r>
            <a:r>
              <a:rPr lang="en-US" sz="2400" dirty="0" smtClean="0"/>
              <a:t>tag implanted </a:t>
            </a:r>
            <a:r>
              <a:rPr lang="en-US" sz="2400" dirty="0"/>
              <a:t>into an object or a living </a:t>
            </a:r>
            <a:r>
              <a:rPr lang="en-US" sz="2400" dirty="0" smtClean="0"/>
              <a:t>thing.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RFID </a:t>
            </a:r>
            <a:r>
              <a:rPr lang="en-US" sz="2400" dirty="0" smtClean="0"/>
              <a:t>system usually </a:t>
            </a:r>
            <a:r>
              <a:rPr lang="en-US" sz="2400" dirty="0"/>
              <a:t>consists of RFID reader and tag. It is very </a:t>
            </a:r>
            <a:r>
              <a:rPr lang="en-US" sz="2400" dirty="0" smtClean="0"/>
              <a:t>useful because </a:t>
            </a:r>
            <a:r>
              <a:rPr lang="en-US" sz="2400" dirty="0"/>
              <a:t>it can uniquely identify a person or a </a:t>
            </a:r>
            <a:r>
              <a:rPr lang="en-US" sz="2400" dirty="0" smtClean="0"/>
              <a:t>product based </a:t>
            </a:r>
            <a:r>
              <a:rPr lang="en-US" sz="2400" dirty="0"/>
              <a:t>on the tag incorporated</a:t>
            </a:r>
            <a:r>
              <a:rPr lang="en-US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/>
              <a:t>Basic operation of RFID 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8400"/>
            <a:ext cx="7944990" cy="3166269"/>
          </a:xfrm>
        </p:spPr>
      </p:pic>
    </p:spTree>
    <p:extLst>
      <p:ext uri="{BB962C8B-B14F-4D97-AF65-F5344CB8AC3E}">
        <p14:creationId xmlns:p14="http://schemas.microsoft.com/office/powerpoint/2010/main" val="128872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905000"/>
            <a:ext cx="5791200" cy="4401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						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81200"/>
            <a:ext cx="7391400" cy="4411663"/>
          </a:xfrm>
        </p:spPr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 err="1" smtClean="0"/>
              <a:t>S.Shepard</a:t>
            </a:r>
            <a:r>
              <a:rPr lang="en-US" sz="2800" dirty="0" smtClean="0"/>
              <a:t>, “</a:t>
            </a:r>
            <a:r>
              <a:rPr lang="en-US" sz="2800" dirty="0"/>
              <a:t>RFID Radio Frequency Identification”, </a:t>
            </a:r>
            <a:r>
              <a:rPr lang="en-US" sz="2800" dirty="0" err="1"/>
              <a:t>s.l</a:t>
            </a:r>
            <a:r>
              <a:rPr lang="en-US" sz="2800" dirty="0" err="1" smtClean="0"/>
              <a:t>.</a:t>
            </a:r>
            <a:r>
              <a:rPr lang="en-US" sz="2800" dirty="0" smtClean="0"/>
              <a:t>: </a:t>
            </a:r>
            <a:r>
              <a:rPr lang="en-US" sz="2800" dirty="0" err="1" smtClean="0"/>
              <a:t>MacGraw</a:t>
            </a:r>
            <a:r>
              <a:rPr lang="en-US" sz="2800" dirty="0" smtClean="0"/>
              <a:t>-Hill</a:t>
            </a:r>
            <a:r>
              <a:rPr lang="en-US" sz="2800" dirty="0"/>
              <a:t>, 2005.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 smtClean="0"/>
              <a:t>Radio-frequency </a:t>
            </a:r>
            <a:r>
              <a:rPr lang="en-US" dirty="0"/>
              <a:t>identification. Wikipedia (online). </a:t>
            </a:r>
            <a:r>
              <a:rPr lang="en-US" dirty="0" smtClean="0"/>
              <a:t>Wikimedia Foundation</a:t>
            </a:r>
            <a:r>
              <a:rPr lang="en-US" dirty="0"/>
              <a:t>, Inc., 2009.</a:t>
            </a:r>
          </a:p>
        </p:txBody>
      </p:sp>
    </p:spTree>
    <p:extLst>
      <p:ext uri="{BB962C8B-B14F-4D97-AF65-F5344CB8AC3E}">
        <p14:creationId xmlns:p14="http://schemas.microsoft.com/office/powerpoint/2010/main" val="187000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7696200" cy="1295400"/>
          </a:xfrm>
        </p:spPr>
        <p:txBody>
          <a:bodyPr/>
          <a:lstStyle/>
          <a:p>
            <a:r>
              <a:rPr lang="en-US" sz="6000" i="1" dirty="0" smtClean="0"/>
              <a:t>            Thank You…</a:t>
            </a:r>
            <a:endParaRPr lang="en-US" sz="6000" i="1" dirty="0"/>
          </a:p>
        </p:txBody>
      </p:sp>
    </p:spTree>
    <p:extLst>
      <p:ext uri="{BB962C8B-B14F-4D97-AF65-F5344CB8AC3E}">
        <p14:creationId xmlns:p14="http://schemas.microsoft.com/office/powerpoint/2010/main" val="42513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Extension of the System</a:t>
            </a:r>
            <a:endParaRPr lang="en-US" dirty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391400" cy="44116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a ultra-high frequency RFID Reader, as a result the frequency of the reader will be high and the radius covered by it will be more so that the tag need not be shown to the sensor.</a:t>
            </a:r>
          </a:p>
          <a:p>
            <a:pPr marL="0" indent="0"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3611563"/>
            <a:ext cx="2781300" cy="2781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506788"/>
            <a:ext cx="4467225" cy="2990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C5396D2-02D1-410F-9F0D-73F6F0F10F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Sales training presentation</Template>
  <TotalTime>354</TotalTime>
  <Words>399</Words>
  <Application>Microsoft Office PowerPoint</Application>
  <PresentationFormat>On-screen Show (4:3)</PresentationFormat>
  <Paragraphs>33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Wingdings</vt:lpstr>
      <vt:lpstr>Sales training presentation</vt:lpstr>
      <vt:lpstr>Attendance Management System Using RFID Technology</vt:lpstr>
      <vt:lpstr>Base Paper</vt:lpstr>
      <vt:lpstr>Abstract</vt:lpstr>
      <vt:lpstr>Abstract..</vt:lpstr>
      <vt:lpstr>Basic operation of RFID system</vt:lpstr>
      <vt:lpstr>Architecture</vt:lpstr>
      <vt:lpstr>      References</vt:lpstr>
      <vt:lpstr>            Thank You…</vt:lpstr>
      <vt:lpstr>Extension of the System</vt:lpstr>
      <vt:lpstr>Extension of the System..</vt:lpstr>
      <vt:lpstr>Extension of the System..</vt:lpstr>
      <vt:lpstr>Extension of the System..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System Access By Virtual Networks</dc:title>
  <dc:creator>Hari Vamsi</dc:creator>
  <cp:keywords/>
  <cp:lastModifiedBy>BONANGI</cp:lastModifiedBy>
  <cp:revision>25</cp:revision>
  <dcterms:created xsi:type="dcterms:W3CDTF">2017-08-11T13:31:54Z</dcterms:created>
  <dcterms:modified xsi:type="dcterms:W3CDTF">2018-03-28T07:25:12Z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TC012137211033</vt:lpwstr>
  </property>
</Properties>
</file>