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68" r:id="rId5"/>
    <p:sldId id="257" r:id="rId6"/>
    <p:sldId id="259" r:id="rId7"/>
    <p:sldId id="260" r:id="rId8"/>
    <p:sldId id="271" r:id="rId9"/>
    <p:sldId id="26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7155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004E4-DAE2-4178-9AA9-35D933BD9E59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914401"/>
            <a:ext cx="5867400" cy="1828800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Attendance Management System Using RFID Technology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3505200"/>
          </a:xfrm>
        </p:spPr>
        <p:txBody>
          <a:bodyPr/>
          <a:lstStyle/>
          <a:p>
            <a:r>
              <a:rPr lang="en-US" b="1" dirty="0"/>
              <a:t>Presented by </a:t>
            </a:r>
          </a:p>
          <a:p>
            <a:r>
              <a:rPr lang="en-US" b="1" dirty="0" err="1" smtClean="0"/>
              <a:t>K.Manasa</a:t>
            </a:r>
            <a:endParaRPr lang="en-US" b="1" dirty="0" smtClean="0"/>
          </a:p>
          <a:p>
            <a:r>
              <a:rPr lang="en-US" b="1" dirty="0" err="1" smtClean="0"/>
              <a:t>B.Sai</a:t>
            </a:r>
            <a:r>
              <a:rPr lang="en-US" b="1" dirty="0" smtClean="0"/>
              <a:t> </a:t>
            </a:r>
            <a:r>
              <a:rPr lang="en-US" b="1" dirty="0" err="1" smtClean="0"/>
              <a:t>Teja</a:t>
            </a:r>
            <a:endParaRPr lang="en-US" b="1" dirty="0" smtClean="0"/>
          </a:p>
          <a:p>
            <a:r>
              <a:rPr lang="en-US" b="1" dirty="0" err="1" smtClean="0"/>
              <a:t>N.Hari</a:t>
            </a:r>
            <a:r>
              <a:rPr lang="en-US" b="1" dirty="0" smtClean="0"/>
              <a:t> Vamsi Krishna</a:t>
            </a:r>
          </a:p>
          <a:p>
            <a:r>
              <a:rPr lang="en-US" b="1" dirty="0" err="1" smtClean="0"/>
              <a:t>K.S.B.S.Krishna</a:t>
            </a:r>
            <a:endParaRPr lang="en-US" b="1" dirty="0" smtClean="0"/>
          </a:p>
          <a:p>
            <a:r>
              <a:rPr lang="en-US" b="1" dirty="0" smtClean="0"/>
              <a:t>Batch Id:[6A]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391400" cy="441166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IEEE Symposium on Industrial Electronics </a:t>
            </a:r>
            <a:r>
              <a:rPr lang="en-US" dirty="0" smtClean="0"/>
              <a:t>and Applications.</a:t>
            </a:r>
            <a:r>
              <a:rPr lang="en-US" b="1" dirty="0"/>
              <a:t> </a:t>
            </a:r>
            <a:r>
              <a:rPr lang="en-US" dirty="0"/>
              <a:t>RFID Based Attendance </a:t>
            </a:r>
            <a:r>
              <a:rPr lang="en-US" dirty="0" smtClean="0"/>
              <a:t>System T.S</a:t>
            </a:r>
            <a:r>
              <a:rPr lang="en-US" dirty="0"/>
              <a:t>. Lim, S.C. Sim and M.M. </a:t>
            </a:r>
            <a:r>
              <a:rPr lang="en-US" dirty="0" err="1" smtClean="0"/>
              <a:t>Mansor</a:t>
            </a:r>
            <a:r>
              <a:rPr lang="en-US" dirty="0" smtClean="0"/>
              <a:t> Faculty </a:t>
            </a:r>
            <a:r>
              <a:rPr lang="en-US" dirty="0"/>
              <a:t>of Engineering and </a:t>
            </a:r>
            <a:r>
              <a:rPr lang="en-US" dirty="0" smtClean="0"/>
              <a:t>Technology, Multimedia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696200" cy="1219200"/>
          </a:xfrm>
        </p:spPr>
        <p:txBody>
          <a:bodyPr/>
          <a:lstStyle/>
          <a:p>
            <a:pPr algn="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conventional method of taking attendance by calling </a:t>
            </a:r>
            <a:r>
              <a:rPr lang="en-US" sz="2400" dirty="0" smtClean="0"/>
              <a:t>names or </a:t>
            </a:r>
            <a:r>
              <a:rPr lang="en-US" sz="2400" dirty="0"/>
              <a:t>signing on paper is very time consuming and insecure, hence inefficient. Radio Frequency Identification (RFID) based attendance system is one of the solutions to address this problem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With real time clock capability of the system, attendance taken will be more accurate since the time </a:t>
            </a:r>
            <a:r>
              <a:rPr lang="en-US" sz="2400" dirty="0" smtClean="0"/>
              <a:t>for the </a:t>
            </a:r>
            <a:r>
              <a:rPr lang="en-US" sz="2400" dirty="0"/>
              <a:t>attendance taken will be recorded.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Abstract..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Radio frequency identification (RFID) refers to the </a:t>
            </a:r>
            <a:r>
              <a:rPr lang="en-US" sz="2400" dirty="0" smtClean="0"/>
              <a:t>use of </a:t>
            </a:r>
            <a:r>
              <a:rPr lang="en-US" sz="2400" dirty="0"/>
              <a:t>radio frequency wave to identify and track the </a:t>
            </a:r>
            <a:r>
              <a:rPr lang="en-US" sz="2400" dirty="0" smtClean="0"/>
              <a:t>tag implanted </a:t>
            </a:r>
            <a:r>
              <a:rPr lang="en-US" sz="2400" dirty="0"/>
              <a:t>into an object or a living </a:t>
            </a:r>
            <a:r>
              <a:rPr lang="en-US" sz="2400" dirty="0" smtClean="0"/>
              <a:t>thing.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RFID </a:t>
            </a:r>
            <a:r>
              <a:rPr lang="en-US" sz="2400" dirty="0" smtClean="0"/>
              <a:t>system usually </a:t>
            </a:r>
            <a:r>
              <a:rPr lang="en-US" sz="2400" dirty="0"/>
              <a:t>consists of RFID reader and tag. It is very </a:t>
            </a:r>
            <a:r>
              <a:rPr lang="en-US" sz="2400" dirty="0" smtClean="0"/>
              <a:t>useful because </a:t>
            </a:r>
            <a:r>
              <a:rPr lang="en-US" sz="2400" dirty="0"/>
              <a:t>it can uniquely identify a person or a </a:t>
            </a:r>
            <a:r>
              <a:rPr lang="en-US" sz="2400" dirty="0" smtClean="0"/>
              <a:t>product based </a:t>
            </a:r>
            <a:r>
              <a:rPr lang="en-US" sz="2400" dirty="0"/>
              <a:t>on the tag incorporated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000"/>
            <a:ext cx="5791200" cy="4401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Extension of the System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ultra-high frequency RFID Reader, as a result the frequency of the reader will be high and the radius covered by it will be more so that the tag need not be shown to the sensor.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lock system can be arranged to any doors and we can use RFID technology to unlock them without using any Key.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229637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						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91400" cy="441166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 smtClean="0"/>
              <a:t>S.Shepard</a:t>
            </a:r>
            <a:r>
              <a:rPr lang="en-US" sz="2800" dirty="0" smtClean="0"/>
              <a:t>, “</a:t>
            </a:r>
            <a:r>
              <a:rPr lang="en-US" sz="2800" dirty="0"/>
              <a:t>RFID Radio Frequency Identification”, </a:t>
            </a:r>
            <a:r>
              <a:rPr lang="en-US" sz="2800" dirty="0" err="1"/>
              <a:t>s.l</a:t>
            </a:r>
            <a:r>
              <a:rPr lang="en-US" sz="2800" dirty="0" err="1" smtClean="0"/>
              <a:t>.</a:t>
            </a:r>
            <a:r>
              <a:rPr lang="en-US" sz="2800" dirty="0" smtClean="0"/>
              <a:t>: </a:t>
            </a:r>
            <a:r>
              <a:rPr lang="en-US" sz="2800" dirty="0" err="1" smtClean="0"/>
              <a:t>MacGraw</a:t>
            </a:r>
            <a:r>
              <a:rPr lang="en-US" sz="2800" dirty="0" smtClean="0"/>
              <a:t>-Hill</a:t>
            </a:r>
            <a:r>
              <a:rPr lang="en-US" sz="2800" dirty="0"/>
              <a:t>, 2005.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Radio-frequency </a:t>
            </a:r>
            <a:r>
              <a:rPr lang="en-US" dirty="0"/>
              <a:t>identification. Wikipedia (online). </a:t>
            </a:r>
            <a:r>
              <a:rPr lang="en-US" dirty="0" smtClean="0"/>
              <a:t>Wikimedia Foundation</a:t>
            </a:r>
            <a:r>
              <a:rPr lang="en-US" dirty="0"/>
              <a:t>, Inc., 2009.</a:t>
            </a:r>
          </a:p>
        </p:txBody>
      </p:sp>
    </p:spTree>
    <p:extLst>
      <p:ext uri="{BB962C8B-B14F-4D97-AF65-F5344CB8AC3E}">
        <p14:creationId xmlns:p14="http://schemas.microsoft.com/office/powerpoint/2010/main" val="187000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696200" cy="1295400"/>
          </a:xfrm>
        </p:spPr>
        <p:txBody>
          <a:bodyPr/>
          <a:lstStyle/>
          <a:p>
            <a:r>
              <a:rPr lang="en-US" sz="6000" i="1" dirty="0" smtClean="0"/>
              <a:t>            Thank You…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425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47</TotalTime>
  <Words>287</Words>
  <Application>Microsoft Office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Sales training presentation</vt:lpstr>
      <vt:lpstr>Attendance Management System Using RFID Technology</vt:lpstr>
      <vt:lpstr>Base Paper</vt:lpstr>
      <vt:lpstr>Abstract</vt:lpstr>
      <vt:lpstr>Abstract..</vt:lpstr>
      <vt:lpstr>Architecture</vt:lpstr>
      <vt:lpstr>Extension of the System</vt:lpstr>
      <vt:lpstr>      References</vt:lpstr>
      <vt:lpstr>            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System Access By Virtual Networks</dc:title>
  <dc:creator>Hari Vamsi</dc:creator>
  <cp:keywords/>
  <cp:lastModifiedBy>Hari Vamsi</cp:lastModifiedBy>
  <cp:revision>6</cp:revision>
  <dcterms:created xsi:type="dcterms:W3CDTF">2017-08-11T13:31:54Z</dcterms:created>
  <dcterms:modified xsi:type="dcterms:W3CDTF">2017-12-14T01:59:30Z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