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2"/>
  </p:sldMasterIdLst>
  <p:notesMasterIdLst>
    <p:notesMasterId r:id="rId13"/>
  </p:notesMasterIdLst>
  <p:handoutMasterIdLst>
    <p:handoutMasterId r:id="rId14"/>
  </p:handoutMasterIdLst>
  <p:sldIdLst>
    <p:sldId id="256" r:id="rId3"/>
    <p:sldId id="270" r:id="rId4"/>
    <p:sldId id="268" r:id="rId5"/>
    <p:sldId id="257" r:id="rId6"/>
    <p:sldId id="259" r:id="rId7"/>
    <p:sldId id="272" r:id="rId8"/>
    <p:sldId id="273" r:id="rId9"/>
    <p:sldId id="260" r:id="rId10"/>
    <p:sldId id="271" r:id="rId11"/>
    <p:sldId id="269" r:id="rId12"/>
  </p:sldIdLst>
  <p:sldSz cx="9144000" cy="6858000" type="screen4x3"/>
  <p:notesSz cx="7010400" cy="9296400"/>
  <p:defaultTextStyle>
    <a:defPPr>
      <a:defRPr lang="en-US"/>
    </a:defPPr>
    <a:lvl1pPr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1pPr>
    <a:lvl2pPr marL="4572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2pPr>
    <a:lvl3pPr marL="9144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3pPr>
    <a:lvl4pPr marL="13716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4pPr>
    <a:lvl5pPr marL="18288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5pPr>
    <a:lvl6pPr marL="2286000" algn="l" defTabSz="914400" rtl="0" eaLnBrk="1" latinLnBrk="0" hangingPunct="1">
      <a:defRPr sz="2600" kern="1200">
        <a:solidFill>
          <a:schemeClr val="tx1"/>
        </a:solidFill>
        <a:latin typeface="Arial" charset="0"/>
        <a:ea typeface="+mn-ea"/>
        <a:cs typeface="+mn-cs"/>
      </a:defRPr>
    </a:lvl6pPr>
    <a:lvl7pPr marL="2743200" algn="l" defTabSz="914400" rtl="0" eaLnBrk="1" latinLnBrk="0" hangingPunct="1">
      <a:defRPr sz="2600" kern="1200">
        <a:solidFill>
          <a:schemeClr val="tx1"/>
        </a:solidFill>
        <a:latin typeface="Arial" charset="0"/>
        <a:ea typeface="+mn-ea"/>
        <a:cs typeface="+mn-cs"/>
      </a:defRPr>
    </a:lvl7pPr>
    <a:lvl8pPr marL="3200400" algn="l" defTabSz="914400" rtl="0" eaLnBrk="1" latinLnBrk="0" hangingPunct="1">
      <a:defRPr sz="2600" kern="1200">
        <a:solidFill>
          <a:schemeClr val="tx1"/>
        </a:solidFill>
        <a:latin typeface="Arial" charset="0"/>
        <a:ea typeface="+mn-ea"/>
        <a:cs typeface="+mn-cs"/>
      </a:defRPr>
    </a:lvl8pPr>
    <a:lvl9pPr marL="3657600" algn="l" defTabSz="914400" rtl="0" eaLnBrk="1" latinLnBrk="0" hangingPunct="1">
      <a:defRPr sz="2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3611"/>
    <a:srgbClr val="A44114"/>
    <a:srgbClr val="F3B99F"/>
    <a:srgbClr val="B94917"/>
    <a:srgbClr val="FF6600"/>
    <a:srgbClr val="000066"/>
    <a:srgbClr val="00002C"/>
    <a:srgbClr val="C4E7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7155" autoAdjust="0"/>
  </p:normalViewPr>
  <p:slideViewPr>
    <p:cSldViewPr>
      <p:cViewPr varScale="1">
        <p:scale>
          <a:sx n="74" d="100"/>
          <a:sy n="74" d="100"/>
        </p:scale>
        <p:origin x="1290" y="72"/>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a:p>
        </p:txBody>
      </p:sp>
      <p:sp>
        <p:nvSpPr>
          <p:cNvPr id="34819"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a:p>
        </p:txBody>
      </p:sp>
      <p:sp>
        <p:nvSpPr>
          <p:cNvPr id="34820"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a:p>
        </p:txBody>
      </p:sp>
      <p:sp>
        <p:nvSpPr>
          <p:cNvPr id="34821"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F0B6EC5B-DE15-4B62-9DC0-DE1BD893DD16}" type="slidenum">
              <a:rPr lang="en-US"/>
              <a:pPr/>
              <a:t>‹#›</a:t>
            </a:fld>
            <a:endParaRPr lang="en-US"/>
          </a:p>
        </p:txBody>
      </p:sp>
    </p:spTree>
    <p:extLst>
      <p:ext uri="{BB962C8B-B14F-4D97-AF65-F5344CB8AC3E}">
        <p14:creationId xmlns:p14="http://schemas.microsoft.com/office/powerpoint/2010/main" val="1824868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a:p>
        </p:txBody>
      </p:sp>
      <p:sp>
        <p:nvSpPr>
          <p:cNvPr id="26627"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a:p>
        </p:txBody>
      </p:sp>
      <p:sp>
        <p:nvSpPr>
          <p:cNvPr id="2662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630"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a:p>
        </p:txBody>
      </p:sp>
      <p:sp>
        <p:nvSpPr>
          <p:cNvPr id="26631"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823FACB9-4E35-4CB3-835A-2EBF55FAEDE3}" type="slidenum">
              <a:rPr lang="en-US"/>
              <a:pPr/>
              <a:t>‹#›</a:t>
            </a:fld>
            <a:endParaRPr lang="en-US"/>
          </a:p>
        </p:txBody>
      </p:sp>
    </p:spTree>
    <p:extLst>
      <p:ext uri="{BB962C8B-B14F-4D97-AF65-F5344CB8AC3E}">
        <p14:creationId xmlns:p14="http://schemas.microsoft.com/office/powerpoint/2010/main" val="97186942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B004E4-DAE2-4178-9AA9-35D933BD9E59}" type="slidenum">
              <a:rPr lang="en-US"/>
              <a:pPr/>
              <a:t>1</a:t>
            </a:fld>
            <a:endParaRPr lang="en-US"/>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0985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7106"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07" name="Rectangle 3"/>
          <p:cNvSpPr>
            <a:spLocks noGrp="1" noChangeArrowheads="1"/>
          </p:cNvSpPr>
          <p:nvPr>
            <p:ph type="ctrTitle"/>
          </p:nvPr>
        </p:nvSpPr>
        <p:spPr>
          <a:xfrm>
            <a:off x="315913" y="466725"/>
            <a:ext cx="6781800" cy="2133600"/>
          </a:xfrm>
        </p:spPr>
        <p:txBody>
          <a:bodyPr/>
          <a:lstStyle>
            <a:lvl1pPr algn="r">
              <a:defRPr sz="4400"/>
            </a:lvl1pPr>
          </a:lstStyle>
          <a:p>
            <a:pPr lvl="0"/>
            <a:r>
              <a:rPr lang="en-US" altLang="en-US" noProof="0"/>
              <a:t>Click to edit Master title style</a:t>
            </a:r>
          </a:p>
        </p:txBody>
      </p:sp>
      <p:sp>
        <p:nvSpPr>
          <p:cNvPr id="47108" name="Rectangle 4"/>
          <p:cNvSpPr>
            <a:spLocks noGrp="1" noChangeArrowheads="1"/>
          </p:cNvSpPr>
          <p:nvPr>
            <p:ph type="subTitle" idx="1"/>
          </p:nvPr>
        </p:nvSpPr>
        <p:spPr>
          <a:xfrm>
            <a:off x="849313" y="3049588"/>
            <a:ext cx="6248400" cy="2362200"/>
          </a:xfrm>
        </p:spPr>
        <p:txBody>
          <a:bodyPr/>
          <a:lstStyle>
            <a:lvl1pPr marL="0" indent="0" algn="r">
              <a:defRPr sz="2900"/>
            </a:lvl1pPr>
          </a:lstStyle>
          <a:p>
            <a:pPr lvl="0"/>
            <a:r>
              <a:rPr lang="en-US" altLang="en-US" noProof="0"/>
              <a:t>Click to edit Master subtitle style</a:t>
            </a:r>
          </a:p>
        </p:txBody>
      </p:sp>
      <p:sp>
        <p:nvSpPr>
          <p:cNvPr id="47109" name="Rectangle 5"/>
          <p:cNvSpPr>
            <a:spLocks noGrp="1" noChangeArrowheads="1"/>
          </p:cNvSpPr>
          <p:nvPr>
            <p:ph type="dt" sz="half" idx="2"/>
          </p:nvPr>
        </p:nvSpPr>
        <p:spPr/>
        <p:txBody>
          <a:bodyPr/>
          <a:lstStyle>
            <a:lvl1pPr>
              <a:defRPr/>
            </a:lvl1pPr>
          </a:lstStyle>
          <a:p>
            <a:endParaRPr lang="en-US" altLang="en-US"/>
          </a:p>
        </p:txBody>
      </p:sp>
      <p:sp>
        <p:nvSpPr>
          <p:cNvPr id="47110" name="Rectangle 6"/>
          <p:cNvSpPr>
            <a:spLocks noGrp="1" noChangeArrowheads="1"/>
          </p:cNvSpPr>
          <p:nvPr>
            <p:ph type="ftr" sz="quarter" idx="3"/>
          </p:nvPr>
        </p:nvSpPr>
        <p:spPr/>
        <p:txBody>
          <a:bodyPr/>
          <a:lstStyle>
            <a:lvl1pPr>
              <a:defRPr/>
            </a:lvl1pPr>
          </a:lstStyle>
          <a:p>
            <a:endParaRPr lang="en-US" altLang="en-US"/>
          </a:p>
        </p:txBody>
      </p:sp>
      <p:sp>
        <p:nvSpPr>
          <p:cNvPr id="47111" name="Rectangle 7"/>
          <p:cNvSpPr>
            <a:spLocks noGrp="1" noChangeArrowheads="1"/>
          </p:cNvSpPr>
          <p:nvPr>
            <p:ph type="sldNum" sz="quarter" idx="4"/>
          </p:nvPr>
        </p:nvSpPr>
        <p:spPr/>
        <p:txBody>
          <a:bodyPr/>
          <a:lstStyle>
            <a:lvl1pPr>
              <a:defRPr/>
            </a:lvl1pPr>
          </a:lstStyle>
          <a:p>
            <a:fld id="{E945280F-DE53-48B1-9FB9-96A39916642A}" type="slidenum">
              <a:rPr lang="en-US" altLang="en-US"/>
              <a:pPr/>
              <a:t>‹#›</a:t>
            </a:fld>
            <a:endParaRPr lang="en-US" altLang="en-US"/>
          </a:p>
        </p:txBody>
      </p:sp>
      <p:grpSp>
        <p:nvGrpSpPr>
          <p:cNvPr id="47112" name="Group 8"/>
          <p:cNvGrpSpPr>
            <a:grpSpLocks/>
          </p:cNvGrpSpPr>
          <p:nvPr/>
        </p:nvGrpSpPr>
        <p:grpSpPr bwMode="auto">
          <a:xfrm>
            <a:off x="7493000" y="2992438"/>
            <a:ext cx="1338263" cy="2189162"/>
            <a:chOff x="4704" y="1885"/>
            <a:chExt cx="843" cy="1379"/>
          </a:xfrm>
        </p:grpSpPr>
        <p:sp>
          <p:nvSpPr>
            <p:cNvPr id="47113"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4"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5"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6"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7"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8"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9"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0"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1"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2"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3"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4"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5"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6"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7"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8"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9"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0"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1"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2"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3"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4"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5"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6"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7"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8"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9"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0"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1"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2"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3"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7144"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72E90EB-6CA4-453F-8712-C339590DE034}" type="slidenum">
              <a:rPr lang="en-US" altLang="en-US"/>
              <a:pPr/>
              <a:t>‹#›</a:t>
            </a:fld>
            <a:endParaRPr lang="en-US" altLang="en-US"/>
          </a:p>
        </p:txBody>
      </p:sp>
    </p:spTree>
    <p:extLst>
      <p:ext uri="{BB962C8B-B14F-4D97-AF65-F5344CB8AC3E}">
        <p14:creationId xmlns:p14="http://schemas.microsoft.com/office/powerpoint/2010/main" val="4113127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228600"/>
            <a:ext cx="2076450" cy="57070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228600"/>
            <a:ext cx="6076950" cy="57070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6D251BA-4196-46F7-BF5E-DE37F6712AD1}" type="slidenum">
              <a:rPr lang="en-US" altLang="en-US"/>
              <a:pPr/>
              <a:t>‹#›</a:t>
            </a:fld>
            <a:endParaRPr lang="en-US" altLang="en-US"/>
          </a:p>
        </p:txBody>
      </p:sp>
    </p:spTree>
    <p:extLst>
      <p:ext uri="{BB962C8B-B14F-4D97-AF65-F5344CB8AC3E}">
        <p14:creationId xmlns:p14="http://schemas.microsoft.com/office/powerpoint/2010/main" val="325170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71C6F290-D301-4864-9490-340EF11588D9}" type="slidenum">
              <a:rPr lang="en-US" altLang="en-US"/>
              <a:pPr/>
              <a:t>‹#›</a:t>
            </a:fld>
            <a:endParaRPr lang="en-US" altLang="en-US"/>
          </a:p>
        </p:txBody>
      </p:sp>
    </p:spTree>
    <p:extLst>
      <p:ext uri="{BB962C8B-B14F-4D97-AF65-F5344CB8AC3E}">
        <p14:creationId xmlns:p14="http://schemas.microsoft.com/office/powerpoint/2010/main" val="3036072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D0208CE1-DD55-4A43-A479-EF83A2DC3985}" type="slidenum">
              <a:rPr lang="en-US" altLang="en-US"/>
              <a:pPr/>
              <a:t>‹#›</a:t>
            </a:fld>
            <a:endParaRPr lang="en-US" altLang="en-US"/>
          </a:p>
        </p:txBody>
      </p:sp>
    </p:spTree>
    <p:extLst>
      <p:ext uri="{BB962C8B-B14F-4D97-AF65-F5344CB8AC3E}">
        <p14:creationId xmlns:p14="http://schemas.microsoft.com/office/powerpoint/2010/main" val="1621975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1524000"/>
            <a:ext cx="3619500" cy="4411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14900" y="1524000"/>
            <a:ext cx="3619500" cy="4411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0927AF89-6755-46F5-BBCF-E571D7F311A5}" type="slidenum">
              <a:rPr lang="en-US" altLang="en-US"/>
              <a:pPr/>
              <a:t>‹#›</a:t>
            </a:fld>
            <a:endParaRPr lang="en-US" altLang="en-US"/>
          </a:p>
        </p:txBody>
      </p:sp>
    </p:spTree>
    <p:extLst>
      <p:ext uri="{BB962C8B-B14F-4D97-AF65-F5344CB8AC3E}">
        <p14:creationId xmlns:p14="http://schemas.microsoft.com/office/powerpoint/2010/main" val="1037358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F76BE3C0-1208-4260-82C3-0EB040027195}" type="slidenum">
              <a:rPr lang="en-US" altLang="en-US"/>
              <a:pPr/>
              <a:t>‹#›</a:t>
            </a:fld>
            <a:endParaRPr lang="en-US" altLang="en-US"/>
          </a:p>
        </p:txBody>
      </p:sp>
    </p:spTree>
    <p:extLst>
      <p:ext uri="{BB962C8B-B14F-4D97-AF65-F5344CB8AC3E}">
        <p14:creationId xmlns:p14="http://schemas.microsoft.com/office/powerpoint/2010/main" val="1393253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D5F02DF6-5EF1-449D-8E8F-F40E7D2FCBCB}" type="slidenum">
              <a:rPr lang="en-US" altLang="en-US"/>
              <a:pPr/>
              <a:t>‹#›</a:t>
            </a:fld>
            <a:endParaRPr lang="en-US" altLang="en-US"/>
          </a:p>
        </p:txBody>
      </p:sp>
    </p:spTree>
    <p:extLst>
      <p:ext uri="{BB962C8B-B14F-4D97-AF65-F5344CB8AC3E}">
        <p14:creationId xmlns:p14="http://schemas.microsoft.com/office/powerpoint/2010/main" val="867368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AC3460AA-1533-4548-8781-A6D0EAE276D6}" type="slidenum">
              <a:rPr lang="en-US" altLang="en-US"/>
              <a:pPr/>
              <a:t>‹#›</a:t>
            </a:fld>
            <a:endParaRPr lang="en-US" altLang="en-US"/>
          </a:p>
        </p:txBody>
      </p:sp>
    </p:spTree>
    <p:extLst>
      <p:ext uri="{BB962C8B-B14F-4D97-AF65-F5344CB8AC3E}">
        <p14:creationId xmlns:p14="http://schemas.microsoft.com/office/powerpoint/2010/main" val="1251094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C6386842-FEC9-453F-B6F7-7C945F3A2D73}" type="slidenum">
              <a:rPr lang="en-US" altLang="en-US"/>
              <a:pPr/>
              <a:t>‹#›</a:t>
            </a:fld>
            <a:endParaRPr lang="en-US" altLang="en-US"/>
          </a:p>
        </p:txBody>
      </p:sp>
    </p:spTree>
    <p:extLst>
      <p:ext uri="{BB962C8B-B14F-4D97-AF65-F5344CB8AC3E}">
        <p14:creationId xmlns:p14="http://schemas.microsoft.com/office/powerpoint/2010/main" val="1530924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E96DA581-ADE3-4A40-91CB-711A776CAC29}" type="slidenum">
              <a:rPr lang="en-US" altLang="en-US"/>
              <a:pPr/>
              <a:t>‹#›</a:t>
            </a:fld>
            <a:endParaRPr lang="en-US" altLang="en-US"/>
          </a:p>
        </p:txBody>
      </p:sp>
    </p:spTree>
    <p:extLst>
      <p:ext uri="{BB962C8B-B14F-4D97-AF65-F5344CB8AC3E}">
        <p14:creationId xmlns:p14="http://schemas.microsoft.com/office/powerpoint/2010/main" val="2911566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83" name="Rectangle 3"/>
          <p:cNvSpPr>
            <a:spLocks noGrp="1" noChangeArrowheads="1"/>
          </p:cNvSpPr>
          <p:nvPr>
            <p:ph type="title"/>
          </p:nvPr>
        </p:nvSpPr>
        <p:spPr bwMode="auto">
          <a:xfrm>
            <a:off x="228600" y="228600"/>
            <a:ext cx="7696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6084" name="Rectangle 4"/>
          <p:cNvSpPr>
            <a:spLocks noGrp="1" noChangeArrowheads="1"/>
          </p:cNvSpPr>
          <p:nvPr>
            <p:ph type="body" idx="1"/>
          </p:nvPr>
        </p:nvSpPr>
        <p:spPr bwMode="auto">
          <a:xfrm>
            <a:off x="1143000" y="1524000"/>
            <a:ext cx="7391400" cy="441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6085"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SzTx/>
              <a:buFontTx/>
              <a:buNone/>
              <a:defRPr sz="1000"/>
            </a:lvl1pPr>
          </a:lstStyle>
          <a:p>
            <a:endParaRPr lang="en-US" altLang="en-US"/>
          </a:p>
        </p:txBody>
      </p:sp>
      <p:sp>
        <p:nvSpPr>
          <p:cNvPr id="46086"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buClrTx/>
              <a:buSzTx/>
              <a:buFontTx/>
              <a:buNone/>
              <a:defRPr sz="1000"/>
            </a:lvl1pPr>
          </a:lstStyle>
          <a:p>
            <a:endParaRPr lang="en-US" altLang="en-US"/>
          </a:p>
        </p:txBody>
      </p:sp>
      <p:sp>
        <p:nvSpPr>
          <p:cNvPr id="46087"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000"/>
            </a:lvl1pPr>
          </a:lstStyle>
          <a:p>
            <a:fld id="{D7E5119E-5338-4B55-81DC-57EAC9440FD0}" type="slidenum">
              <a:rPr lang="en-US" altLang="en-US"/>
              <a:pPr/>
              <a:t>‹#›</a:t>
            </a:fld>
            <a:endParaRPr lang="en-US" altLang="en-US"/>
          </a:p>
        </p:txBody>
      </p:sp>
      <p:grpSp>
        <p:nvGrpSpPr>
          <p:cNvPr id="46088" name="Group 8"/>
          <p:cNvGrpSpPr>
            <a:grpSpLocks/>
          </p:cNvGrpSpPr>
          <p:nvPr/>
        </p:nvGrpSpPr>
        <p:grpSpPr bwMode="auto">
          <a:xfrm>
            <a:off x="8153400" y="152400"/>
            <a:ext cx="792163" cy="1295400"/>
            <a:chOff x="5136" y="960"/>
            <a:chExt cx="528" cy="864"/>
          </a:xfrm>
        </p:grpSpPr>
        <p:sp>
          <p:nvSpPr>
            <p:cNvPr id="46089"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0"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1"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2"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3"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4"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5"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6"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7"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8"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9"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0"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1"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2"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3"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4"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5"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6"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7"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8"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9"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0"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1"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2"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3"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4"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5"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6"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7"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8"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9"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5000"/>
        </a:spcBef>
        <a:spcAft>
          <a:spcPct val="0"/>
        </a:spcAft>
        <a:buClr>
          <a:schemeClr val="tx2"/>
        </a:buClr>
        <a:buSzPct val="60000"/>
        <a:buFont typeface="Wingdings" pitchFamily="2" charset="2"/>
        <a:defRPr sz="2700">
          <a:solidFill>
            <a:schemeClr val="tx1"/>
          </a:solidFill>
          <a:latin typeface="+mn-lt"/>
          <a:ea typeface="+mn-ea"/>
          <a:cs typeface="+mn-cs"/>
        </a:defRPr>
      </a:lvl1pPr>
      <a:lvl2pPr marL="692150" indent="-347663" algn="l" rtl="0" eaLnBrk="1" fontAlgn="base" hangingPunct="1">
        <a:spcBef>
          <a:spcPct val="0"/>
        </a:spcBef>
        <a:spcAft>
          <a:spcPct val="25000"/>
        </a:spcAft>
        <a:buClr>
          <a:schemeClr val="accent2"/>
        </a:buClr>
        <a:buSzPct val="55000"/>
        <a:buFont typeface="Wingdings" pitchFamily="2" charset="2"/>
        <a:buChar char="l"/>
        <a:defRPr sz="2400">
          <a:solidFill>
            <a:schemeClr val="tx1"/>
          </a:solidFill>
          <a:latin typeface="+mn-lt"/>
        </a:defRPr>
      </a:lvl2pPr>
      <a:lvl3pPr marL="987425" indent="-293688" algn="l" rtl="0" eaLnBrk="1" fontAlgn="base" hangingPunct="1">
        <a:spcBef>
          <a:spcPct val="0"/>
        </a:spcBef>
        <a:spcAft>
          <a:spcPct val="25000"/>
        </a:spcAft>
        <a:buClr>
          <a:schemeClr val="accent1"/>
        </a:buClr>
        <a:buSzPct val="50000"/>
        <a:buFont typeface="Wingdings" pitchFamily="2" charset="2"/>
        <a:buChar char="l"/>
        <a:defRPr sz="2200">
          <a:solidFill>
            <a:schemeClr val="tx1"/>
          </a:solidFill>
          <a:latin typeface="+mn-lt"/>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8"/>
          <p:cNvSpPr>
            <a:spLocks noGrp="1" noChangeArrowheads="1"/>
          </p:cNvSpPr>
          <p:nvPr>
            <p:ph type="ctrTitle"/>
          </p:nvPr>
        </p:nvSpPr>
        <p:spPr>
          <a:xfrm>
            <a:off x="1143000" y="914401"/>
            <a:ext cx="5867400" cy="1828800"/>
          </a:xfrm>
        </p:spPr>
        <p:txBody>
          <a:bodyPr/>
          <a:lstStyle/>
          <a:p>
            <a:r>
              <a:rPr lang="en-US" sz="3800" dirty="0">
                <a:solidFill>
                  <a:schemeClr val="tx1"/>
                </a:solidFill>
                <a:latin typeface="Times New Roman" panose="02020603050405020304" pitchFamily="18" charset="0"/>
                <a:cs typeface="Times New Roman" panose="02020603050405020304" pitchFamily="18" charset="0"/>
              </a:rPr>
              <a:t>Smart Attendance System Using RFID Technology</a:t>
            </a:r>
          </a:p>
        </p:txBody>
      </p:sp>
      <p:sp>
        <p:nvSpPr>
          <p:cNvPr id="2057" name="Rectangle 9"/>
          <p:cNvSpPr>
            <a:spLocks noGrp="1" noChangeArrowheads="1"/>
          </p:cNvSpPr>
          <p:nvPr>
            <p:ph type="subTitle" idx="1"/>
          </p:nvPr>
        </p:nvSpPr>
        <p:spPr>
          <a:xfrm>
            <a:off x="685800" y="2895600"/>
            <a:ext cx="6324600" cy="3505200"/>
          </a:xfrm>
        </p:spPr>
        <p:txBody>
          <a:bodyPr/>
          <a:lstStyle/>
          <a:p>
            <a:r>
              <a:rPr lang="en-US" b="1" dirty="0">
                <a:latin typeface="Times New Roman" panose="02020603050405020304" pitchFamily="18" charset="0"/>
                <a:cs typeface="Times New Roman" panose="02020603050405020304" pitchFamily="18" charset="0"/>
              </a:rPr>
              <a:t>Presented by </a:t>
            </a:r>
          </a:p>
          <a:p>
            <a:r>
              <a:rPr lang="en-US" b="1" dirty="0">
                <a:latin typeface="Times New Roman" panose="02020603050405020304" pitchFamily="18" charset="0"/>
                <a:cs typeface="Times New Roman" panose="02020603050405020304" pitchFamily="18" charset="0"/>
              </a:rPr>
              <a:t>K.Manasa</a:t>
            </a:r>
          </a:p>
          <a:p>
            <a:r>
              <a:rPr lang="en-US" b="1" dirty="0">
                <a:latin typeface="Times New Roman" panose="02020603050405020304" pitchFamily="18" charset="0"/>
                <a:cs typeface="Times New Roman" panose="02020603050405020304" pitchFamily="18" charset="0"/>
              </a:rPr>
              <a:t>B.Sai Teja</a:t>
            </a:r>
          </a:p>
          <a:p>
            <a:r>
              <a:rPr lang="en-US" b="1" dirty="0">
                <a:latin typeface="Times New Roman" panose="02020603050405020304" pitchFamily="18" charset="0"/>
                <a:cs typeface="Times New Roman" panose="02020603050405020304" pitchFamily="18" charset="0"/>
              </a:rPr>
              <a:t>N.Hari Vamsi Krishna</a:t>
            </a:r>
          </a:p>
          <a:p>
            <a:r>
              <a:rPr lang="en-US" b="1" dirty="0">
                <a:latin typeface="Times New Roman" panose="02020603050405020304" pitchFamily="18" charset="0"/>
                <a:cs typeface="Times New Roman" panose="02020603050405020304" pitchFamily="18" charset="0"/>
              </a:rPr>
              <a:t>K.S.B.S.Krishna</a:t>
            </a:r>
          </a:p>
          <a:p>
            <a:r>
              <a:rPr lang="en-US" b="1" dirty="0">
                <a:latin typeface="Times New Roman" panose="02020603050405020304" pitchFamily="18" charset="0"/>
                <a:cs typeface="Times New Roman" panose="02020603050405020304" pitchFamily="18" charset="0"/>
              </a:rPr>
              <a:t>Batch Id:[6A]</a:t>
            </a:r>
          </a:p>
          <a:p>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7696200" cy="1295400"/>
          </a:xfrm>
        </p:spPr>
        <p:txBody>
          <a:bodyPr/>
          <a:lstStyle/>
          <a:p>
            <a:r>
              <a:rPr lang="en-US" sz="6000" i="1" dirty="0"/>
              <a:t>            Thank You…</a:t>
            </a:r>
          </a:p>
        </p:txBody>
      </p:sp>
    </p:spTree>
    <p:extLst>
      <p:ext uri="{BB962C8B-B14F-4D97-AF65-F5344CB8AC3E}">
        <p14:creationId xmlns:p14="http://schemas.microsoft.com/office/powerpoint/2010/main" val="425138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t>Base Paper</a:t>
            </a:r>
          </a:p>
        </p:txBody>
      </p:sp>
      <p:sp>
        <p:nvSpPr>
          <p:cNvPr id="3" name="Content Placeholder 2"/>
          <p:cNvSpPr>
            <a:spLocks noGrp="1"/>
          </p:cNvSpPr>
          <p:nvPr>
            <p:ph idx="1"/>
          </p:nvPr>
        </p:nvSpPr>
        <p:spPr>
          <a:xfrm>
            <a:off x="685800" y="2057400"/>
            <a:ext cx="7391400" cy="4411663"/>
          </a:xfrm>
        </p:spPr>
        <p:txBody>
          <a:bodyPr/>
          <a:lstStyle/>
          <a:p>
            <a:pPr marL="457200" indent="-4572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IEEE Symposium on Industrial Electronics and Applications.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RFID Based Attendance System T.S. Lim, S.C. Sim and M.M. Mansor Faculty of Engineering and Technology, Multimedia University.</a:t>
            </a:r>
          </a:p>
        </p:txBody>
      </p:sp>
    </p:spTree>
    <p:extLst>
      <p:ext uri="{BB962C8B-B14F-4D97-AF65-F5344CB8AC3E}">
        <p14:creationId xmlns:p14="http://schemas.microsoft.com/office/powerpoint/2010/main" val="16382679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p:cNvSpPr>
            <a:spLocks noGrp="1" noChangeArrowheads="1"/>
          </p:cNvSpPr>
          <p:nvPr>
            <p:ph type="title"/>
          </p:nvPr>
        </p:nvSpPr>
        <p:spPr>
          <a:xfrm>
            <a:off x="228600" y="304800"/>
            <a:ext cx="7696200" cy="1219200"/>
          </a:xfrm>
        </p:spPr>
        <p:txBody>
          <a:bodyPr/>
          <a:lstStyle/>
          <a:p>
            <a:pPr algn="r"/>
            <a:r>
              <a:rPr lang="en-US" dirty="0"/>
              <a:t>Abstract</a:t>
            </a:r>
          </a:p>
        </p:txBody>
      </p:sp>
      <p:sp>
        <p:nvSpPr>
          <p:cNvPr id="22533" name="Rectangle 5"/>
          <p:cNvSpPr>
            <a:spLocks noGrp="1" noChangeArrowheads="1"/>
          </p:cNvSpPr>
          <p:nvPr>
            <p:ph type="body" idx="1"/>
          </p:nvPr>
        </p:nvSpPr>
        <p:spPr>
          <a:xfrm>
            <a:off x="762000" y="1981200"/>
            <a:ext cx="7391400" cy="4411663"/>
          </a:xfrm>
        </p:spPr>
        <p:txBody>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conventional method of taking attendance by calling names or signing on paper is very time consuming and insecure, hence inefficient. Radio Frequency Identification (RFID) based attendance system is one of the solutions to address this problem.</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With real time clock capability of the system, attendance taken will be more accurate since the time for the attendance taken will be recorded.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r"/>
            <a:r>
              <a:rPr lang="en-US" dirty="0"/>
              <a:t>Abstract..</a:t>
            </a:r>
          </a:p>
        </p:txBody>
      </p:sp>
      <p:sp>
        <p:nvSpPr>
          <p:cNvPr id="8197" name="Rectangle 5"/>
          <p:cNvSpPr>
            <a:spLocks noGrp="1" noChangeArrowheads="1"/>
          </p:cNvSpPr>
          <p:nvPr>
            <p:ph idx="1"/>
          </p:nvPr>
        </p:nvSpPr>
        <p:spPr>
          <a:xfrm>
            <a:off x="762000" y="2057400"/>
            <a:ext cx="7391400" cy="4411663"/>
          </a:xfrm>
        </p:spPr>
        <p:txBody>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Radio frequency identification (RFID) refers to the use of radio frequency wave to identify and track the tag implanted into an object or a living thing.</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RFID system usually consists of RFID reader and tag. It is very useful because it can uniquely identify a person or a product based on the tag incorporated.</a:t>
            </a:r>
          </a:p>
          <a:p>
            <a:pPr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r>
              <a:rPr lang="en-US" dirty="0"/>
              <a:t>Architecture</a:t>
            </a:r>
          </a:p>
        </p:txBody>
      </p:sp>
      <p:pic>
        <p:nvPicPr>
          <p:cNvPr id="4" name="Content Placeholder 3"/>
          <p:cNvPicPr>
            <a:picLocks noGrp="1" noChangeAspect="1"/>
          </p:cNvPicPr>
          <p:nvPr>
            <p:ph idx="1"/>
          </p:nvPr>
        </p:nvPicPr>
        <p:blipFill>
          <a:blip r:embed="rId2"/>
          <a:stretch>
            <a:fillRect/>
          </a:stretch>
        </p:blipFill>
        <p:spPr>
          <a:xfrm>
            <a:off x="1676400" y="1905000"/>
            <a:ext cx="5791200" cy="4401664"/>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D3A2B8-CBEC-47C8-AC76-FDC85F2D2C75}"/>
              </a:ext>
            </a:extLst>
          </p:cNvPr>
          <p:cNvSpPr>
            <a:spLocks noGrp="1"/>
          </p:cNvSpPr>
          <p:nvPr>
            <p:ph type="title"/>
          </p:nvPr>
        </p:nvSpPr>
        <p:spPr/>
        <p:txBody>
          <a:bodyPr/>
          <a:lstStyle/>
          <a:p>
            <a:r>
              <a:rPr lang="en-IN" dirty="0"/>
              <a:t>Existing System</a:t>
            </a:r>
          </a:p>
        </p:txBody>
      </p:sp>
      <p:sp>
        <p:nvSpPr>
          <p:cNvPr id="3" name="Content Placeholder 2">
            <a:extLst>
              <a:ext uri="{FF2B5EF4-FFF2-40B4-BE49-F238E27FC236}">
                <a16:creationId xmlns="" xmlns:a16="http://schemas.microsoft.com/office/drawing/2014/main" id="{28E4CDAB-8C3D-48F5-AF55-4A6789767395}"/>
              </a:ext>
            </a:extLst>
          </p:cNvPr>
          <p:cNvSpPr>
            <a:spLocks noGrp="1"/>
          </p:cNvSpPr>
          <p:nvPr>
            <p:ph idx="1"/>
          </p:nvPr>
        </p:nvSpPr>
        <p:spPr/>
        <p:txBody>
          <a:bodyPr/>
          <a:lstStyle/>
          <a:p>
            <a:pPr marL="457200" indent="-4572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biometric system can only scan one card at a time.</a:t>
            </a:r>
          </a:p>
          <a:p>
            <a:pPr marL="457200" indent="-4572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Manual sending of messages to the registered phone number in case of absence of the student.</a:t>
            </a:r>
          </a:p>
          <a:p>
            <a:pPr marL="457200" indent="-45720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The registering of a new Id has to be done by the admin manually which Is a tedious task.</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21811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686A35-2246-4413-9233-059A0D605F21}"/>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 xmlns:a16="http://schemas.microsoft.com/office/drawing/2014/main" id="{C7320840-A892-4AA9-93E8-411BC3779A89}"/>
              </a:ext>
            </a:extLst>
          </p:cNvPr>
          <p:cNvSpPr>
            <a:spLocks noGrp="1"/>
          </p:cNvSpPr>
          <p:nvPr>
            <p:ph idx="1"/>
          </p:nvPr>
        </p:nvSpPr>
        <p:spPr/>
        <p:txBody>
          <a:bodyPr/>
          <a:lstStyle/>
          <a:p>
            <a:pPr marL="457200" indent="-45720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RFID </a:t>
            </a:r>
            <a:r>
              <a:rPr lang="en-IN" dirty="0">
                <a:latin typeface="Times New Roman" panose="02020603050405020304" pitchFamily="18" charset="0"/>
                <a:cs typeface="Times New Roman" panose="02020603050405020304" pitchFamily="18" charset="0"/>
              </a:rPr>
              <a:t>scanner supports recognizing multiple  cards at once when used with high frequency.</a:t>
            </a:r>
          </a:p>
          <a:p>
            <a:pPr marL="457200" indent="-4572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Automatic sending of messages to the registered phone numbers.</a:t>
            </a:r>
          </a:p>
          <a:p>
            <a:pPr marL="457200" indent="-45720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A hex keypad is used to support registering of new Ids by the respective student himself.</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2734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p:txBody>
          <a:bodyPr/>
          <a:lstStyle/>
          <a:p>
            <a:pPr algn="r"/>
            <a:r>
              <a:rPr lang="en-US" dirty="0"/>
              <a:t>Extension of the System</a:t>
            </a:r>
          </a:p>
        </p:txBody>
      </p:sp>
      <p:sp>
        <p:nvSpPr>
          <p:cNvPr id="11269" name="Rectangle 5"/>
          <p:cNvSpPr>
            <a:spLocks noGrp="1" noChangeArrowheads="1"/>
          </p:cNvSpPr>
          <p:nvPr>
            <p:ph type="body" idx="1"/>
          </p:nvPr>
        </p:nvSpPr>
        <p:spPr>
          <a:xfrm>
            <a:off x="762000" y="1905000"/>
            <a:ext cx="7391400" cy="4411663"/>
          </a:xfrm>
        </p:spPr>
        <p:txBody>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We can use a ultra-high frequency RFID Reader, as a result the frequency of the reader will be high and the radius covered by it will be more so that the tag need not be shown to the sensor.</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secure lock system can be arranged to any doors and we can use RFID technology to unlock them without using any Key.</a:t>
            </a:r>
          </a:p>
          <a:p>
            <a:pPr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57700" y="4229637"/>
            <a:ext cx="2590800" cy="25908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t>						References</a:t>
            </a:r>
          </a:p>
        </p:txBody>
      </p:sp>
      <p:sp>
        <p:nvSpPr>
          <p:cNvPr id="3" name="Content Placeholder 2"/>
          <p:cNvSpPr>
            <a:spLocks noGrp="1"/>
          </p:cNvSpPr>
          <p:nvPr>
            <p:ph idx="1"/>
          </p:nvPr>
        </p:nvSpPr>
        <p:spPr>
          <a:xfrm>
            <a:off x="990600" y="1981200"/>
            <a:ext cx="7391400" cy="4411663"/>
          </a:xfrm>
        </p:spPr>
        <p:txBody>
          <a:bodyPr/>
          <a:lstStyle/>
          <a:p>
            <a:pPr marL="457200" indent="-457200"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S.Shepard</a:t>
            </a:r>
            <a:r>
              <a:rPr lang="en-US" dirty="0">
                <a:latin typeface="Times New Roman" panose="02020603050405020304" pitchFamily="18" charset="0"/>
                <a:cs typeface="Times New Roman" panose="02020603050405020304" pitchFamily="18" charset="0"/>
              </a:rPr>
              <a:t>, “RFID Radio Frequency Identification”, </a:t>
            </a:r>
            <a:r>
              <a:rPr lang="en-US" dirty="0" err="1">
                <a:latin typeface="Times New Roman" panose="02020603050405020304" pitchFamily="18" charset="0"/>
                <a:cs typeface="Times New Roman" panose="02020603050405020304" pitchFamily="18" charset="0"/>
              </a:rPr>
              <a:t>s.l.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MacGraw</a:t>
            </a:r>
            <a:r>
              <a:rPr lang="en-US" dirty="0">
                <a:latin typeface="Times New Roman" panose="02020603050405020304" pitchFamily="18" charset="0"/>
                <a:cs typeface="Times New Roman" panose="02020603050405020304" pitchFamily="18" charset="0"/>
              </a:rPr>
              <a:t>-Hill, 2005.</a:t>
            </a:r>
          </a:p>
          <a:p>
            <a:pPr marL="457200" indent="-4572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Radio-frequency identification. Wikipedia (online). </a:t>
            </a:r>
            <a:r>
              <a:rPr lang="en-US" dirty="0" smtClean="0">
                <a:latin typeface="Times New Roman" panose="02020603050405020304" pitchFamily="18" charset="0"/>
                <a:cs typeface="Times New Roman" panose="02020603050405020304" pitchFamily="18" charset="0"/>
              </a:rPr>
              <a:t>Wikipedia </a:t>
            </a:r>
            <a:r>
              <a:rPr lang="en-US" dirty="0">
                <a:latin typeface="Times New Roman" panose="02020603050405020304" pitchFamily="18" charset="0"/>
                <a:cs typeface="Times New Roman" panose="02020603050405020304" pitchFamily="18" charset="0"/>
              </a:rPr>
              <a:t>Foundation, Inc., 2009</a:t>
            </a:r>
            <a:r>
              <a:rPr lang="en-US" dirty="0" smtClean="0">
                <a:latin typeface="Times New Roman" panose="02020603050405020304" pitchFamily="18" charset="0"/>
                <a:cs typeface="Times New Roman" panose="02020603050405020304" pitchFamily="18" charset="0"/>
              </a:rPr>
              <a:t>.</a:t>
            </a:r>
          </a:p>
          <a:p>
            <a:pPr marL="457200" indent="-45720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An Introduction to RFID Technology published in IEEE Pervasive Computing Vol.5 Issue.1 (Jan-March 2006)</a:t>
            </a:r>
          </a:p>
        </p:txBody>
      </p:sp>
    </p:spTree>
    <p:extLst>
      <p:ext uri="{BB962C8B-B14F-4D97-AF65-F5344CB8AC3E}">
        <p14:creationId xmlns:p14="http://schemas.microsoft.com/office/powerpoint/2010/main" val="1870007251"/>
      </p:ext>
    </p:extLst>
  </p:cSld>
  <p:clrMapOvr>
    <a:masterClrMapping/>
  </p:clrMapOvr>
  <p:timing>
    <p:tnLst>
      <p:par>
        <p:cTn id="1" dur="indefinite" restart="never" nodeType="tmRoot"/>
      </p:par>
    </p:tnLst>
  </p:timing>
</p:sld>
</file>

<file path=ppt/theme/theme1.xml><?xml version="1.0" encoding="utf-8"?>
<a:theme xmlns:a="http://schemas.openxmlformats.org/drawingml/2006/main" name="Sales training presentation">
  <a:themeElements>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Sales Training_final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lnDef>
  </a:objectDefaults>
  <a:extraClrSchemeLst>
    <a:extraClrScheme>
      <a:clrScheme name="Sales Training_final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Sales Training_final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Sales Training_final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Sales Training_final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Sales Training_final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Sales Training_final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Sales Training_final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Sales Training_final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Sales Training_final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C5396D2-02D1-410F-9F0D-73F6F0F10F3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Sales training presentation</Template>
  <TotalTime>289</TotalTime>
  <Words>397</Words>
  <Application>Microsoft Office PowerPoint</Application>
  <PresentationFormat>On-screen Show (4:3)</PresentationFormat>
  <Paragraphs>33</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Times New Roman</vt:lpstr>
      <vt:lpstr>Wingdings</vt:lpstr>
      <vt:lpstr>Sales training presentation</vt:lpstr>
      <vt:lpstr>Smart Attendance System Using RFID Technology</vt:lpstr>
      <vt:lpstr>Base Paper</vt:lpstr>
      <vt:lpstr>Abstract</vt:lpstr>
      <vt:lpstr>Abstract..</vt:lpstr>
      <vt:lpstr>Architecture</vt:lpstr>
      <vt:lpstr>Existing System</vt:lpstr>
      <vt:lpstr>Proposed System</vt:lpstr>
      <vt:lpstr>Extension of the System</vt:lpstr>
      <vt:lpstr>      References</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Remote System Access By Virtual Networks</dc:title>
  <dc:creator>Hari Vamsi</dc:creator>
  <cp:keywords/>
  <cp:lastModifiedBy>Hari Vamsi</cp:lastModifiedBy>
  <cp:revision>15</cp:revision>
  <dcterms:created xsi:type="dcterms:W3CDTF">2017-08-11T13:31:54Z</dcterms:created>
  <dcterms:modified xsi:type="dcterms:W3CDTF">2018-03-09T03:52:58Z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TC012137211033</vt:lpwstr>
  </property>
</Properties>
</file>