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219456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70" y="29"/>
      </p:cViewPr>
      <p:guideLst>
        <p:guide orient="horz" pos="10368"/>
        <p:guide pos="69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323"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48100" y="4765280"/>
            <a:ext cx="20449500" cy="13136700"/>
          </a:xfrm>
          <a:prstGeom prst="rect">
            <a:avLst/>
          </a:prstGeom>
        </p:spPr>
        <p:txBody>
          <a:bodyPr spcFirstLastPara="1" wrap="square" lIns="341325" tIns="341325" rIns="341325" bIns="341325" anchor="b" anchorCtr="0">
            <a:normAutofit/>
          </a:bodyPr>
          <a:lstStyle>
            <a:lvl1pPr lvl="0" algn="ctr">
              <a:spcBef>
                <a:spcPts val="0"/>
              </a:spcBef>
              <a:spcAft>
                <a:spcPts val="0"/>
              </a:spcAft>
              <a:buSzPts val="19400"/>
              <a:buNone/>
              <a:defRPr sz="19400"/>
            </a:lvl1pPr>
            <a:lvl2pPr lvl="1" algn="ctr">
              <a:spcBef>
                <a:spcPts val="0"/>
              </a:spcBef>
              <a:spcAft>
                <a:spcPts val="0"/>
              </a:spcAft>
              <a:buSzPts val="19400"/>
              <a:buNone/>
              <a:defRPr sz="19400"/>
            </a:lvl2pPr>
            <a:lvl3pPr lvl="2" algn="ctr">
              <a:spcBef>
                <a:spcPts val="0"/>
              </a:spcBef>
              <a:spcAft>
                <a:spcPts val="0"/>
              </a:spcAft>
              <a:buSzPts val="19400"/>
              <a:buNone/>
              <a:defRPr sz="19400"/>
            </a:lvl3pPr>
            <a:lvl4pPr lvl="3" algn="ctr">
              <a:spcBef>
                <a:spcPts val="0"/>
              </a:spcBef>
              <a:spcAft>
                <a:spcPts val="0"/>
              </a:spcAft>
              <a:buSzPts val="19400"/>
              <a:buNone/>
              <a:defRPr sz="19400"/>
            </a:lvl4pPr>
            <a:lvl5pPr lvl="4" algn="ctr">
              <a:spcBef>
                <a:spcPts val="0"/>
              </a:spcBef>
              <a:spcAft>
                <a:spcPts val="0"/>
              </a:spcAft>
              <a:buSzPts val="19400"/>
              <a:buNone/>
              <a:defRPr sz="19400"/>
            </a:lvl5pPr>
            <a:lvl6pPr lvl="5" algn="ctr">
              <a:spcBef>
                <a:spcPts val="0"/>
              </a:spcBef>
              <a:spcAft>
                <a:spcPts val="0"/>
              </a:spcAft>
              <a:buSzPts val="19400"/>
              <a:buNone/>
              <a:defRPr sz="19400"/>
            </a:lvl6pPr>
            <a:lvl7pPr lvl="6" algn="ctr">
              <a:spcBef>
                <a:spcPts val="0"/>
              </a:spcBef>
              <a:spcAft>
                <a:spcPts val="0"/>
              </a:spcAft>
              <a:buSzPts val="19400"/>
              <a:buNone/>
              <a:defRPr sz="19400"/>
            </a:lvl7pPr>
            <a:lvl8pPr lvl="7" algn="ctr">
              <a:spcBef>
                <a:spcPts val="0"/>
              </a:spcBef>
              <a:spcAft>
                <a:spcPts val="0"/>
              </a:spcAft>
              <a:buSzPts val="19400"/>
              <a:buNone/>
              <a:defRPr sz="19400"/>
            </a:lvl8pPr>
            <a:lvl9pPr lvl="8" algn="ctr">
              <a:spcBef>
                <a:spcPts val="0"/>
              </a:spcBef>
              <a:spcAft>
                <a:spcPts val="0"/>
              </a:spcAft>
              <a:buSzPts val="19400"/>
              <a:buNone/>
              <a:defRPr sz="19400"/>
            </a:lvl9pPr>
          </a:lstStyle>
          <a:p>
            <a:endParaRPr/>
          </a:p>
        </p:txBody>
      </p:sp>
      <p:sp>
        <p:nvSpPr>
          <p:cNvPr id="11" name="Google Shape;11;p2"/>
          <p:cNvSpPr txBox="1">
            <a:spLocks noGrp="1"/>
          </p:cNvSpPr>
          <p:nvPr>
            <p:ph type="subTitle" idx="1"/>
          </p:nvPr>
        </p:nvSpPr>
        <p:spPr>
          <a:xfrm>
            <a:off x="748080" y="18138400"/>
            <a:ext cx="20449500" cy="5072700"/>
          </a:xfrm>
          <a:prstGeom prst="rect">
            <a:avLst/>
          </a:prstGeom>
        </p:spPr>
        <p:txBody>
          <a:bodyPr spcFirstLastPara="1" wrap="square" lIns="341325" tIns="341325" rIns="341325" bIns="3413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12" name="Google Shape;12;p2"/>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748080" y="7079200"/>
            <a:ext cx="20449500" cy="12566400"/>
          </a:xfrm>
          <a:prstGeom prst="rect">
            <a:avLst/>
          </a:prstGeom>
        </p:spPr>
        <p:txBody>
          <a:bodyPr spcFirstLastPara="1" wrap="square" lIns="341325" tIns="341325" rIns="341325" bIns="341325" anchor="b" anchorCtr="0">
            <a:normAutofit/>
          </a:bodyPr>
          <a:lstStyle>
            <a:lvl1pPr lvl="0" algn="ctr">
              <a:spcBef>
                <a:spcPts val="0"/>
              </a:spcBef>
              <a:spcAft>
                <a:spcPts val="0"/>
              </a:spcAft>
              <a:buSzPts val="44800"/>
              <a:buNone/>
              <a:defRPr sz="44800"/>
            </a:lvl1pPr>
            <a:lvl2pPr lvl="1" algn="ctr">
              <a:spcBef>
                <a:spcPts val="0"/>
              </a:spcBef>
              <a:spcAft>
                <a:spcPts val="0"/>
              </a:spcAft>
              <a:buSzPts val="44800"/>
              <a:buNone/>
              <a:defRPr sz="44800"/>
            </a:lvl2pPr>
            <a:lvl3pPr lvl="2" algn="ctr">
              <a:spcBef>
                <a:spcPts val="0"/>
              </a:spcBef>
              <a:spcAft>
                <a:spcPts val="0"/>
              </a:spcAft>
              <a:buSzPts val="44800"/>
              <a:buNone/>
              <a:defRPr sz="44800"/>
            </a:lvl3pPr>
            <a:lvl4pPr lvl="3" algn="ctr">
              <a:spcBef>
                <a:spcPts val="0"/>
              </a:spcBef>
              <a:spcAft>
                <a:spcPts val="0"/>
              </a:spcAft>
              <a:buSzPts val="44800"/>
              <a:buNone/>
              <a:defRPr sz="44800"/>
            </a:lvl4pPr>
            <a:lvl5pPr lvl="4" algn="ctr">
              <a:spcBef>
                <a:spcPts val="0"/>
              </a:spcBef>
              <a:spcAft>
                <a:spcPts val="0"/>
              </a:spcAft>
              <a:buSzPts val="44800"/>
              <a:buNone/>
              <a:defRPr sz="44800"/>
            </a:lvl5pPr>
            <a:lvl6pPr lvl="5" algn="ctr">
              <a:spcBef>
                <a:spcPts val="0"/>
              </a:spcBef>
              <a:spcAft>
                <a:spcPts val="0"/>
              </a:spcAft>
              <a:buSzPts val="44800"/>
              <a:buNone/>
              <a:defRPr sz="44800"/>
            </a:lvl6pPr>
            <a:lvl7pPr lvl="6" algn="ctr">
              <a:spcBef>
                <a:spcPts val="0"/>
              </a:spcBef>
              <a:spcAft>
                <a:spcPts val="0"/>
              </a:spcAft>
              <a:buSzPts val="44800"/>
              <a:buNone/>
              <a:defRPr sz="44800"/>
            </a:lvl7pPr>
            <a:lvl8pPr lvl="7" algn="ctr">
              <a:spcBef>
                <a:spcPts val="0"/>
              </a:spcBef>
              <a:spcAft>
                <a:spcPts val="0"/>
              </a:spcAft>
              <a:buSzPts val="44800"/>
              <a:buNone/>
              <a:defRPr sz="44800"/>
            </a:lvl8pPr>
            <a:lvl9pPr lvl="8" algn="ctr">
              <a:spcBef>
                <a:spcPts val="0"/>
              </a:spcBef>
              <a:spcAft>
                <a:spcPts val="0"/>
              </a:spcAft>
              <a:buSzPts val="44800"/>
              <a:buNone/>
              <a:defRPr sz="44800"/>
            </a:lvl9pPr>
          </a:lstStyle>
          <a:p>
            <a:r>
              <a:t>xx%</a:t>
            </a:r>
          </a:p>
        </p:txBody>
      </p:sp>
      <p:sp>
        <p:nvSpPr>
          <p:cNvPr id="46" name="Google Shape;46;p11"/>
          <p:cNvSpPr txBox="1">
            <a:spLocks noGrp="1"/>
          </p:cNvSpPr>
          <p:nvPr>
            <p:ph type="body" idx="1"/>
          </p:nvPr>
        </p:nvSpPr>
        <p:spPr>
          <a:xfrm>
            <a:off x="748080" y="20174240"/>
            <a:ext cx="20449500" cy="8325000"/>
          </a:xfrm>
          <a:prstGeom prst="rect">
            <a:avLst/>
          </a:prstGeom>
        </p:spPr>
        <p:txBody>
          <a:bodyPr spcFirstLastPara="1" wrap="square" lIns="341325" tIns="341325" rIns="341325" bIns="341325" anchor="t" anchorCtr="0">
            <a:normAutofit/>
          </a:bodyPr>
          <a:lstStyle>
            <a:lvl1pPr marL="457200" lvl="0" indent="-654050" algn="ctr">
              <a:spcBef>
                <a:spcPts val="0"/>
              </a:spcBef>
              <a:spcAft>
                <a:spcPts val="0"/>
              </a:spcAft>
              <a:buSzPts val="6700"/>
              <a:buChar char="●"/>
              <a:defRPr/>
            </a:lvl1pPr>
            <a:lvl2pPr marL="914400" lvl="1" indent="-558800" algn="ctr">
              <a:spcBef>
                <a:spcPts val="0"/>
              </a:spcBef>
              <a:spcAft>
                <a:spcPts val="0"/>
              </a:spcAft>
              <a:buSzPts val="5200"/>
              <a:buChar char="○"/>
              <a:defRPr/>
            </a:lvl2pPr>
            <a:lvl3pPr marL="1371600" lvl="2" indent="-558800" algn="ctr">
              <a:spcBef>
                <a:spcPts val="0"/>
              </a:spcBef>
              <a:spcAft>
                <a:spcPts val="0"/>
              </a:spcAft>
              <a:buSzPts val="5200"/>
              <a:buChar char="■"/>
              <a:defRPr/>
            </a:lvl3pPr>
            <a:lvl4pPr marL="1828800" lvl="3" indent="-558800" algn="ctr">
              <a:spcBef>
                <a:spcPts val="0"/>
              </a:spcBef>
              <a:spcAft>
                <a:spcPts val="0"/>
              </a:spcAft>
              <a:buSzPts val="5200"/>
              <a:buChar char="●"/>
              <a:defRPr/>
            </a:lvl4pPr>
            <a:lvl5pPr marL="2286000" lvl="4" indent="-558800" algn="ctr">
              <a:spcBef>
                <a:spcPts val="0"/>
              </a:spcBef>
              <a:spcAft>
                <a:spcPts val="0"/>
              </a:spcAft>
              <a:buSzPts val="5200"/>
              <a:buChar char="○"/>
              <a:defRPr/>
            </a:lvl5pPr>
            <a:lvl6pPr marL="2743200" lvl="5" indent="-558800" algn="ctr">
              <a:spcBef>
                <a:spcPts val="0"/>
              </a:spcBef>
              <a:spcAft>
                <a:spcPts val="0"/>
              </a:spcAft>
              <a:buSzPts val="5200"/>
              <a:buChar char="■"/>
              <a:defRPr/>
            </a:lvl6pPr>
            <a:lvl7pPr marL="3200400" lvl="6" indent="-558800" algn="ctr">
              <a:spcBef>
                <a:spcPts val="0"/>
              </a:spcBef>
              <a:spcAft>
                <a:spcPts val="0"/>
              </a:spcAft>
              <a:buSzPts val="5200"/>
              <a:buChar char="●"/>
              <a:defRPr/>
            </a:lvl7pPr>
            <a:lvl8pPr marL="3657600" lvl="7" indent="-558800" algn="ctr">
              <a:spcBef>
                <a:spcPts val="0"/>
              </a:spcBef>
              <a:spcAft>
                <a:spcPts val="0"/>
              </a:spcAft>
              <a:buSzPts val="5200"/>
              <a:buChar char="○"/>
              <a:defRPr/>
            </a:lvl8pPr>
            <a:lvl9pPr marL="4114800" lvl="8" indent="-558800" algn="ctr">
              <a:spcBef>
                <a:spcPts val="0"/>
              </a:spcBef>
              <a:spcAft>
                <a:spcPts val="0"/>
              </a:spcAft>
              <a:buSzPts val="5200"/>
              <a:buChar char="■"/>
              <a:defRPr/>
            </a:lvl9pPr>
          </a:lstStyle>
          <a:p>
            <a:endParaRPr/>
          </a:p>
        </p:txBody>
      </p:sp>
      <p:sp>
        <p:nvSpPr>
          <p:cNvPr id="47" name="Google Shape;47;p11"/>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48080" y="13765440"/>
            <a:ext cx="20449500" cy="5387400"/>
          </a:xfrm>
          <a:prstGeom prst="rect">
            <a:avLst/>
          </a:prstGeom>
        </p:spPr>
        <p:txBody>
          <a:bodyPr spcFirstLastPara="1" wrap="square" lIns="341325" tIns="341325" rIns="341325" bIns="341325" anchor="ctr" anchorCtr="0">
            <a:norm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a:endParaRPr/>
          </a:p>
        </p:txBody>
      </p:sp>
      <p:sp>
        <p:nvSpPr>
          <p:cNvPr id="15" name="Google Shape;15;p3"/>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48080" y="2848160"/>
            <a:ext cx="20449500" cy="3665400"/>
          </a:xfrm>
          <a:prstGeom prst="rect">
            <a:avLst/>
          </a:prstGeom>
        </p:spPr>
        <p:txBody>
          <a:bodyPr spcFirstLastPara="1" wrap="square" lIns="341325" tIns="341325" rIns="341325" bIns="341325" anchor="t" anchorCtr="0">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18" name="Google Shape;18;p4"/>
          <p:cNvSpPr txBox="1">
            <a:spLocks noGrp="1"/>
          </p:cNvSpPr>
          <p:nvPr>
            <p:ph type="body" idx="1"/>
          </p:nvPr>
        </p:nvSpPr>
        <p:spPr>
          <a:xfrm>
            <a:off x="748080" y="7375840"/>
            <a:ext cx="20449500" cy="21864900"/>
          </a:xfrm>
          <a:prstGeom prst="rect">
            <a:avLst/>
          </a:prstGeom>
        </p:spPr>
        <p:txBody>
          <a:bodyPr spcFirstLastPara="1" wrap="square" lIns="341325" tIns="341325" rIns="341325" bIns="341325" anchor="t" anchorCtr="0">
            <a:normAutofit/>
          </a:bodyPr>
          <a:lstStyle>
            <a:lvl1pPr marL="457200" lvl="0" indent="-654050">
              <a:spcBef>
                <a:spcPts val="0"/>
              </a:spcBef>
              <a:spcAft>
                <a:spcPts val="0"/>
              </a:spcAft>
              <a:buSzPts val="6700"/>
              <a:buChar char="●"/>
              <a:defRPr/>
            </a:lvl1pPr>
            <a:lvl2pPr marL="914400" lvl="1" indent="-558800">
              <a:spcBef>
                <a:spcPts val="0"/>
              </a:spcBef>
              <a:spcAft>
                <a:spcPts val="0"/>
              </a:spcAft>
              <a:buSzPts val="5200"/>
              <a:buChar char="○"/>
              <a:defRPr/>
            </a:lvl2pPr>
            <a:lvl3pPr marL="1371600" lvl="2" indent="-558800">
              <a:spcBef>
                <a:spcPts val="0"/>
              </a:spcBef>
              <a:spcAft>
                <a:spcPts val="0"/>
              </a:spcAft>
              <a:buSzPts val="5200"/>
              <a:buChar char="■"/>
              <a:defRPr/>
            </a:lvl3pPr>
            <a:lvl4pPr marL="1828800" lvl="3" indent="-558800">
              <a:spcBef>
                <a:spcPts val="0"/>
              </a:spcBef>
              <a:spcAft>
                <a:spcPts val="0"/>
              </a:spcAft>
              <a:buSzPts val="5200"/>
              <a:buChar char="●"/>
              <a:defRPr/>
            </a:lvl4pPr>
            <a:lvl5pPr marL="2286000" lvl="4" indent="-558800">
              <a:spcBef>
                <a:spcPts val="0"/>
              </a:spcBef>
              <a:spcAft>
                <a:spcPts val="0"/>
              </a:spcAft>
              <a:buSzPts val="5200"/>
              <a:buChar char="○"/>
              <a:defRPr/>
            </a:lvl5pPr>
            <a:lvl6pPr marL="2743200" lvl="5" indent="-558800">
              <a:spcBef>
                <a:spcPts val="0"/>
              </a:spcBef>
              <a:spcAft>
                <a:spcPts val="0"/>
              </a:spcAft>
              <a:buSzPts val="5200"/>
              <a:buChar char="■"/>
              <a:defRPr/>
            </a:lvl6pPr>
            <a:lvl7pPr marL="3200400" lvl="6" indent="-558800">
              <a:spcBef>
                <a:spcPts val="0"/>
              </a:spcBef>
              <a:spcAft>
                <a:spcPts val="0"/>
              </a:spcAft>
              <a:buSzPts val="5200"/>
              <a:buChar char="●"/>
              <a:defRPr/>
            </a:lvl7pPr>
            <a:lvl8pPr marL="3657600" lvl="7" indent="-558800">
              <a:spcBef>
                <a:spcPts val="0"/>
              </a:spcBef>
              <a:spcAft>
                <a:spcPts val="0"/>
              </a:spcAft>
              <a:buSzPts val="5200"/>
              <a:buChar char="○"/>
              <a:defRPr/>
            </a:lvl8pPr>
            <a:lvl9pPr marL="4114800" lvl="8" indent="-558800">
              <a:spcBef>
                <a:spcPts val="0"/>
              </a:spcBef>
              <a:spcAft>
                <a:spcPts val="0"/>
              </a:spcAft>
              <a:buSzPts val="5200"/>
              <a:buChar char="■"/>
              <a:defRPr/>
            </a:lvl9pPr>
          </a:lstStyle>
          <a:p>
            <a:endParaRPr/>
          </a:p>
        </p:txBody>
      </p:sp>
      <p:sp>
        <p:nvSpPr>
          <p:cNvPr id="19" name="Google Shape;19;p4"/>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48080" y="2848160"/>
            <a:ext cx="20449500" cy="3665400"/>
          </a:xfrm>
          <a:prstGeom prst="rect">
            <a:avLst/>
          </a:prstGeom>
        </p:spPr>
        <p:txBody>
          <a:bodyPr spcFirstLastPara="1" wrap="square" lIns="341325" tIns="341325" rIns="341325" bIns="341325" anchor="t" anchorCtr="0">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22" name="Google Shape;22;p5"/>
          <p:cNvSpPr txBox="1">
            <a:spLocks noGrp="1"/>
          </p:cNvSpPr>
          <p:nvPr>
            <p:ph type="body" idx="1"/>
          </p:nvPr>
        </p:nvSpPr>
        <p:spPr>
          <a:xfrm>
            <a:off x="748080" y="7375840"/>
            <a:ext cx="9599700" cy="21864900"/>
          </a:xfrm>
          <a:prstGeom prst="rect">
            <a:avLst/>
          </a:prstGeom>
        </p:spPr>
        <p:txBody>
          <a:bodyPr spcFirstLastPara="1" wrap="square" lIns="341325" tIns="341325" rIns="341325" bIns="341325" anchor="t" anchorCtr="0">
            <a:normAutofit/>
          </a:bodyPr>
          <a:lstStyle>
            <a:lvl1pPr marL="457200" lvl="0" indent="-558800">
              <a:spcBef>
                <a:spcPts val="0"/>
              </a:spcBef>
              <a:spcAft>
                <a:spcPts val="0"/>
              </a:spcAft>
              <a:buSzPts val="5200"/>
              <a:buChar char="●"/>
              <a:defRPr sz="5200"/>
            </a:lvl1pPr>
            <a:lvl2pPr marL="914400" lvl="1" indent="-514350">
              <a:spcBef>
                <a:spcPts val="0"/>
              </a:spcBef>
              <a:spcAft>
                <a:spcPts val="0"/>
              </a:spcAft>
              <a:buSzPts val="4500"/>
              <a:buChar char="○"/>
              <a:defRPr sz="4500"/>
            </a:lvl2pPr>
            <a:lvl3pPr marL="1371600" lvl="2" indent="-514350">
              <a:spcBef>
                <a:spcPts val="0"/>
              </a:spcBef>
              <a:spcAft>
                <a:spcPts val="0"/>
              </a:spcAft>
              <a:buSzPts val="4500"/>
              <a:buChar char="■"/>
              <a:defRPr sz="4500"/>
            </a:lvl3pPr>
            <a:lvl4pPr marL="1828800" lvl="3" indent="-514350">
              <a:spcBef>
                <a:spcPts val="0"/>
              </a:spcBef>
              <a:spcAft>
                <a:spcPts val="0"/>
              </a:spcAft>
              <a:buSzPts val="4500"/>
              <a:buChar char="●"/>
              <a:defRPr sz="4500"/>
            </a:lvl4pPr>
            <a:lvl5pPr marL="2286000" lvl="4" indent="-514350">
              <a:spcBef>
                <a:spcPts val="0"/>
              </a:spcBef>
              <a:spcAft>
                <a:spcPts val="0"/>
              </a:spcAft>
              <a:buSzPts val="4500"/>
              <a:buChar char="○"/>
              <a:defRPr sz="4500"/>
            </a:lvl5pPr>
            <a:lvl6pPr marL="2743200" lvl="5" indent="-514350">
              <a:spcBef>
                <a:spcPts val="0"/>
              </a:spcBef>
              <a:spcAft>
                <a:spcPts val="0"/>
              </a:spcAft>
              <a:buSzPts val="4500"/>
              <a:buChar char="■"/>
              <a:defRPr sz="4500"/>
            </a:lvl6pPr>
            <a:lvl7pPr marL="3200400" lvl="6" indent="-514350">
              <a:spcBef>
                <a:spcPts val="0"/>
              </a:spcBef>
              <a:spcAft>
                <a:spcPts val="0"/>
              </a:spcAft>
              <a:buSzPts val="4500"/>
              <a:buChar char="●"/>
              <a:defRPr sz="4500"/>
            </a:lvl7pPr>
            <a:lvl8pPr marL="3657600" lvl="7" indent="-514350">
              <a:spcBef>
                <a:spcPts val="0"/>
              </a:spcBef>
              <a:spcAft>
                <a:spcPts val="0"/>
              </a:spcAft>
              <a:buSzPts val="4500"/>
              <a:buChar char="○"/>
              <a:defRPr sz="4500"/>
            </a:lvl8pPr>
            <a:lvl9pPr marL="4114800" lvl="8" indent="-514350">
              <a:spcBef>
                <a:spcPts val="0"/>
              </a:spcBef>
              <a:spcAft>
                <a:spcPts val="0"/>
              </a:spcAft>
              <a:buSzPts val="4500"/>
              <a:buChar char="■"/>
              <a:defRPr sz="4500"/>
            </a:lvl9pPr>
          </a:lstStyle>
          <a:p>
            <a:endParaRPr/>
          </a:p>
        </p:txBody>
      </p:sp>
      <p:sp>
        <p:nvSpPr>
          <p:cNvPr id="23" name="Google Shape;23;p5"/>
          <p:cNvSpPr txBox="1">
            <a:spLocks noGrp="1"/>
          </p:cNvSpPr>
          <p:nvPr>
            <p:ph type="body" idx="2"/>
          </p:nvPr>
        </p:nvSpPr>
        <p:spPr>
          <a:xfrm>
            <a:off x="11597760" y="7375840"/>
            <a:ext cx="9599700" cy="21864900"/>
          </a:xfrm>
          <a:prstGeom prst="rect">
            <a:avLst/>
          </a:prstGeom>
        </p:spPr>
        <p:txBody>
          <a:bodyPr spcFirstLastPara="1" wrap="square" lIns="341325" tIns="341325" rIns="341325" bIns="341325" anchor="t" anchorCtr="0">
            <a:normAutofit/>
          </a:bodyPr>
          <a:lstStyle>
            <a:lvl1pPr marL="457200" lvl="0" indent="-558800">
              <a:spcBef>
                <a:spcPts val="0"/>
              </a:spcBef>
              <a:spcAft>
                <a:spcPts val="0"/>
              </a:spcAft>
              <a:buSzPts val="5200"/>
              <a:buChar char="●"/>
              <a:defRPr sz="5200"/>
            </a:lvl1pPr>
            <a:lvl2pPr marL="914400" lvl="1" indent="-514350">
              <a:spcBef>
                <a:spcPts val="0"/>
              </a:spcBef>
              <a:spcAft>
                <a:spcPts val="0"/>
              </a:spcAft>
              <a:buSzPts val="4500"/>
              <a:buChar char="○"/>
              <a:defRPr sz="4500"/>
            </a:lvl2pPr>
            <a:lvl3pPr marL="1371600" lvl="2" indent="-514350">
              <a:spcBef>
                <a:spcPts val="0"/>
              </a:spcBef>
              <a:spcAft>
                <a:spcPts val="0"/>
              </a:spcAft>
              <a:buSzPts val="4500"/>
              <a:buChar char="■"/>
              <a:defRPr sz="4500"/>
            </a:lvl3pPr>
            <a:lvl4pPr marL="1828800" lvl="3" indent="-514350">
              <a:spcBef>
                <a:spcPts val="0"/>
              </a:spcBef>
              <a:spcAft>
                <a:spcPts val="0"/>
              </a:spcAft>
              <a:buSzPts val="4500"/>
              <a:buChar char="●"/>
              <a:defRPr sz="4500"/>
            </a:lvl4pPr>
            <a:lvl5pPr marL="2286000" lvl="4" indent="-514350">
              <a:spcBef>
                <a:spcPts val="0"/>
              </a:spcBef>
              <a:spcAft>
                <a:spcPts val="0"/>
              </a:spcAft>
              <a:buSzPts val="4500"/>
              <a:buChar char="○"/>
              <a:defRPr sz="4500"/>
            </a:lvl5pPr>
            <a:lvl6pPr marL="2743200" lvl="5" indent="-514350">
              <a:spcBef>
                <a:spcPts val="0"/>
              </a:spcBef>
              <a:spcAft>
                <a:spcPts val="0"/>
              </a:spcAft>
              <a:buSzPts val="4500"/>
              <a:buChar char="■"/>
              <a:defRPr sz="4500"/>
            </a:lvl6pPr>
            <a:lvl7pPr marL="3200400" lvl="6" indent="-514350">
              <a:spcBef>
                <a:spcPts val="0"/>
              </a:spcBef>
              <a:spcAft>
                <a:spcPts val="0"/>
              </a:spcAft>
              <a:buSzPts val="4500"/>
              <a:buChar char="●"/>
              <a:defRPr sz="4500"/>
            </a:lvl7pPr>
            <a:lvl8pPr marL="3657600" lvl="7" indent="-514350">
              <a:spcBef>
                <a:spcPts val="0"/>
              </a:spcBef>
              <a:spcAft>
                <a:spcPts val="0"/>
              </a:spcAft>
              <a:buSzPts val="4500"/>
              <a:buChar char="○"/>
              <a:defRPr sz="4500"/>
            </a:lvl8pPr>
            <a:lvl9pPr marL="4114800" lvl="8" indent="-514350">
              <a:spcBef>
                <a:spcPts val="0"/>
              </a:spcBef>
              <a:spcAft>
                <a:spcPts val="0"/>
              </a:spcAft>
              <a:buSzPts val="4500"/>
              <a:buChar char="■"/>
              <a:defRPr sz="4500"/>
            </a:lvl9pPr>
          </a:lstStyle>
          <a:p>
            <a:endParaRPr/>
          </a:p>
        </p:txBody>
      </p:sp>
      <p:sp>
        <p:nvSpPr>
          <p:cNvPr id="24" name="Google Shape;24;p5"/>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48080" y="2848160"/>
            <a:ext cx="20449500" cy="3665400"/>
          </a:xfrm>
          <a:prstGeom prst="rect">
            <a:avLst/>
          </a:prstGeom>
        </p:spPr>
        <p:txBody>
          <a:bodyPr spcFirstLastPara="1" wrap="square" lIns="341325" tIns="341325" rIns="341325" bIns="341325" anchor="t" anchorCtr="0">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27" name="Google Shape;27;p6"/>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748080" y="3555840"/>
            <a:ext cx="6739200" cy="4836600"/>
          </a:xfrm>
          <a:prstGeom prst="rect">
            <a:avLst/>
          </a:prstGeom>
        </p:spPr>
        <p:txBody>
          <a:bodyPr spcFirstLastPara="1" wrap="square" lIns="341325" tIns="341325" rIns="341325" bIns="341325" anchor="b" anchorCtr="0">
            <a:norm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a:endParaRPr/>
          </a:p>
        </p:txBody>
      </p:sp>
      <p:sp>
        <p:nvSpPr>
          <p:cNvPr id="30" name="Google Shape;30;p7"/>
          <p:cNvSpPr txBox="1">
            <a:spLocks noGrp="1"/>
          </p:cNvSpPr>
          <p:nvPr>
            <p:ph type="body" idx="1"/>
          </p:nvPr>
        </p:nvSpPr>
        <p:spPr>
          <a:xfrm>
            <a:off x="748080" y="8893440"/>
            <a:ext cx="6739200" cy="20348100"/>
          </a:xfrm>
          <a:prstGeom prst="rect">
            <a:avLst/>
          </a:prstGeom>
        </p:spPr>
        <p:txBody>
          <a:bodyPr spcFirstLastPara="1" wrap="square" lIns="341325" tIns="341325" rIns="341325" bIns="341325" anchor="t" anchorCtr="0">
            <a:normAutofit/>
          </a:bodyPr>
          <a:lstStyle>
            <a:lvl1pPr marL="457200" lvl="0" indent="-514350">
              <a:spcBef>
                <a:spcPts val="0"/>
              </a:spcBef>
              <a:spcAft>
                <a:spcPts val="0"/>
              </a:spcAft>
              <a:buSzPts val="4500"/>
              <a:buChar char="●"/>
              <a:defRPr sz="4500"/>
            </a:lvl1pPr>
            <a:lvl2pPr marL="914400" lvl="1" indent="-514350">
              <a:spcBef>
                <a:spcPts val="0"/>
              </a:spcBef>
              <a:spcAft>
                <a:spcPts val="0"/>
              </a:spcAft>
              <a:buSzPts val="4500"/>
              <a:buChar char="○"/>
              <a:defRPr sz="4500"/>
            </a:lvl2pPr>
            <a:lvl3pPr marL="1371600" lvl="2" indent="-514350">
              <a:spcBef>
                <a:spcPts val="0"/>
              </a:spcBef>
              <a:spcAft>
                <a:spcPts val="0"/>
              </a:spcAft>
              <a:buSzPts val="4500"/>
              <a:buChar char="■"/>
              <a:defRPr sz="4500"/>
            </a:lvl3pPr>
            <a:lvl4pPr marL="1828800" lvl="3" indent="-514350">
              <a:spcBef>
                <a:spcPts val="0"/>
              </a:spcBef>
              <a:spcAft>
                <a:spcPts val="0"/>
              </a:spcAft>
              <a:buSzPts val="4500"/>
              <a:buChar char="●"/>
              <a:defRPr sz="4500"/>
            </a:lvl4pPr>
            <a:lvl5pPr marL="2286000" lvl="4" indent="-514350">
              <a:spcBef>
                <a:spcPts val="0"/>
              </a:spcBef>
              <a:spcAft>
                <a:spcPts val="0"/>
              </a:spcAft>
              <a:buSzPts val="4500"/>
              <a:buChar char="○"/>
              <a:defRPr sz="4500"/>
            </a:lvl5pPr>
            <a:lvl6pPr marL="2743200" lvl="5" indent="-514350">
              <a:spcBef>
                <a:spcPts val="0"/>
              </a:spcBef>
              <a:spcAft>
                <a:spcPts val="0"/>
              </a:spcAft>
              <a:buSzPts val="4500"/>
              <a:buChar char="■"/>
              <a:defRPr sz="4500"/>
            </a:lvl6pPr>
            <a:lvl7pPr marL="3200400" lvl="6" indent="-514350">
              <a:spcBef>
                <a:spcPts val="0"/>
              </a:spcBef>
              <a:spcAft>
                <a:spcPts val="0"/>
              </a:spcAft>
              <a:buSzPts val="4500"/>
              <a:buChar char="●"/>
              <a:defRPr sz="4500"/>
            </a:lvl7pPr>
            <a:lvl8pPr marL="3657600" lvl="7" indent="-514350">
              <a:spcBef>
                <a:spcPts val="0"/>
              </a:spcBef>
              <a:spcAft>
                <a:spcPts val="0"/>
              </a:spcAft>
              <a:buSzPts val="4500"/>
              <a:buChar char="○"/>
              <a:defRPr sz="4500"/>
            </a:lvl8pPr>
            <a:lvl9pPr marL="4114800" lvl="8" indent="-514350">
              <a:spcBef>
                <a:spcPts val="0"/>
              </a:spcBef>
              <a:spcAft>
                <a:spcPts val="0"/>
              </a:spcAft>
              <a:buSzPts val="4500"/>
              <a:buChar char="■"/>
              <a:defRPr sz="4500"/>
            </a:lvl9pPr>
          </a:lstStyle>
          <a:p>
            <a:endParaRPr/>
          </a:p>
        </p:txBody>
      </p:sp>
      <p:sp>
        <p:nvSpPr>
          <p:cNvPr id="31" name="Google Shape;31;p7"/>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176600" y="2880960"/>
            <a:ext cx="15282600" cy="26181000"/>
          </a:xfrm>
          <a:prstGeom prst="rect">
            <a:avLst/>
          </a:prstGeom>
        </p:spPr>
        <p:txBody>
          <a:bodyPr spcFirstLastPara="1" wrap="square" lIns="341325" tIns="341325" rIns="341325" bIns="341325" anchor="ctr" anchorCtr="0">
            <a:normAutofit/>
          </a:bodyPr>
          <a:lstStyle>
            <a:lvl1pPr lvl="0">
              <a:spcBef>
                <a:spcPts val="0"/>
              </a:spcBef>
              <a:spcAft>
                <a:spcPts val="0"/>
              </a:spcAft>
              <a:buSzPts val="17900"/>
              <a:buNone/>
              <a:defRPr sz="17900"/>
            </a:lvl1pPr>
            <a:lvl2pPr lvl="1">
              <a:spcBef>
                <a:spcPts val="0"/>
              </a:spcBef>
              <a:spcAft>
                <a:spcPts val="0"/>
              </a:spcAft>
              <a:buSzPts val="17900"/>
              <a:buNone/>
              <a:defRPr sz="17900"/>
            </a:lvl2pPr>
            <a:lvl3pPr lvl="2">
              <a:spcBef>
                <a:spcPts val="0"/>
              </a:spcBef>
              <a:spcAft>
                <a:spcPts val="0"/>
              </a:spcAft>
              <a:buSzPts val="17900"/>
              <a:buNone/>
              <a:defRPr sz="17900"/>
            </a:lvl3pPr>
            <a:lvl4pPr lvl="3">
              <a:spcBef>
                <a:spcPts val="0"/>
              </a:spcBef>
              <a:spcAft>
                <a:spcPts val="0"/>
              </a:spcAft>
              <a:buSzPts val="17900"/>
              <a:buNone/>
              <a:defRPr sz="17900"/>
            </a:lvl4pPr>
            <a:lvl5pPr lvl="4">
              <a:spcBef>
                <a:spcPts val="0"/>
              </a:spcBef>
              <a:spcAft>
                <a:spcPts val="0"/>
              </a:spcAft>
              <a:buSzPts val="17900"/>
              <a:buNone/>
              <a:defRPr sz="17900"/>
            </a:lvl5pPr>
            <a:lvl6pPr lvl="5">
              <a:spcBef>
                <a:spcPts val="0"/>
              </a:spcBef>
              <a:spcAft>
                <a:spcPts val="0"/>
              </a:spcAft>
              <a:buSzPts val="17900"/>
              <a:buNone/>
              <a:defRPr sz="17900"/>
            </a:lvl6pPr>
            <a:lvl7pPr lvl="6">
              <a:spcBef>
                <a:spcPts val="0"/>
              </a:spcBef>
              <a:spcAft>
                <a:spcPts val="0"/>
              </a:spcAft>
              <a:buSzPts val="17900"/>
              <a:buNone/>
              <a:defRPr sz="17900"/>
            </a:lvl7pPr>
            <a:lvl8pPr lvl="7">
              <a:spcBef>
                <a:spcPts val="0"/>
              </a:spcBef>
              <a:spcAft>
                <a:spcPts val="0"/>
              </a:spcAft>
              <a:buSzPts val="17900"/>
              <a:buNone/>
              <a:defRPr sz="17900"/>
            </a:lvl8pPr>
            <a:lvl9pPr lvl="8">
              <a:spcBef>
                <a:spcPts val="0"/>
              </a:spcBef>
              <a:spcAft>
                <a:spcPts val="0"/>
              </a:spcAft>
              <a:buSzPts val="17900"/>
              <a:buNone/>
              <a:defRPr sz="17900"/>
            </a:lvl9pPr>
          </a:lstStyle>
          <a:p>
            <a:endParaRPr/>
          </a:p>
        </p:txBody>
      </p:sp>
      <p:sp>
        <p:nvSpPr>
          <p:cNvPr id="34" name="Google Shape;34;p8"/>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0972800" y="-800"/>
            <a:ext cx="10972800" cy="32918400"/>
          </a:xfrm>
          <a:prstGeom prst="rect">
            <a:avLst/>
          </a:prstGeom>
          <a:solidFill>
            <a:schemeClr val="lt2"/>
          </a:solidFill>
          <a:ln>
            <a:noFill/>
          </a:ln>
        </p:spPr>
        <p:txBody>
          <a:bodyPr spcFirstLastPara="1" wrap="square" lIns="341325" tIns="341325" rIns="341325" bIns="3413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637200" y="7892320"/>
            <a:ext cx="9708600" cy="9486600"/>
          </a:xfrm>
          <a:prstGeom prst="rect">
            <a:avLst/>
          </a:prstGeom>
        </p:spPr>
        <p:txBody>
          <a:bodyPr spcFirstLastPara="1" wrap="square" lIns="341325" tIns="341325" rIns="341325" bIns="341325" anchor="b" anchorCtr="0">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a:endParaRPr/>
          </a:p>
        </p:txBody>
      </p:sp>
      <p:sp>
        <p:nvSpPr>
          <p:cNvPr id="38" name="Google Shape;38;p9"/>
          <p:cNvSpPr txBox="1">
            <a:spLocks noGrp="1"/>
          </p:cNvSpPr>
          <p:nvPr>
            <p:ph type="subTitle" idx="1"/>
          </p:nvPr>
        </p:nvSpPr>
        <p:spPr>
          <a:xfrm>
            <a:off x="637200" y="17939680"/>
            <a:ext cx="9708600" cy="7904700"/>
          </a:xfrm>
          <a:prstGeom prst="rect">
            <a:avLst/>
          </a:prstGeom>
        </p:spPr>
        <p:txBody>
          <a:bodyPr spcFirstLastPara="1" wrap="square" lIns="341325" tIns="341325" rIns="341325" bIns="341325" anchor="t" anchorCtr="0">
            <a:normAutofit/>
          </a:bodyPr>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a:endParaRPr/>
          </a:p>
        </p:txBody>
      </p:sp>
      <p:sp>
        <p:nvSpPr>
          <p:cNvPr id="39" name="Google Shape;39;p9"/>
          <p:cNvSpPr txBox="1">
            <a:spLocks noGrp="1"/>
          </p:cNvSpPr>
          <p:nvPr>
            <p:ph type="body" idx="2"/>
          </p:nvPr>
        </p:nvSpPr>
        <p:spPr>
          <a:xfrm>
            <a:off x="11854800" y="4634080"/>
            <a:ext cx="9208800" cy="23648700"/>
          </a:xfrm>
          <a:prstGeom prst="rect">
            <a:avLst/>
          </a:prstGeom>
        </p:spPr>
        <p:txBody>
          <a:bodyPr spcFirstLastPara="1" wrap="square" lIns="341325" tIns="341325" rIns="341325" bIns="341325" anchor="ctr" anchorCtr="0">
            <a:normAutofit/>
          </a:bodyPr>
          <a:lstStyle>
            <a:lvl1pPr marL="457200" lvl="0" indent="-654050">
              <a:spcBef>
                <a:spcPts val="0"/>
              </a:spcBef>
              <a:spcAft>
                <a:spcPts val="0"/>
              </a:spcAft>
              <a:buSzPts val="6700"/>
              <a:buChar char="●"/>
              <a:defRPr/>
            </a:lvl1pPr>
            <a:lvl2pPr marL="914400" lvl="1" indent="-558800">
              <a:spcBef>
                <a:spcPts val="0"/>
              </a:spcBef>
              <a:spcAft>
                <a:spcPts val="0"/>
              </a:spcAft>
              <a:buSzPts val="5200"/>
              <a:buChar char="○"/>
              <a:defRPr/>
            </a:lvl2pPr>
            <a:lvl3pPr marL="1371600" lvl="2" indent="-558800">
              <a:spcBef>
                <a:spcPts val="0"/>
              </a:spcBef>
              <a:spcAft>
                <a:spcPts val="0"/>
              </a:spcAft>
              <a:buSzPts val="5200"/>
              <a:buChar char="■"/>
              <a:defRPr/>
            </a:lvl3pPr>
            <a:lvl4pPr marL="1828800" lvl="3" indent="-558800">
              <a:spcBef>
                <a:spcPts val="0"/>
              </a:spcBef>
              <a:spcAft>
                <a:spcPts val="0"/>
              </a:spcAft>
              <a:buSzPts val="5200"/>
              <a:buChar char="●"/>
              <a:defRPr/>
            </a:lvl4pPr>
            <a:lvl5pPr marL="2286000" lvl="4" indent="-558800">
              <a:spcBef>
                <a:spcPts val="0"/>
              </a:spcBef>
              <a:spcAft>
                <a:spcPts val="0"/>
              </a:spcAft>
              <a:buSzPts val="5200"/>
              <a:buChar char="○"/>
              <a:defRPr/>
            </a:lvl5pPr>
            <a:lvl6pPr marL="2743200" lvl="5" indent="-558800">
              <a:spcBef>
                <a:spcPts val="0"/>
              </a:spcBef>
              <a:spcAft>
                <a:spcPts val="0"/>
              </a:spcAft>
              <a:buSzPts val="5200"/>
              <a:buChar char="■"/>
              <a:defRPr/>
            </a:lvl6pPr>
            <a:lvl7pPr marL="3200400" lvl="6" indent="-558800">
              <a:spcBef>
                <a:spcPts val="0"/>
              </a:spcBef>
              <a:spcAft>
                <a:spcPts val="0"/>
              </a:spcAft>
              <a:buSzPts val="5200"/>
              <a:buChar char="●"/>
              <a:defRPr/>
            </a:lvl7pPr>
            <a:lvl8pPr marL="3657600" lvl="7" indent="-558800">
              <a:spcBef>
                <a:spcPts val="0"/>
              </a:spcBef>
              <a:spcAft>
                <a:spcPts val="0"/>
              </a:spcAft>
              <a:buSzPts val="5200"/>
              <a:buChar char="○"/>
              <a:defRPr/>
            </a:lvl8pPr>
            <a:lvl9pPr marL="4114800" lvl="8" indent="-558800">
              <a:spcBef>
                <a:spcPts val="0"/>
              </a:spcBef>
              <a:spcAft>
                <a:spcPts val="0"/>
              </a:spcAft>
              <a:buSzPts val="5200"/>
              <a:buChar char="■"/>
              <a:defRPr/>
            </a:lvl9pPr>
          </a:lstStyle>
          <a:p>
            <a:endParaRPr/>
          </a:p>
        </p:txBody>
      </p:sp>
      <p:sp>
        <p:nvSpPr>
          <p:cNvPr id="40" name="Google Shape;40;p9"/>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748080" y="27075680"/>
            <a:ext cx="14397000" cy="3872700"/>
          </a:xfrm>
          <a:prstGeom prst="rect">
            <a:avLst/>
          </a:prstGeom>
        </p:spPr>
        <p:txBody>
          <a:bodyPr spcFirstLastPara="1" wrap="square" lIns="341325" tIns="341325" rIns="341325" bIns="341325" anchor="ctr" anchorCtr="0">
            <a:normAutofit/>
          </a:bodyPr>
          <a:lstStyle>
            <a:lvl1pPr marL="457200" lvl="0" indent="-228600">
              <a:lnSpc>
                <a:spcPct val="100000"/>
              </a:lnSpc>
              <a:spcBef>
                <a:spcPts val="0"/>
              </a:spcBef>
              <a:spcAft>
                <a:spcPts val="0"/>
              </a:spcAft>
              <a:buSzPts val="6700"/>
              <a:buNone/>
              <a:defRPr/>
            </a:lvl1pPr>
          </a:lstStyle>
          <a:p>
            <a:endParaRPr/>
          </a:p>
        </p:txBody>
      </p:sp>
      <p:sp>
        <p:nvSpPr>
          <p:cNvPr id="43" name="Google Shape;43;p10"/>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2D7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48080" y="2848160"/>
            <a:ext cx="20449500" cy="3665400"/>
          </a:xfrm>
          <a:prstGeom prst="rect">
            <a:avLst/>
          </a:prstGeom>
          <a:noFill/>
          <a:ln>
            <a:noFill/>
          </a:ln>
        </p:spPr>
        <p:txBody>
          <a:bodyPr spcFirstLastPara="1" wrap="square" lIns="341325" tIns="341325" rIns="341325" bIns="341325" anchor="t" anchorCtr="0">
            <a:normAutofit/>
          </a:bodyPr>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a:endParaRPr/>
          </a:p>
        </p:txBody>
      </p:sp>
      <p:sp>
        <p:nvSpPr>
          <p:cNvPr id="7" name="Google Shape;7;p1"/>
          <p:cNvSpPr txBox="1">
            <a:spLocks noGrp="1"/>
          </p:cNvSpPr>
          <p:nvPr>
            <p:ph type="body" idx="1"/>
          </p:nvPr>
        </p:nvSpPr>
        <p:spPr>
          <a:xfrm>
            <a:off x="748080" y="7375840"/>
            <a:ext cx="20449500" cy="21864900"/>
          </a:xfrm>
          <a:prstGeom prst="rect">
            <a:avLst/>
          </a:prstGeom>
          <a:noFill/>
          <a:ln>
            <a:noFill/>
          </a:ln>
        </p:spPr>
        <p:txBody>
          <a:bodyPr spcFirstLastPara="1" wrap="square" lIns="341325" tIns="341325" rIns="341325" bIns="341325" anchor="t" anchorCtr="0">
            <a:normAutofit/>
          </a:bodyPr>
          <a:lstStyle>
            <a:lvl1pPr marL="457200" lvl="0" indent="-654050">
              <a:lnSpc>
                <a:spcPct val="115000"/>
              </a:lnSpc>
              <a:spcBef>
                <a:spcPts val="0"/>
              </a:spcBef>
              <a:spcAft>
                <a:spcPts val="0"/>
              </a:spcAft>
              <a:buClr>
                <a:schemeClr val="dk2"/>
              </a:buClr>
              <a:buSzPts val="6700"/>
              <a:buChar char="●"/>
              <a:defRPr sz="6700">
                <a:solidFill>
                  <a:schemeClr val="dk2"/>
                </a:solidFill>
              </a:defRPr>
            </a:lvl1pPr>
            <a:lvl2pPr marL="914400" lvl="1" indent="-558800">
              <a:lnSpc>
                <a:spcPct val="115000"/>
              </a:lnSpc>
              <a:spcBef>
                <a:spcPts val="0"/>
              </a:spcBef>
              <a:spcAft>
                <a:spcPts val="0"/>
              </a:spcAft>
              <a:buClr>
                <a:schemeClr val="dk2"/>
              </a:buClr>
              <a:buSzPts val="5200"/>
              <a:buChar char="○"/>
              <a:defRPr sz="5200">
                <a:solidFill>
                  <a:schemeClr val="dk2"/>
                </a:solidFill>
              </a:defRPr>
            </a:lvl2pPr>
            <a:lvl3pPr marL="1371600" lvl="2" indent="-558800">
              <a:lnSpc>
                <a:spcPct val="115000"/>
              </a:lnSpc>
              <a:spcBef>
                <a:spcPts val="0"/>
              </a:spcBef>
              <a:spcAft>
                <a:spcPts val="0"/>
              </a:spcAft>
              <a:buClr>
                <a:schemeClr val="dk2"/>
              </a:buClr>
              <a:buSzPts val="5200"/>
              <a:buChar char="■"/>
              <a:defRPr sz="5200">
                <a:solidFill>
                  <a:schemeClr val="dk2"/>
                </a:solidFill>
              </a:defRPr>
            </a:lvl3pPr>
            <a:lvl4pPr marL="1828800" lvl="3" indent="-558800">
              <a:lnSpc>
                <a:spcPct val="115000"/>
              </a:lnSpc>
              <a:spcBef>
                <a:spcPts val="0"/>
              </a:spcBef>
              <a:spcAft>
                <a:spcPts val="0"/>
              </a:spcAft>
              <a:buClr>
                <a:schemeClr val="dk2"/>
              </a:buClr>
              <a:buSzPts val="5200"/>
              <a:buChar char="●"/>
              <a:defRPr sz="5200">
                <a:solidFill>
                  <a:schemeClr val="dk2"/>
                </a:solidFill>
              </a:defRPr>
            </a:lvl4pPr>
            <a:lvl5pPr marL="2286000" lvl="4" indent="-558800">
              <a:lnSpc>
                <a:spcPct val="115000"/>
              </a:lnSpc>
              <a:spcBef>
                <a:spcPts val="0"/>
              </a:spcBef>
              <a:spcAft>
                <a:spcPts val="0"/>
              </a:spcAft>
              <a:buClr>
                <a:schemeClr val="dk2"/>
              </a:buClr>
              <a:buSzPts val="5200"/>
              <a:buChar char="○"/>
              <a:defRPr sz="5200">
                <a:solidFill>
                  <a:schemeClr val="dk2"/>
                </a:solidFill>
              </a:defRPr>
            </a:lvl5pPr>
            <a:lvl6pPr marL="2743200" lvl="5" indent="-558800">
              <a:lnSpc>
                <a:spcPct val="115000"/>
              </a:lnSpc>
              <a:spcBef>
                <a:spcPts val="0"/>
              </a:spcBef>
              <a:spcAft>
                <a:spcPts val="0"/>
              </a:spcAft>
              <a:buClr>
                <a:schemeClr val="dk2"/>
              </a:buClr>
              <a:buSzPts val="5200"/>
              <a:buChar char="■"/>
              <a:defRPr sz="5200">
                <a:solidFill>
                  <a:schemeClr val="dk2"/>
                </a:solidFill>
              </a:defRPr>
            </a:lvl6pPr>
            <a:lvl7pPr marL="3200400" lvl="6" indent="-558800">
              <a:lnSpc>
                <a:spcPct val="115000"/>
              </a:lnSpc>
              <a:spcBef>
                <a:spcPts val="0"/>
              </a:spcBef>
              <a:spcAft>
                <a:spcPts val="0"/>
              </a:spcAft>
              <a:buClr>
                <a:schemeClr val="dk2"/>
              </a:buClr>
              <a:buSzPts val="5200"/>
              <a:buChar char="●"/>
              <a:defRPr sz="5200">
                <a:solidFill>
                  <a:schemeClr val="dk2"/>
                </a:solidFill>
              </a:defRPr>
            </a:lvl7pPr>
            <a:lvl8pPr marL="3657600" lvl="7" indent="-558800">
              <a:lnSpc>
                <a:spcPct val="115000"/>
              </a:lnSpc>
              <a:spcBef>
                <a:spcPts val="0"/>
              </a:spcBef>
              <a:spcAft>
                <a:spcPts val="0"/>
              </a:spcAft>
              <a:buClr>
                <a:schemeClr val="dk2"/>
              </a:buClr>
              <a:buSzPts val="5200"/>
              <a:buChar char="○"/>
              <a:defRPr sz="5200">
                <a:solidFill>
                  <a:schemeClr val="dk2"/>
                </a:solidFill>
              </a:defRPr>
            </a:lvl8pPr>
            <a:lvl9pPr marL="4114800" lvl="8" indent="-558800">
              <a:lnSpc>
                <a:spcPct val="115000"/>
              </a:lnSpc>
              <a:spcBef>
                <a:spcPts val="0"/>
              </a:spcBef>
              <a:spcAft>
                <a:spcPts val="0"/>
              </a:spcAft>
              <a:buClr>
                <a:schemeClr val="dk2"/>
              </a:buClr>
              <a:buSzPts val="5200"/>
              <a:buChar char="■"/>
              <a:defRPr sz="5200">
                <a:solidFill>
                  <a:schemeClr val="dk2"/>
                </a:solidFill>
              </a:defRPr>
            </a:lvl9pPr>
          </a:lstStyle>
          <a:p>
            <a:endParaRPr/>
          </a:p>
        </p:txBody>
      </p:sp>
      <p:sp>
        <p:nvSpPr>
          <p:cNvPr id="8" name="Google Shape;8;p1"/>
          <p:cNvSpPr txBox="1">
            <a:spLocks noGrp="1"/>
          </p:cNvSpPr>
          <p:nvPr>
            <p:ph type="sldNum" idx="12"/>
          </p:nvPr>
        </p:nvSpPr>
        <p:spPr>
          <a:xfrm>
            <a:off x="20333899" y="29844588"/>
            <a:ext cx="1317000" cy="2519100"/>
          </a:xfrm>
          <a:prstGeom prst="rect">
            <a:avLst/>
          </a:prstGeom>
          <a:noFill/>
          <a:ln>
            <a:noFill/>
          </a:ln>
        </p:spPr>
        <p:txBody>
          <a:bodyPr spcFirstLastPara="1" wrap="square" lIns="341325" tIns="341325" rIns="341325" bIns="341325" anchor="ctr" anchorCtr="0">
            <a:normAutofit/>
          </a:bodyPr>
          <a:lstStyle>
            <a:lvl1pPr lvl="0" algn="r">
              <a:buNone/>
              <a:defRPr sz="3700">
                <a:solidFill>
                  <a:schemeClr val="dk2"/>
                </a:solidFill>
              </a:defRPr>
            </a:lvl1pPr>
            <a:lvl2pPr lvl="1" algn="r">
              <a:buNone/>
              <a:defRPr sz="3700">
                <a:solidFill>
                  <a:schemeClr val="dk2"/>
                </a:solidFill>
              </a:defRPr>
            </a:lvl2pPr>
            <a:lvl3pPr lvl="2" algn="r">
              <a:buNone/>
              <a:defRPr sz="3700">
                <a:solidFill>
                  <a:schemeClr val="dk2"/>
                </a:solidFill>
              </a:defRPr>
            </a:lvl3pPr>
            <a:lvl4pPr lvl="3" algn="r">
              <a:buNone/>
              <a:defRPr sz="3700">
                <a:solidFill>
                  <a:schemeClr val="dk2"/>
                </a:solidFill>
              </a:defRPr>
            </a:lvl4pPr>
            <a:lvl5pPr lvl="4" algn="r">
              <a:buNone/>
              <a:defRPr sz="3700">
                <a:solidFill>
                  <a:schemeClr val="dk2"/>
                </a:solidFill>
              </a:defRPr>
            </a:lvl5pPr>
            <a:lvl6pPr lvl="5" algn="r">
              <a:buNone/>
              <a:defRPr sz="3700">
                <a:solidFill>
                  <a:schemeClr val="dk2"/>
                </a:solidFill>
              </a:defRPr>
            </a:lvl6pPr>
            <a:lvl7pPr lvl="6" algn="r">
              <a:buNone/>
              <a:defRPr sz="3700">
                <a:solidFill>
                  <a:schemeClr val="dk2"/>
                </a:solidFill>
              </a:defRPr>
            </a:lvl7pPr>
            <a:lvl8pPr lvl="7" algn="r">
              <a:buNone/>
              <a:defRPr sz="3700">
                <a:solidFill>
                  <a:schemeClr val="dk2"/>
                </a:solidFill>
              </a:defRPr>
            </a:lvl8pPr>
            <a:lvl9pPr lvl="8" algn="r">
              <a:buNone/>
              <a:defRPr sz="37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569525" y="4784000"/>
            <a:ext cx="20968500" cy="27552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5" name="Google Shape;55;p13"/>
          <p:cNvSpPr txBox="1"/>
          <p:nvPr/>
        </p:nvSpPr>
        <p:spPr>
          <a:xfrm>
            <a:off x="569525" y="626475"/>
            <a:ext cx="20968500" cy="36099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6" name="Google Shape;56;p13"/>
          <p:cNvSpPr txBox="1">
            <a:spLocks noGrp="1"/>
          </p:cNvSpPr>
          <p:nvPr>
            <p:ph type="ctrTitle"/>
          </p:nvPr>
        </p:nvSpPr>
        <p:spPr>
          <a:xfrm>
            <a:off x="0" y="626475"/>
            <a:ext cx="16196100" cy="3609900"/>
          </a:xfrm>
          <a:prstGeom prst="rect">
            <a:avLst/>
          </a:prstGeom>
        </p:spPr>
        <p:txBody>
          <a:bodyPr spcFirstLastPara="1" wrap="square" lIns="341325" tIns="341325" rIns="341325" bIns="341325" anchor="b" anchorCtr="0">
            <a:normAutofit fontScale="90000"/>
          </a:bodyPr>
          <a:lstStyle/>
          <a:p>
            <a:pPr marL="0" lvl="0" indent="0" algn="ctr" rtl="0">
              <a:lnSpc>
                <a:spcPct val="100000"/>
              </a:lnSpc>
              <a:spcBef>
                <a:spcPts val="0"/>
              </a:spcBef>
              <a:spcAft>
                <a:spcPts val="0"/>
              </a:spcAft>
              <a:buNone/>
            </a:pPr>
            <a:r>
              <a:rPr lang="en-IN" sz="6000" b="1" dirty="0">
                <a:latin typeface="Calibri"/>
                <a:ea typeface="Calibri"/>
                <a:cs typeface="Calibri"/>
                <a:sym typeface="Calibri"/>
              </a:rPr>
              <a:t>URBAN-SOUND CLASSIFICATION</a:t>
            </a:r>
          </a:p>
          <a:p>
            <a:pPr marL="0" lvl="0" indent="0" algn="ctr" rtl="0">
              <a:lnSpc>
                <a:spcPct val="100000"/>
              </a:lnSpc>
              <a:spcBef>
                <a:spcPts val="0"/>
              </a:spcBef>
              <a:spcAft>
                <a:spcPts val="0"/>
              </a:spcAft>
              <a:buNone/>
            </a:pPr>
            <a:r>
              <a:rPr lang="en-IN" sz="4400" dirty="0" err="1">
                <a:latin typeface="Calibri"/>
                <a:ea typeface="Calibri"/>
                <a:cs typeface="Calibri"/>
                <a:sym typeface="Calibri"/>
              </a:rPr>
              <a:t>Kunku</a:t>
            </a:r>
            <a:r>
              <a:rPr lang="en-IN" sz="4400" dirty="0">
                <a:latin typeface="Calibri"/>
                <a:ea typeface="Calibri"/>
                <a:cs typeface="Calibri"/>
                <a:sym typeface="Calibri"/>
              </a:rPr>
              <a:t> Sai Krishna </a:t>
            </a:r>
            <a:br>
              <a:rPr lang="en-IN" sz="4400" dirty="0">
                <a:latin typeface="Calibri"/>
                <a:ea typeface="Calibri"/>
                <a:cs typeface="Calibri"/>
                <a:sym typeface="Calibri"/>
              </a:rPr>
            </a:br>
            <a:r>
              <a:rPr lang="en-IN" sz="4400" dirty="0">
                <a:latin typeface="Calibri"/>
                <a:ea typeface="Calibri"/>
                <a:cs typeface="Calibri"/>
                <a:sym typeface="Calibri"/>
              </a:rPr>
              <a:t>Mentors: Ali </a:t>
            </a:r>
            <a:r>
              <a:rPr lang="en-IN" sz="4400" dirty="0" err="1">
                <a:latin typeface="Calibri"/>
                <a:ea typeface="Calibri"/>
                <a:cs typeface="Calibri"/>
                <a:sym typeface="Calibri"/>
              </a:rPr>
              <a:t>Motamedi</a:t>
            </a:r>
            <a:r>
              <a:rPr lang="en-IN" sz="4400" dirty="0">
                <a:latin typeface="Calibri"/>
                <a:ea typeface="Calibri"/>
                <a:cs typeface="Calibri"/>
                <a:sym typeface="Calibri"/>
              </a:rPr>
              <a:t>  </a:t>
            </a:r>
            <a:br>
              <a:rPr lang="en-IN" sz="4400" dirty="0">
                <a:latin typeface="Calibri"/>
                <a:ea typeface="Calibri"/>
                <a:cs typeface="Calibri"/>
                <a:sym typeface="Calibri"/>
              </a:rPr>
            </a:br>
            <a:r>
              <a:rPr lang="en-IN" sz="4400" dirty="0">
                <a:latin typeface="Calibri"/>
                <a:ea typeface="Calibri"/>
                <a:cs typeface="Calibri"/>
                <a:sym typeface="Calibri"/>
              </a:rPr>
              <a:t>Pace University, Seidenberg School of CSIS</a:t>
            </a:r>
            <a:br>
              <a:rPr lang="en-IN" sz="4400" dirty="0">
                <a:latin typeface="Calibri"/>
                <a:ea typeface="Calibri"/>
                <a:cs typeface="Calibri"/>
                <a:sym typeface="Calibri"/>
              </a:rPr>
            </a:br>
            <a:endParaRPr lang="en-IN" sz="3850" dirty="0">
              <a:latin typeface="Calibri"/>
              <a:ea typeface="Calibri"/>
              <a:cs typeface="Calibri"/>
              <a:sym typeface="Calibri"/>
            </a:endParaRPr>
          </a:p>
        </p:txBody>
      </p:sp>
      <p:sp>
        <p:nvSpPr>
          <p:cNvPr id="57" name="Google Shape;57;p13"/>
          <p:cNvSpPr txBox="1">
            <a:spLocks noGrp="1"/>
          </p:cNvSpPr>
          <p:nvPr>
            <p:ph type="subTitle" idx="1"/>
          </p:nvPr>
        </p:nvSpPr>
        <p:spPr>
          <a:xfrm>
            <a:off x="796975" y="5366099"/>
            <a:ext cx="10555500" cy="26610825"/>
          </a:xfrm>
          <a:prstGeom prst="rect">
            <a:avLst/>
          </a:prstGeom>
        </p:spPr>
        <p:txBody>
          <a:bodyPr spcFirstLastPara="1" wrap="square" lIns="91425" tIns="91425" rIns="539375" bIns="91425" anchor="t" anchorCtr="0">
            <a:noAutofit/>
          </a:bodyPr>
          <a:lstStyle/>
          <a:p>
            <a:pPr marL="0" lvl="0" indent="0" algn="l" rtl="0">
              <a:lnSpc>
                <a:spcPct val="100000"/>
              </a:lnSpc>
              <a:spcBef>
                <a:spcPts val="0"/>
              </a:spcBef>
              <a:spcAft>
                <a:spcPts val="0"/>
              </a:spcAft>
              <a:buNone/>
            </a:pPr>
            <a:r>
              <a:rPr lang="en" sz="3800" b="1" dirty="0">
                <a:solidFill>
                  <a:schemeClr val="dk1"/>
                </a:solidFill>
                <a:latin typeface="Times New Roman"/>
                <a:ea typeface="Times New Roman"/>
                <a:cs typeface="Times New Roman"/>
                <a:sym typeface="Times New Roman"/>
              </a:rPr>
              <a:t>Abstract</a:t>
            </a:r>
            <a:endParaRPr sz="3800" b="1"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2800" dirty="0">
                <a:solidFill>
                  <a:schemeClr val="dk1"/>
                </a:solidFill>
                <a:latin typeface="Times New Roman"/>
                <a:ea typeface="Times New Roman"/>
                <a:cs typeface="Times New Roman"/>
                <a:sym typeface="Times New Roman"/>
              </a:rPr>
              <a:t>The UrbanSound8K dataset serves as a cornerstone in the field of urban sound classification, providing researchers with a comprehensive benchmark dataset for evaluating classification algorithms. Developed by the research community, this dataset encompasses a diverse array of urban soundscapes captured from various environments, including urban streets, parks, transportation hubs, and residential areas.</a:t>
            </a:r>
            <a:r>
              <a:rPr lang="en" sz="2800" dirty="0">
                <a:solidFill>
                  <a:schemeClr val="dk1"/>
                </a:solidFill>
                <a:latin typeface="Times New Roman"/>
                <a:ea typeface="Times New Roman"/>
                <a:cs typeface="Times New Roman"/>
                <a:sym typeface="Times New Roman"/>
              </a:rPr>
              <a:t> </a:t>
            </a:r>
            <a:endParaRPr sz="2800" dirty="0">
              <a:solidFill>
                <a:schemeClr val="dk1"/>
              </a:solidFill>
              <a:latin typeface="Times New Roman"/>
              <a:ea typeface="Times New Roman"/>
              <a:cs typeface="Times New Roman"/>
              <a:sym typeface="Times New Roman"/>
            </a:endParaRPr>
          </a:p>
          <a:p>
            <a:pPr marL="0" marR="433205" lvl="0" indent="0" algn="just" rtl="0">
              <a:lnSpc>
                <a:spcPct val="100000"/>
              </a:lnSpc>
              <a:spcBef>
                <a:spcPts val="0"/>
              </a:spcBef>
              <a:spcAft>
                <a:spcPts val="0"/>
              </a:spcAft>
              <a:buClr>
                <a:schemeClr val="dk1"/>
              </a:buClr>
              <a:buSzPts val="1100"/>
              <a:buFont typeface="Arial"/>
              <a:buNone/>
            </a:pPr>
            <a:endParaRPr sz="2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 sz="3800" b="1" dirty="0">
                <a:solidFill>
                  <a:schemeClr val="dk1"/>
                </a:solidFill>
                <a:latin typeface="Times New Roman"/>
                <a:ea typeface="Times New Roman"/>
                <a:cs typeface="Times New Roman"/>
                <a:sym typeface="Times New Roman"/>
              </a:rPr>
              <a:t>Research Question</a:t>
            </a:r>
            <a:endParaRPr sz="3800" b="1"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 sz="2800" dirty="0">
                <a:solidFill>
                  <a:schemeClr val="dk1"/>
                </a:solidFill>
                <a:latin typeface="Times New Roman"/>
                <a:ea typeface="Times New Roman"/>
                <a:cs typeface="Times New Roman"/>
                <a:sym typeface="Times New Roman"/>
              </a:rPr>
              <a:t>What are the impediments identified in student’s Scrum meeting content in a mobile development class project?</a:t>
            </a:r>
            <a:endParaRPr sz="2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3800" b="1" dirty="0">
                <a:solidFill>
                  <a:schemeClr val="dk1"/>
                </a:solidFill>
                <a:latin typeface="Times New Roman"/>
                <a:ea typeface="Times New Roman"/>
                <a:cs typeface="Times New Roman"/>
                <a:sym typeface="Times New Roman"/>
              </a:rPr>
              <a:t>Related Work</a:t>
            </a:r>
            <a:endParaRPr sz="38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r>
              <a:rPr lang="en-US" sz="2800" dirty="0">
                <a:solidFill>
                  <a:schemeClr val="dk1"/>
                </a:solidFill>
                <a:latin typeface="Times New Roman"/>
                <a:ea typeface="Times New Roman"/>
                <a:cs typeface="Times New Roman"/>
                <a:sym typeface="Times New Roman"/>
              </a:rPr>
              <a:t>urban sound classification, research has evolved from using basic techniques like Mel-frequency cepstral coefficients (MFCCs) and simple classifiers such as SVMs to more advanced deep learning methods. Recent trends focus on deep learning, particularly Convolutional Neural Networks (CNNs) and Recurrent Neural Networks (RNNs), which better capture complex sound patterns. Data augmentation techniques like time stretching and pitch shifting are increasingly used to enhance training datasets and model robustness. Additionally, hybrid approaches that combine CNNs with RNNs or LSTMs are gaining popularity for their ability to effectively process both the spatial and temporal aspects of sound data, promising improved accuracy and efficiency in classifying diverse urban sounds.</a:t>
            </a:r>
          </a:p>
          <a:p>
            <a:pPr marL="0" lvl="0" indent="0" algn="l" rtl="0">
              <a:lnSpc>
                <a:spcPct val="100000"/>
              </a:lnSpc>
              <a:spcBef>
                <a:spcPts val="0"/>
              </a:spcBef>
              <a:spcAft>
                <a:spcPts val="0"/>
              </a:spcAft>
              <a:buNone/>
            </a:pPr>
            <a:r>
              <a:rPr lang="en" sz="3800" b="1" dirty="0">
                <a:solidFill>
                  <a:schemeClr val="dk1"/>
                </a:solidFill>
                <a:latin typeface="Times New Roman"/>
                <a:ea typeface="Times New Roman"/>
                <a:cs typeface="Times New Roman"/>
                <a:sym typeface="Times New Roman"/>
              </a:rPr>
              <a:t>Dataset</a:t>
            </a:r>
            <a:endParaRPr sz="3800" b="1"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2800" dirty="0">
                <a:solidFill>
                  <a:schemeClr val="dk1"/>
                </a:solidFill>
                <a:latin typeface="Times New Roman"/>
                <a:ea typeface="Times New Roman"/>
                <a:cs typeface="Times New Roman"/>
                <a:sym typeface="Times New Roman"/>
              </a:rPr>
              <a:t>The UrbanSound8K dataset is a collection of 8,732 sound clips under 4 seconds each, taken from urban environments and classified into 10 categories such as car horns, children playing, and street music. The dataset is divided into 10 folds to facilitate cross-validation in machine learning tasks aimed at urban sound classification. It's commonly used to train algorithms that automatically classify different urban sounds for applications in acoustic scene analysis, audio surveillance, and environmental noise monitoring. The presence of background noise and class imbalance are significant challenges when working with this dataset.</a:t>
            </a:r>
            <a:endParaRPr sz="2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3800" b="1" dirty="0">
                <a:solidFill>
                  <a:schemeClr val="dk1"/>
                </a:solidFill>
                <a:latin typeface="Times New Roman"/>
                <a:ea typeface="Times New Roman"/>
                <a:cs typeface="Times New Roman"/>
                <a:sym typeface="Times New Roman"/>
              </a:rPr>
              <a:t>Methodology</a:t>
            </a:r>
            <a:endParaRPr sz="3800" b="1"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2800" dirty="0">
                <a:solidFill>
                  <a:schemeClr val="dk1"/>
                </a:solidFill>
                <a:latin typeface="Times New Roman"/>
                <a:ea typeface="Times New Roman"/>
                <a:cs typeface="Times New Roman"/>
                <a:sym typeface="Times New Roman"/>
              </a:rPr>
              <a:t>The methodology for urban sound classification involves preprocessing audio data by extracting features like MFCC and normalizing them. A Convolutional Neural Network (CNN) is used due to its effectiveness in processing audio data, with hyperparameters fine-tuned for optimal performance. The data is split into training, validation, and test sets to train the model and apply regularization techniques to prevent overfitting. Model performance is evaluated using accuracy, precision, recall, and F1 score, alongside confusion matrices and ROC curves. Results are analyzed to understand the model's effectiveness across different sound categories, leading to iterative model improvements based on the insights gained. This streamlined approach ensures the development of a robust model for accurately classifying urban sounds.</a:t>
            </a:r>
          </a:p>
          <a:p>
            <a:pPr marL="0" lvl="0" indent="0" algn="just" rtl="0">
              <a:lnSpc>
                <a:spcPct val="100000"/>
              </a:lnSpc>
              <a:spcBef>
                <a:spcPts val="0"/>
              </a:spcBef>
              <a:spcAft>
                <a:spcPts val="0"/>
              </a:spcAft>
              <a:buNone/>
            </a:pPr>
            <a:endParaRPr lang="en-US" sz="2800" dirty="0">
              <a:solidFill>
                <a:schemeClr val="dk1"/>
              </a:solidFill>
              <a:latin typeface="Times New Roman"/>
              <a:ea typeface="Times New Roman"/>
              <a:cs typeface="Times New Roman"/>
              <a:sym typeface="Times New Roman"/>
            </a:endParaRPr>
          </a:p>
        </p:txBody>
      </p:sp>
      <p:sp>
        <p:nvSpPr>
          <p:cNvPr id="58" name="Google Shape;58;p13"/>
          <p:cNvSpPr txBox="1">
            <a:spLocks noGrp="1"/>
          </p:cNvSpPr>
          <p:nvPr>
            <p:ph type="subTitle" idx="1"/>
          </p:nvPr>
        </p:nvSpPr>
        <p:spPr>
          <a:xfrm>
            <a:off x="11352475" y="5031300"/>
            <a:ext cx="10080900" cy="27140340"/>
          </a:xfrm>
          <a:prstGeom prst="rect">
            <a:avLst/>
          </a:prstGeom>
        </p:spPr>
        <p:txBody>
          <a:bodyPr spcFirstLastPara="1" wrap="square" lIns="341325" tIns="341325" rIns="341325" bIns="341325" anchor="t" anchorCtr="0">
            <a:noAutofit/>
          </a:bodyPr>
          <a:lstStyle/>
          <a:p>
            <a:pPr marL="0" lvl="0" indent="0" algn="l" rtl="0">
              <a:spcBef>
                <a:spcPts val="0"/>
              </a:spcBef>
              <a:spcAft>
                <a:spcPts val="0"/>
              </a:spcAft>
              <a:buNone/>
            </a:pPr>
            <a:r>
              <a:rPr lang="en" sz="3800" b="1" dirty="0">
                <a:solidFill>
                  <a:schemeClr val="dk1"/>
                </a:solidFill>
                <a:latin typeface="Times New Roman"/>
                <a:ea typeface="Times New Roman"/>
                <a:cs typeface="Times New Roman"/>
                <a:sym typeface="Times New Roman"/>
              </a:rPr>
              <a:t>Results</a:t>
            </a:r>
            <a:endParaRPr sz="3800" b="1"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2800" dirty="0">
                <a:solidFill>
                  <a:schemeClr val="dk1"/>
                </a:solidFill>
                <a:latin typeface="Times New Roman"/>
                <a:ea typeface="Times New Roman"/>
                <a:cs typeface="Times New Roman"/>
                <a:sym typeface="Times New Roman"/>
              </a:rPr>
              <a:t>The urban sound classification model demonstrated strong performance across various categories, as evidenced by the precision, recall, and f1-score metrics. Notable results include high precision and recall for 'Car Horn' at 0.98 and 0.97 respectively, with an f1-score of 0.97. 'Engine Idling' also performed well with a precision of 0.92 and a notable recall of 0.98, yielding an f1-score of 0.95. Meanwhile, 'Street Music' showed room for improvement with a lower recall of 0.81, though it maintained a decent precision of 0.94, resulting in an f1-score of 0.87. Other categories like 'Air Conditioner', 'Dog Bark', and 'Drilling' showcased strong and consistent metrics, contributing to an overall average precision, recall, and f1-score of 0.92 across the dataset of 1747 samples. This illustrates the model's efficacy in accurately identifying and classifying a diverse array of urban sounds.</a:t>
            </a:r>
            <a:endParaRPr sz="28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800"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800"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3800" b="1" dirty="0">
                <a:solidFill>
                  <a:schemeClr val="dk1"/>
                </a:solidFill>
                <a:latin typeface="Times New Roman"/>
                <a:ea typeface="Times New Roman"/>
                <a:cs typeface="Times New Roman"/>
                <a:sym typeface="Times New Roman"/>
              </a:rPr>
              <a:t>Conclusion &amp; Future Work</a:t>
            </a:r>
            <a:endParaRPr sz="3800" b="1"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2800" dirty="0">
                <a:solidFill>
                  <a:schemeClr val="dk1"/>
                </a:solidFill>
                <a:latin typeface="Times New Roman"/>
                <a:ea typeface="Times New Roman"/>
                <a:cs typeface="Times New Roman"/>
                <a:sym typeface="Times New Roman"/>
              </a:rPr>
              <a:t>The urban sound classification model has demonstrated robust performance with an average precision, recall, and f1-score of 0.92 across various sound categories. The high scores in categories such as 'Car Horn', 'Engine Idling', and 'Gun Shot' indicate the model's strong ability to distinguish specific urban sounds with high accuracy. However, some categories like 'Street Music' displayed relatively lower recall, suggesting occasional challenges in classifying sounds with more variable characteristics.</a:t>
            </a:r>
            <a:r>
              <a:rPr lang="en" sz="2800" dirty="0">
                <a:solidFill>
                  <a:schemeClr val="dk1"/>
                </a:solidFill>
                <a:latin typeface="Times New Roman"/>
                <a:ea typeface="Times New Roman"/>
                <a:cs typeface="Times New Roman"/>
                <a:sym typeface="Times New Roman"/>
              </a:rPr>
              <a:t>  </a:t>
            </a:r>
            <a:endParaRPr sz="2800" dirty="0">
              <a:solidFill>
                <a:schemeClr val="dk1"/>
              </a:solidFill>
              <a:latin typeface="Times New Roman"/>
              <a:ea typeface="Times New Roman"/>
              <a:cs typeface="Times New Roman"/>
              <a:sym typeface="Times New Roman"/>
            </a:endParaRPr>
          </a:p>
          <a:p>
            <a:pPr marL="0" lvl="0" indent="0" algn="just" rtl="0">
              <a:lnSpc>
                <a:spcPct val="100000"/>
              </a:lnSpc>
              <a:spcBef>
                <a:spcPts val="1600"/>
              </a:spcBef>
              <a:spcAft>
                <a:spcPts val="0"/>
              </a:spcAft>
              <a:buNone/>
            </a:pPr>
            <a:r>
              <a:rPr lang="en-US" sz="2800" dirty="0">
                <a:solidFill>
                  <a:schemeClr val="dk1"/>
                </a:solidFill>
                <a:latin typeface="Times New Roman"/>
                <a:ea typeface="Times New Roman"/>
                <a:cs typeface="Times New Roman"/>
                <a:sym typeface="Times New Roman"/>
              </a:rPr>
              <a:t>To enhance our urban sound classification model, we can explore advanced data augmentation, delve into more complex feature engineering, and test new neural network architectures. Systematic hyperparameter optimization and real-world testing are also crucial. These improvements aim to boost the model's accuracy and prepare it for practical applications in diverse urban environments.</a:t>
            </a:r>
          </a:p>
          <a:p>
            <a:pPr marL="0" lvl="0" indent="0" algn="just" rtl="0">
              <a:lnSpc>
                <a:spcPct val="100000"/>
              </a:lnSpc>
              <a:spcBef>
                <a:spcPts val="1600"/>
              </a:spcBef>
              <a:spcAft>
                <a:spcPts val="0"/>
              </a:spcAft>
              <a:buNone/>
            </a:pPr>
            <a:r>
              <a:rPr lang="en-US" sz="3800" b="1" dirty="0">
                <a:solidFill>
                  <a:schemeClr val="dk1"/>
                </a:solidFill>
                <a:latin typeface="Times New Roman"/>
                <a:ea typeface="Times New Roman"/>
                <a:cs typeface="Times New Roman"/>
                <a:sym typeface="Times New Roman"/>
              </a:rPr>
              <a:t>References </a:t>
            </a:r>
          </a:p>
          <a:p>
            <a:pPr marL="457200" lvl="0" indent="-317500" algn="l" rtl="0">
              <a:lnSpc>
                <a:spcPct val="115000"/>
              </a:lnSpc>
              <a:spcBef>
                <a:spcPts val="1600"/>
              </a:spcBef>
              <a:spcAft>
                <a:spcPts val="0"/>
              </a:spcAft>
              <a:buClr>
                <a:schemeClr val="dk1"/>
              </a:buClr>
              <a:buSzPts val="1400"/>
              <a:buFont typeface="Times New Roman"/>
              <a:buChar char="●"/>
            </a:pPr>
            <a:r>
              <a:rPr lang="en-IN" sz="1800" dirty="0" err="1">
                <a:solidFill>
                  <a:schemeClr val="dk1"/>
                </a:solidFill>
                <a:latin typeface="Times New Roman"/>
                <a:ea typeface="Times New Roman"/>
                <a:cs typeface="Times New Roman"/>
                <a:sym typeface="Times New Roman"/>
              </a:rPr>
              <a:t>Salamon</a:t>
            </a:r>
            <a:r>
              <a:rPr lang="en-IN" sz="1800" dirty="0">
                <a:solidFill>
                  <a:schemeClr val="dk1"/>
                </a:solidFill>
                <a:latin typeface="Times New Roman"/>
                <a:ea typeface="Times New Roman"/>
                <a:cs typeface="Times New Roman"/>
                <a:sym typeface="Times New Roman"/>
              </a:rPr>
              <a:t>, J., &amp; Bello, J. P. (2017). Deep convolutional neural networks and data augmentation for environmental sound classification. IEEE Signal Processing Letters, 24(3), 279-283.</a:t>
            </a:r>
          </a:p>
          <a:p>
            <a:pPr marL="457200" lvl="0" indent="-317500" algn="l" rtl="0">
              <a:lnSpc>
                <a:spcPct val="115000"/>
              </a:lnSpc>
              <a:spcBef>
                <a:spcPts val="1600"/>
              </a:spcBef>
              <a:spcAft>
                <a:spcPts val="0"/>
              </a:spcAft>
              <a:buClr>
                <a:schemeClr val="dk1"/>
              </a:buClr>
              <a:buSzPts val="1400"/>
              <a:buFont typeface="Times New Roman"/>
              <a:buChar char="●"/>
            </a:pPr>
            <a:r>
              <a:rPr lang="en-IN" sz="1800" dirty="0" err="1">
                <a:solidFill>
                  <a:schemeClr val="dk1"/>
                </a:solidFill>
                <a:latin typeface="Times New Roman"/>
                <a:ea typeface="Times New Roman"/>
                <a:cs typeface="Times New Roman"/>
                <a:sym typeface="Times New Roman"/>
              </a:rPr>
              <a:t>Piczak</a:t>
            </a:r>
            <a:r>
              <a:rPr lang="en-IN" sz="1800" dirty="0">
                <a:solidFill>
                  <a:schemeClr val="dk1"/>
                </a:solidFill>
                <a:latin typeface="Times New Roman"/>
                <a:ea typeface="Times New Roman"/>
                <a:cs typeface="Times New Roman"/>
                <a:sym typeface="Times New Roman"/>
              </a:rPr>
              <a:t>, K. J. (2015). Environmental sound classification with convolutional neural networks. In Proceedings of the IEEE 25th International Workshop on Machine Learning for Signal Processing (MLSP) (pp. 1-6).</a:t>
            </a:r>
          </a:p>
          <a:p>
            <a:pPr marL="457200" lvl="0" indent="-317500" algn="l" rtl="0">
              <a:lnSpc>
                <a:spcPct val="115000"/>
              </a:lnSpc>
              <a:spcBef>
                <a:spcPts val="1600"/>
              </a:spcBef>
              <a:spcAft>
                <a:spcPts val="0"/>
              </a:spcAft>
              <a:buClr>
                <a:schemeClr val="dk1"/>
              </a:buClr>
              <a:buSzPts val="1400"/>
              <a:buFont typeface="Times New Roman"/>
              <a:buChar char="●"/>
            </a:pPr>
            <a:r>
              <a:rPr lang="en-IN" sz="1800" dirty="0" err="1">
                <a:solidFill>
                  <a:schemeClr val="dk1"/>
                </a:solidFill>
                <a:latin typeface="Times New Roman"/>
                <a:ea typeface="Times New Roman"/>
                <a:cs typeface="Times New Roman"/>
                <a:sym typeface="Times New Roman"/>
              </a:rPr>
              <a:t>Salamon</a:t>
            </a:r>
            <a:r>
              <a:rPr lang="en-IN" sz="1800" dirty="0">
                <a:solidFill>
                  <a:schemeClr val="dk1"/>
                </a:solidFill>
                <a:latin typeface="Times New Roman"/>
                <a:ea typeface="Times New Roman"/>
                <a:cs typeface="Times New Roman"/>
                <a:sym typeface="Times New Roman"/>
              </a:rPr>
              <a:t>, J., Jacoby, C., &amp; Bello, J. P. (2014). A dataset and taxonomy for urban sound research. In Proceedings of the 22nd ACM international conference on Multimedia (pp. 1041-1044).</a:t>
            </a:r>
          </a:p>
          <a:p>
            <a:pPr marL="457200" lvl="0" indent="-317500" algn="l" rtl="0">
              <a:lnSpc>
                <a:spcPct val="115000"/>
              </a:lnSpc>
              <a:spcBef>
                <a:spcPts val="1600"/>
              </a:spcBef>
              <a:spcAft>
                <a:spcPts val="0"/>
              </a:spcAft>
              <a:buClr>
                <a:schemeClr val="dk1"/>
              </a:buClr>
              <a:buSzPts val="1400"/>
              <a:buFont typeface="Times New Roman"/>
              <a:buChar char="●"/>
            </a:pPr>
            <a:r>
              <a:rPr lang="en-IN" sz="1800" dirty="0">
                <a:solidFill>
                  <a:schemeClr val="dk1"/>
                </a:solidFill>
                <a:latin typeface="Times New Roman"/>
                <a:ea typeface="Times New Roman"/>
                <a:cs typeface="Times New Roman"/>
                <a:sym typeface="Times New Roman"/>
              </a:rPr>
              <a:t>Choi, K., Fazekas, G., Sandler, M., &amp; Cho, K. (2017). Transfer learning for music classification and regression tasks. In Proceedings of the 18th International Society for Music Information Retrieval Conference (ISMIR) (pp. 323-330).</a:t>
            </a:r>
          </a:p>
          <a:p>
            <a:pPr marL="0" lvl="0" indent="0" algn="just" rtl="0">
              <a:lnSpc>
                <a:spcPct val="100000"/>
              </a:lnSpc>
              <a:spcBef>
                <a:spcPts val="1200"/>
              </a:spcBef>
              <a:spcAft>
                <a:spcPts val="1600"/>
              </a:spcAft>
              <a:buNone/>
            </a:pPr>
            <a:endParaRPr sz="2800" dirty="0">
              <a:solidFill>
                <a:schemeClr val="dk1"/>
              </a:solidFill>
              <a:latin typeface="Times New Roman"/>
              <a:ea typeface="Times New Roman"/>
              <a:cs typeface="Times New Roman"/>
              <a:sym typeface="Times New Roman"/>
            </a:endParaRPr>
          </a:p>
        </p:txBody>
      </p:sp>
      <p:pic>
        <p:nvPicPr>
          <p:cNvPr id="66" name="Google Shape;66;p13"/>
          <p:cNvPicPr preferRelativeResize="0"/>
          <p:nvPr/>
        </p:nvPicPr>
        <p:blipFill>
          <a:blip r:embed="rId3">
            <a:alphaModFix/>
          </a:blip>
          <a:stretch>
            <a:fillRect/>
          </a:stretch>
        </p:blipFill>
        <p:spPr>
          <a:xfrm>
            <a:off x="15369450" y="1267224"/>
            <a:ext cx="5402325" cy="2328400"/>
          </a:xfrm>
          <a:prstGeom prst="rect">
            <a:avLst/>
          </a:prstGeom>
          <a:noFill/>
          <a:ln>
            <a:noFill/>
          </a:ln>
        </p:spPr>
      </p:pic>
      <p:pic>
        <p:nvPicPr>
          <p:cNvPr id="3" name="Picture 2">
            <a:extLst>
              <a:ext uri="{FF2B5EF4-FFF2-40B4-BE49-F238E27FC236}">
                <a16:creationId xmlns:a16="http://schemas.microsoft.com/office/drawing/2014/main" id="{5CD160C2-BFAE-21A9-1671-B6BB8CA198D1}"/>
              </a:ext>
            </a:extLst>
          </p:cNvPr>
          <p:cNvPicPr>
            <a:picLocks noChangeAspect="1"/>
          </p:cNvPicPr>
          <p:nvPr/>
        </p:nvPicPr>
        <p:blipFill>
          <a:blip r:embed="rId4"/>
          <a:stretch>
            <a:fillRect/>
          </a:stretch>
        </p:blipFill>
        <p:spPr>
          <a:xfrm>
            <a:off x="11375483" y="13228037"/>
            <a:ext cx="4592828" cy="3231163"/>
          </a:xfrm>
          <a:prstGeom prst="rect">
            <a:avLst/>
          </a:prstGeom>
        </p:spPr>
      </p:pic>
      <p:pic>
        <p:nvPicPr>
          <p:cNvPr id="5" name="Picture 4">
            <a:extLst>
              <a:ext uri="{FF2B5EF4-FFF2-40B4-BE49-F238E27FC236}">
                <a16:creationId xmlns:a16="http://schemas.microsoft.com/office/drawing/2014/main" id="{A7264333-A46E-8B4B-C0CF-3EE23385DF52}"/>
              </a:ext>
            </a:extLst>
          </p:cNvPr>
          <p:cNvPicPr>
            <a:picLocks noChangeAspect="1"/>
          </p:cNvPicPr>
          <p:nvPr/>
        </p:nvPicPr>
        <p:blipFill>
          <a:blip r:embed="rId5"/>
          <a:stretch>
            <a:fillRect/>
          </a:stretch>
        </p:blipFill>
        <p:spPr>
          <a:xfrm>
            <a:off x="16074527" y="13106106"/>
            <a:ext cx="4592828" cy="3234313"/>
          </a:xfrm>
          <a:prstGeom prst="rect">
            <a:avLst/>
          </a:prstGeom>
        </p:spPr>
      </p:pic>
      <p:sp>
        <p:nvSpPr>
          <p:cNvPr id="7" name="Rectangle 2">
            <a:extLst>
              <a:ext uri="{FF2B5EF4-FFF2-40B4-BE49-F238E27FC236}">
                <a16:creationId xmlns:a16="http://schemas.microsoft.com/office/drawing/2014/main" id="{4903D3EA-8344-081B-8789-FF34AAF70C6E}"/>
              </a:ext>
            </a:extLst>
          </p:cNvPr>
          <p:cNvSpPr>
            <a:spLocks noChangeArrowheads="1"/>
          </p:cNvSpPr>
          <p:nvPr/>
        </p:nvSpPr>
        <p:spPr bwMode="auto">
          <a:xfrm>
            <a:off x="0" y="0"/>
            <a:ext cx="7086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69EC495-EDB2-8337-5253-CC44888B3D04}"/>
              </a:ext>
            </a:extLst>
          </p:cNvPr>
          <p:cNvSpPr/>
          <p:nvPr/>
        </p:nvSpPr>
        <p:spPr>
          <a:xfrm>
            <a:off x="929600" y="29312376"/>
            <a:ext cx="1975555" cy="9012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b="1" dirty="0"/>
              <a:t>Dataset</a:t>
            </a:r>
            <a:endParaRPr lang="en-IN" sz="1800" b="1" dirty="0"/>
          </a:p>
        </p:txBody>
      </p:sp>
      <p:sp>
        <p:nvSpPr>
          <p:cNvPr id="9" name="Rectangle 8">
            <a:extLst>
              <a:ext uri="{FF2B5EF4-FFF2-40B4-BE49-F238E27FC236}">
                <a16:creationId xmlns:a16="http://schemas.microsoft.com/office/drawing/2014/main" id="{0D5111AE-0CDE-2B04-2314-AFF863575848}"/>
              </a:ext>
            </a:extLst>
          </p:cNvPr>
          <p:cNvSpPr/>
          <p:nvPr/>
        </p:nvSpPr>
        <p:spPr>
          <a:xfrm>
            <a:off x="3467337" y="29330452"/>
            <a:ext cx="1729740" cy="929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EDA</a:t>
            </a:r>
            <a:endParaRPr lang="en-IN" b="1" dirty="0">
              <a:solidFill>
                <a:schemeClr val="tx1">
                  <a:lumMod val="95000"/>
                  <a:lumOff val="5000"/>
                </a:schemeClr>
              </a:solidFill>
            </a:endParaRPr>
          </a:p>
        </p:txBody>
      </p:sp>
      <p:sp>
        <p:nvSpPr>
          <p:cNvPr id="10" name="Rectangle 9">
            <a:extLst>
              <a:ext uri="{FF2B5EF4-FFF2-40B4-BE49-F238E27FC236}">
                <a16:creationId xmlns:a16="http://schemas.microsoft.com/office/drawing/2014/main" id="{6DEBF7CA-C718-AF61-422B-9B38362B7E0B}"/>
              </a:ext>
            </a:extLst>
          </p:cNvPr>
          <p:cNvSpPr/>
          <p:nvPr/>
        </p:nvSpPr>
        <p:spPr>
          <a:xfrm>
            <a:off x="6074725" y="29415853"/>
            <a:ext cx="1904365" cy="929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Model Training</a:t>
            </a:r>
            <a:br>
              <a:rPr lang="en-US" b="1" dirty="0">
                <a:solidFill>
                  <a:schemeClr val="tx1">
                    <a:lumMod val="95000"/>
                    <a:lumOff val="5000"/>
                  </a:schemeClr>
                </a:solidFill>
              </a:rPr>
            </a:br>
            <a:r>
              <a:rPr lang="en-US" b="1" dirty="0">
                <a:solidFill>
                  <a:schemeClr val="tx1">
                    <a:lumMod val="95000"/>
                    <a:lumOff val="5000"/>
                  </a:schemeClr>
                </a:solidFill>
              </a:rPr>
              <a:t>ML Classification </a:t>
            </a:r>
            <a:endParaRPr lang="en-IN" b="1" dirty="0">
              <a:solidFill>
                <a:schemeClr val="tx1">
                  <a:lumMod val="95000"/>
                  <a:lumOff val="5000"/>
                </a:schemeClr>
              </a:solidFill>
            </a:endParaRPr>
          </a:p>
        </p:txBody>
      </p:sp>
      <p:sp>
        <p:nvSpPr>
          <p:cNvPr id="11" name="Rectangle 10">
            <a:extLst>
              <a:ext uri="{FF2B5EF4-FFF2-40B4-BE49-F238E27FC236}">
                <a16:creationId xmlns:a16="http://schemas.microsoft.com/office/drawing/2014/main" id="{AB771D87-94FD-3432-CEAD-F8F78699A956}"/>
              </a:ext>
            </a:extLst>
          </p:cNvPr>
          <p:cNvSpPr/>
          <p:nvPr/>
        </p:nvSpPr>
        <p:spPr>
          <a:xfrm>
            <a:off x="8504941" y="29432453"/>
            <a:ext cx="1904365" cy="929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Model Evaluations</a:t>
            </a:r>
            <a:endParaRPr lang="en-IN" b="1" dirty="0">
              <a:solidFill>
                <a:schemeClr val="tx1">
                  <a:lumMod val="95000"/>
                  <a:lumOff val="5000"/>
                </a:schemeClr>
              </a:solidFill>
            </a:endParaRPr>
          </a:p>
        </p:txBody>
      </p:sp>
      <p:cxnSp>
        <p:nvCxnSpPr>
          <p:cNvPr id="13" name="Straight Arrow Connector 12">
            <a:extLst>
              <a:ext uri="{FF2B5EF4-FFF2-40B4-BE49-F238E27FC236}">
                <a16:creationId xmlns:a16="http://schemas.microsoft.com/office/drawing/2014/main" id="{A26E6763-23A3-5647-CCEA-94C2ED55FDDE}"/>
              </a:ext>
            </a:extLst>
          </p:cNvPr>
          <p:cNvCxnSpPr>
            <a:stCxn id="8" idx="3"/>
            <a:endCxn id="9" idx="1"/>
          </p:cNvCxnSpPr>
          <p:nvPr/>
        </p:nvCxnSpPr>
        <p:spPr>
          <a:xfrm>
            <a:off x="2905155" y="29763006"/>
            <a:ext cx="562182" cy="32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EF04FDAD-A7B4-A258-C9DB-BF96D3C27EC8}"/>
              </a:ext>
            </a:extLst>
          </p:cNvPr>
          <p:cNvCxnSpPr>
            <a:stCxn id="9" idx="3"/>
          </p:cNvCxnSpPr>
          <p:nvPr/>
        </p:nvCxnSpPr>
        <p:spPr>
          <a:xfrm>
            <a:off x="5197077" y="29795272"/>
            <a:ext cx="837510" cy="14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45EB2697-692A-62B1-6BF7-88FCAF5AD4A7}"/>
              </a:ext>
            </a:extLst>
          </p:cNvPr>
          <p:cNvCxnSpPr>
            <a:stCxn id="10" idx="3"/>
            <a:endCxn id="11" idx="1"/>
          </p:cNvCxnSpPr>
          <p:nvPr/>
        </p:nvCxnSpPr>
        <p:spPr>
          <a:xfrm>
            <a:off x="7979090" y="29880673"/>
            <a:ext cx="525851" cy="16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F7F7F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930</Words>
  <Application>Microsoft Office PowerPoint</Application>
  <PresentationFormat>Custom</PresentationFormat>
  <Paragraphs>310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Calibri</vt:lpstr>
      <vt:lpstr>Arial</vt:lpstr>
      <vt:lpstr>Söhne</vt:lpstr>
      <vt:lpstr>Simple Light</vt:lpstr>
      <vt:lpstr>URBAN-SOUND CLASSIFICATION Kunku Sai Krishna  Mentors: Ali Motamedi   Pace University, Seidenberg School of CSIS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URBAN-SOUND CLASSIFICATION Kaiyin Chen Mentors: Dr. Christelle Scharff | FNU Kaleemunnisa Seidenberg Undergraduate Research Pace University, Seidenberg School of CSIS</dc:title>
  <dc:creator>Uma Mahesh</dc:creator>
  <cp:lastModifiedBy>Uma Mahesh chinta</cp:lastModifiedBy>
  <cp:revision>5</cp:revision>
  <dcterms:modified xsi:type="dcterms:W3CDTF">2024-04-15T02:53:15Z</dcterms:modified>
</cp:coreProperties>
</file>