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9/9/2025</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2432744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23466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70404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62446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1213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8092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85534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26590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6791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39589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08793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79211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9715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0285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262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84595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036087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4474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1558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0055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329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9431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9219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73568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3674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3917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9/9/2025</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1201435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3" Type="http://schemas.openxmlformats.org/officeDocument/2006/relationships/hyperlink" Target="https://saikrishnan20324u09068-eng.github.io/Digital-portfolio.-/" TargetMode="External" /><Relationship Id="rId2" Type="http://schemas.openxmlformats.org/officeDocument/2006/relationships/hyperlink" Target="https://github.com/saikrishnan20324u09068-eng/Digital-portfolio.-.git" TargetMode="Externa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1523999" y="19665"/>
            <a:ext cx="7629525"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B0F0"/>
                </a:solidFill>
                <a:latin typeface="Calibri" charset="0"/>
                <a:ea typeface="宋体" charset="0"/>
                <a:cs typeface="Calibri" charset="0"/>
              </a:rPr>
              <a:t>STUDENT</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b="0" i="0" u="none" strike="noStrike" kern="1200" cap="none" spc="0" baseline="0">
                <a:solidFill>
                  <a:srgbClr val="00B0F0"/>
                </a:solidFill>
                <a:latin typeface="Calibri" charset="0"/>
                <a:ea typeface="宋体" charset="0"/>
                <a:cs typeface="Calibri" charset="0"/>
              </a:rPr>
              <a:t>NAME</a:t>
            </a:r>
            <a:r>
              <a:rPr lang="en-US" altLang="zh-CN" sz="2400" b="0" i="0" u="none" strike="noStrike" kern="1200" cap="none" spc="0" baseline="0">
                <a:solidFill>
                  <a:schemeClr val="tx1"/>
                </a:solidFill>
                <a:latin typeface="Calibri" charset="0"/>
                <a:ea typeface="宋体" charset="0"/>
                <a:cs typeface="Calibri" charset="0"/>
              </a:rPr>
              <a:t>:  SAIKRISHNAN E</a:t>
            </a:r>
          </a:p>
          <a:p>
            <a:pPr marL="0" indent="0" algn="l">
              <a:lnSpc>
                <a:spcPct val="100000"/>
              </a:lnSpc>
              <a:spcBef>
                <a:spcPts val="0"/>
              </a:spcBef>
              <a:spcAft>
                <a:spcPts val="0"/>
              </a:spcAft>
              <a:buNone/>
            </a:pPr>
            <a:r>
              <a:rPr lang="en-US" altLang="zh-CN" sz="2400" b="0" i="0" u="none" strike="noStrike" kern="1200" cap="none" spc="0" baseline="0">
                <a:solidFill>
                  <a:srgbClr val="00B0F0"/>
                </a:solidFill>
                <a:latin typeface="Calibri" charset="0"/>
                <a:ea typeface="宋体" charset="0"/>
                <a:cs typeface="Calibri" charset="0"/>
              </a:rPr>
              <a:t>REGISTER</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b="0" i="0" u="none" strike="noStrike" kern="1200" cap="none" spc="0" baseline="0">
                <a:solidFill>
                  <a:srgbClr val="00B0F0"/>
                </a:solidFill>
                <a:latin typeface="Calibri" charset="0"/>
                <a:ea typeface="宋体" charset="0"/>
                <a:cs typeface="Calibri" charset="0"/>
              </a:rPr>
              <a:t>NO</a:t>
            </a:r>
            <a:r>
              <a:rPr lang="en-US" altLang="zh-CN" sz="2400" b="0" i="0" u="none" strike="noStrike" kern="1200" cap="none" spc="0" baseline="0">
                <a:solidFill>
                  <a:schemeClr val="tx1"/>
                </a:solidFill>
                <a:latin typeface="Calibri" charset="0"/>
                <a:ea typeface="宋体" charset="0"/>
                <a:cs typeface="Calibri" charset="0"/>
              </a:rPr>
              <a:t> :20324u09068</a:t>
            </a:r>
          </a:p>
          <a:p>
            <a:pPr marL="0" indent="0" algn="l">
              <a:lnSpc>
                <a:spcPct val="100000"/>
              </a:lnSpc>
              <a:spcBef>
                <a:spcPts val="0"/>
              </a:spcBef>
              <a:spcAft>
                <a:spcPts val="0"/>
              </a:spcAft>
              <a:buNone/>
            </a:pPr>
            <a:r>
              <a:rPr lang="en-US" altLang="zh-CN" sz="2400" b="0" i="0" u="none" strike="noStrike" kern="1200" cap="none" spc="0" baseline="0">
                <a:solidFill>
                  <a:srgbClr val="00B0F0"/>
                </a:solidFill>
                <a:latin typeface="Calibri" charset="0"/>
                <a:ea typeface="宋体" charset="0"/>
                <a:cs typeface="Calibri" charset="0"/>
              </a:rPr>
              <a:t>NMID</a:t>
            </a:r>
            <a:r>
              <a:rPr lang="en-US" altLang="zh-CN" sz="2400" b="0" i="0" u="none" strike="noStrike" kern="1200" cap="none" spc="0" baseline="0">
                <a:solidFill>
                  <a:schemeClr val="tx1"/>
                </a:solidFill>
                <a:latin typeface="Calibri" charset="0"/>
                <a:ea typeface="宋体" charset="0"/>
                <a:cs typeface="Calibri" charset="0"/>
              </a:rPr>
              <a:t>:1F7E1F4DEF16A4A80DE48442656CBCA6</a:t>
            </a:r>
          </a:p>
          <a:p>
            <a:pPr marL="0" indent="0" algn="l">
              <a:lnSpc>
                <a:spcPct val="100000"/>
              </a:lnSpc>
              <a:spcBef>
                <a:spcPts val="0"/>
              </a:spcBef>
              <a:spcAft>
                <a:spcPts val="0"/>
              </a:spcAft>
              <a:buNone/>
            </a:pPr>
            <a:r>
              <a:rPr lang="en-US" altLang="zh-CN" sz="2400" b="0" i="0" u="none" strike="noStrike" kern="1200" cap="none" spc="0" baseline="0">
                <a:solidFill>
                  <a:srgbClr val="00B0F0"/>
                </a:solidFill>
                <a:latin typeface="Calibri" charset="0"/>
                <a:ea typeface="宋体" charset="0"/>
                <a:cs typeface="Calibri" charset="0"/>
              </a:rPr>
              <a:t>DEPARTMENT</a:t>
            </a:r>
            <a:r>
              <a:rPr lang="en-US" altLang="zh-CN" sz="2400" b="0" i="0" u="none" strike="noStrike" kern="1200" cap="none" spc="0" baseline="0">
                <a:solidFill>
                  <a:schemeClr val="tx1"/>
                </a:solidFill>
                <a:latin typeface="Calibri" charset="0"/>
                <a:ea typeface="宋体" charset="0"/>
                <a:cs typeface="Calibri" charset="0"/>
              </a:rPr>
              <a:t>: BCA</a:t>
            </a:r>
          </a:p>
          <a:p>
            <a:pPr marL="0" indent="0" algn="l">
              <a:lnSpc>
                <a:spcPct val="100000"/>
              </a:lnSpc>
              <a:spcBef>
                <a:spcPts val="0"/>
              </a:spcBef>
              <a:spcAft>
                <a:spcPts val="0"/>
              </a:spcAft>
              <a:buNone/>
            </a:pPr>
            <a:r>
              <a:rPr lang="en-US" altLang="zh-CN" sz="2400" b="0" i="0" u="none" strike="noStrike" kern="1200" cap="none" spc="0" baseline="0">
                <a:solidFill>
                  <a:srgbClr val="00B0F0"/>
                </a:solidFill>
                <a:latin typeface="Calibri" charset="0"/>
                <a:ea typeface="宋体" charset="0"/>
                <a:cs typeface="Calibri" charset="0"/>
              </a:rPr>
              <a:t>COLLEGE</a:t>
            </a:r>
            <a:r>
              <a:rPr lang="en-US" altLang="zh-CN" sz="2400" b="0" i="0" u="none" strike="noStrike" kern="1200" cap="none" spc="0" baseline="0">
                <a:solidFill>
                  <a:schemeClr val="tx1"/>
                </a:solidFill>
                <a:latin typeface="Calibri" charset="0"/>
                <a:ea typeface="宋体" charset="0"/>
                <a:cs typeface="Calibri" charset="0"/>
              </a:rPr>
              <a:t>: DR. M.G.R.CHOCKALINGAM ARTS 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r>
              <a:rPr lang="en-US" altLang="zh-CN" sz="2400" b="0" i="0" u="none" strike="noStrike" kern="1200" cap="none" spc="0" baseline="0">
                <a:solidFill>
                  <a:srgbClr val="00B0F0"/>
                </a:solidFill>
                <a:latin typeface="Calibri" charset="0"/>
                <a:ea typeface="宋体" charset="0"/>
                <a:cs typeface="Calibri" charset="0"/>
              </a:rPr>
              <a:t>UNIVERSITY</a:t>
            </a:r>
            <a:r>
              <a:rPr lang="en-US" altLang="zh-CN" sz="2400" b="0" i="0" u="none" strike="noStrike" kern="1200" cap="none" spc="0" baseline="0">
                <a:solidFill>
                  <a:schemeClr val="tx1"/>
                </a:solidFill>
                <a:latin typeface="Calibri" charset="0"/>
                <a:ea typeface="宋体" charset="0"/>
                <a:cs typeface="Calibri" charset="0"/>
              </a:rPr>
              <a:t>:THIRUVALLUVAR UNVERSITY</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734263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4"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5"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RESULTS </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7"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5" name="文本框"/>
          <p:cNvSpPr txBox="1">
            <a:spLocks/>
          </p:cNvSpPr>
          <p:nvPr/>
        </p:nvSpPr>
        <p:spPr>
          <a:xfrm>
            <a:off x="1058326" y="1409678"/>
            <a:ext cx="7919879" cy="2225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The digital portfolio successfully showcases the user's skills, projects, and achievements in a visually appealing and organized format, creating a strong professional online presence. It provides an accessible and responsive platform that can be easily shared with potential employers, clients, or collaborators. By effectively highlighting personal strengths and creative work, the portfolio enhances visibility, supports career growth, and serves as a dynamic tool for self-promotion and networking.</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38245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 name="文本框"/>
          <p:cNvSpPr>
            <a:spLocks noGrp="1"/>
          </p:cNvSpPr>
          <p:nvPr>
            <p:ph type="title"/>
          </p:nvPr>
        </p:nvSpPr>
        <p:spPr>
          <a:xfrm>
            <a:off x="755332" y="385444"/>
            <a:ext cx="10681335" cy="52387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r>
              <a:rPr lang="en-US" altLang="zh-CN" sz="3500" b="1" i="0"/>
              <a:t>SCREENSHOT / OUTPUT </a:t>
            </a:r>
            <a:endParaRPr lang="zh-CN" altLang="en-US" sz="3500" b="1"/>
          </a:p>
        </p:txBody>
      </p:sp>
      <p:sp>
        <p:nvSpPr>
          <p:cNvPr id="167" name="文本框"/>
          <p:cNvSpPr>
            <a:spLocks noGrp="1"/>
          </p:cNvSpPr>
          <p:nvPr>
            <p:ph type="body" idx="1"/>
          </p:nvPr>
        </p:nvSpPr>
        <p:spPr>
          <a:xfrm>
            <a:off x="609590" y="1601975"/>
            <a:ext cx="10977433" cy="45287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pic>
        <p:nvPicPr>
          <p:cNvPr id="168" name="图片"/>
          <p:cNvPicPr>
            <a:picLocks noChangeAspect="1"/>
          </p:cNvPicPr>
          <p:nvPr/>
        </p:nvPicPr>
        <p:blipFill>
          <a:blip r:embed="rId3" cstate="print"/>
          <a:stretch>
            <a:fillRect/>
          </a:stretch>
        </p:blipFill>
        <p:spPr>
          <a:xfrm>
            <a:off x="2282833" y="1628202"/>
            <a:ext cx="7847880" cy="4398774"/>
          </a:xfrm>
          <a:prstGeom prst="rect">
            <a:avLst/>
          </a:prstGeom>
          <a:noFill/>
          <a:ln w="12700" cap="flat" cmpd="sng">
            <a:noFill/>
            <a:prstDash val="solid"/>
            <a:miter/>
          </a:ln>
        </p:spPr>
      </p:pic>
    </p:spTree>
    <p:extLst>
      <p:ext uri="{BB962C8B-B14F-4D97-AF65-F5344CB8AC3E}">
        <p14:creationId xmlns:p14="http://schemas.microsoft.com/office/powerpoint/2010/main" val="179263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2" name="文本框"/>
          <p:cNvSpPr>
            <a:spLocks noGrp="1"/>
          </p:cNvSpPr>
          <p:nvPr>
            <p:ph type="title"/>
          </p:nvPr>
        </p:nvSpPr>
        <p:spPr>
          <a:xfrm>
            <a:off x="755332" y="385444"/>
            <a:ext cx="4578668"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CONCLUSION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9" name="文本框"/>
          <p:cNvSpPr txBox="1">
            <a:spLocks/>
          </p:cNvSpPr>
          <p:nvPr/>
        </p:nvSpPr>
        <p:spPr>
          <a:xfrm>
            <a:off x="764481" y="1696558"/>
            <a:ext cx="8207875" cy="32918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zh-CN" altLang="en-US" sz="1800" b="0" i="0" u="none" strike="noStrike" kern="1200" cap="none" spc="0" baseline="0">
                <a:solidFill>
                  <a:schemeClr val="tx1"/>
                </a:solidFill>
                <a:latin typeface="Droid Sans" charset="0"/>
                <a:ea typeface="宋体" charset="0"/>
                <a:cs typeface="Lucida Sans"/>
              </a:rPr>
              <a:t>📌 Conclusion of Digital Portfolio (One Paragraph)</a:t>
            </a: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In conclusion, the digital portfolio serves as a powerful tool for personal branding and professional development, effectively displaying the user's skills, experiences, and creative work in a structured and visually engaging manner. Its responsive design, easy navigation, and organized layout provide a seamless experience for visitors, making it an ideal platform for job applications, networking, or showcasing talent. Overall, the project meets its objectives by enhancing online presence and offering a flexible, modern way to present oneself in the digital world.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905630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AE3DB-44EB-5112-633D-14E51D4EC7E2}"/>
              </a:ext>
            </a:extLst>
          </p:cNvPr>
          <p:cNvSpPr>
            <a:spLocks noGrp="1"/>
          </p:cNvSpPr>
          <p:nvPr>
            <p:ph type="title"/>
          </p:nvPr>
        </p:nvSpPr>
        <p:spPr>
          <a:xfrm>
            <a:off x="755332" y="385444"/>
            <a:ext cx="10681335" cy="5416868"/>
          </a:xfrm>
        </p:spPr>
        <p:txBody>
          <a:bodyPr/>
          <a:lstStyle/>
          <a:p>
            <a:r>
              <a:rPr lang="en-US" sz="3200" b="1"/>
              <a:t>GITHUB LINK </a:t>
            </a:r>
            <a:br>
              <a:rPr lang="en-US" sz="3200" b="1"/>
            </a:br>
            <a:br>
              <a:rPr lang="en-US" sz="3200" b="1"/>
            </a:br>
            <a:r>
              <a:rPr lang="en-US" sz="3200" b="1">
                <a:hlinkClick r:id="rId2"/>
              </a:rPr>
              <a:t>https://github.com/saikrishnan20324u09068-eng/Digital-portfolio.-.git</a:t>
            </a:r>
            <a:br>
              <a:rPr lang="en-US" sz="3200" b="1"/>
            </a:br>
            <a:br>
              <a:rPr lang="en-US" sz="3200" b="1"/>
            </a:br>
            <a:r>
              <a:rPr lang="en-US" sz="3200" b="1"/>
              <a:t>OUTPUT PAGE LINK</a:t>
            </a:r>
            <a:br>
              <a:rPr lang="en-US" sz="3200" b="1"/>
            </a:br>
            <a:br>
              <a:rPr lang="en-US" sz="3200" b="1"/>
            </a:br>
            <a:br>
              <a:rPr lang="en-US" sz="3200" b="1"/>
            </a:br>
            <a:r>
              <a:rPr lang="en-US" sz="3200" b="1">
                <a:hlinkClick r:id="rId3"/>
              </a:rPr>
              <a:t>https://saikrishnan20324u09068-eng.github.io/Digital-portfolio.-/</a:t>
            </a:r>
            <a:r>
              <a:rPr lang="en-US" sz="3200" b="1"/>
              <a:t> </a:t>
            </a:r>
            <a:br>
              <a:rPr lang="en-US" sz="3200" b="1"/>
            </a:br>
            <a:endParaRPr lang="en-US" sz="3200" b="1"/>
          </a:p>
        </p:txBody>
      </p:sp>
    </p:spTree>
    <p:extLst>
      <p:ext uri="{BB962C8B-B14F-4D97-AF65-F5344CB8AC3E}">
        <p14:creationId xmlns:p14="http://schemas.microsoft.com/office/powerpoint/2010/main" val="9437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4" name="文本框"/>
          <p:cNvSpPr txBox="1">
            <a:spLocks/>
          </p:cNvSpPr>
          <p:nvPr/>
        </p:nvSpPr>
        <p:spPr>
          <a:xfrm>
            <a:off x="2284258" y="3211010"/>
            <a:ext cx="5168714" cy="6915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Droid Sans" charset="0"/>
                <a:ea typeface="宋体" charset="0"/>
                <a:cs typeface="Lucida Sans"/>
              </a:rPr>
              <a:t>DIGITAL PORTFOLIO </a:t>
            </a:r>
            <a:endParaRPr lang="zh-CN" altLang="en-US" sz="4000" b="1"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617770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3"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5"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6"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7"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8"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0"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2"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4"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757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7"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0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0"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5" name="文本框"/>
          <p:cNvSpPr txBox="1">
            <a:spLocks/>
          </p:cNvSpPr>
          <p:nvPr/>
        </p:nvSpPr>
        <p:spPr>
          <a:xfrm>
            <a:off x="908179" y="1553685"/>
            <a:ext cx="7415887" cy="54254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Sure! Could you please clarify what kind of problem statement you're looking for</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For example: </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A math problem statement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A programming/coding challenge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A research problem (e.g. for a thesis)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A business or startup problem statement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A school project topic</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Let me know the context and any specific topic or area you're working on, and I’ll craft a clear and appropriate problem statement for you.</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385281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5"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6" name="文本框"/>
          <p:cNvSpPr txBox="1">
            <a:spLocks/>
          </p:cNvSpPr>
          <p:nvPr/>
        </p:nvSpPr>
        <p:spPr>
          <a:xfrm>
            <a:off x="555459" y="1629884"/>
            <a:ext cx="9863850" cy="4358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Sure! I can help you write a Project Overview, but first I need to know some basic information about your project. Please provide: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Project Title (if you have one)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Objective – What is the project trying to achieve?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Scope – What’s included in the project?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Technology/Tools used (if any)</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5. Target users/audience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6. Any specific problem the project is solving</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43624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4"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7" name="文本框"/>
          <p:cNvSpPr txBox="1">
            <a:spLocks/>
          </p:cNvSpPr>
          <p:nvPr/>
        </p:nvSpPr>
        <p:spPr>
          <a:xfrm>
            <a:off x="5471802" y="2801441"/>
            <a:ext cx="1257280"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
        <p:nvSpPr>
          <p:cNvPr id="159" name="文本框"/>
          <p:cNvSpPr txBox="1">
            <a:spLocks/>
          </p:cNvSpPr>
          <p:nvPr/>
        </p:nvSpPr>
        <p:spPr>
          <a:xfrm>
            <a:off x="988652" y="1848955"/>
            <a:ext cx="6983894" cy="4091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The end user is a crucial consideration in design and development. End users can be: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*Customers*: Buying products or services.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*Clients*: Using professional services.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*Employees*: Internal users of company systems.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4. *Visitors*: Interacting with websites or apps.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Understanding End Users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*Needs and goals*: What do they want to achieve?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*Pain points*: What challenges do they face?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*Behavior patterns*: How do they interact with products or services?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Knowing the end user helps create more effective, user-friendly solutions. Who's the end user for your project?</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10798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7"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2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1"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TOOLS AND TECHNIQUES</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0" name="文本框"/>
          <p:cNvSpPr txBox="1">
            <a:spLocks/>
          </p:cNvSpPr>
          <p:nvPr/>
        </p:nvSpPr>
        <p:spPr>
          <a:xfrm>
            <a:off x="5471802" y="2801441"/>
            <a:ext cx="125728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
        <p:nvSpPr>
          <p:cNvPr id="161" name="文本框"/>
          <p:cNvSpPr txBox="1">
            <a:spLocks/>
          </p:cNvSpPr>
          <p:nvPr/>
        </p:nvSpPr>
        <p:spPr>
          <a:xfrm>
            <a:off x="2784050" y="1266805"/>
            <a:ext cx="8495871" cy="5692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Tools and technologies can vary depending on the project. Some examples include:</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Programming Languages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Python</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JavaScript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Java</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Development Frameworks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React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Angular</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Vue.js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Databases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MySQL</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MongoDB</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PostgreSQL</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Other Tools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Version control (Git)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IDEs (Visual Studio Code)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Collaboration tools (Slack, Trello)</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94240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5"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3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8</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7" name="矩形"/>
          <p:cNvSpPr>
            <a:spLocks/>
          </p:cNvSpPr>
          <p:nvPr/>
        </p:nvSpPr>
        <p:spPr>
          <a:xfrm>
            <a:off x="739774" y="291147"/>
            <a:ext cx="8794750" cy="6134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charset="0"/>
                <a:ea typeface="宋体" charset="0"/>
                <a:cs typeface="Trebuchet MS" charset="0"/>
              </a:rPr>
              <a:t>POTFOLIO DESIGN AND LAYOUT</a:t>
            </a:r>
            <a:endParaRPr lang="zh-CN" altLang="en-US" sz="40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3" name="文本框"/>
          <p:cNvSpPr txBox="1">
            <a:spLocks/>
          </p:cNvSpPr>
          <p:nvPr/>
        </p:nvSpPr>
        <p:spPr>
          <a:xfrm>
            <a:off x="766131" y="1410812"/>
            <a:ext cx="7849831" cy="48920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Portfolio design and layout are crucial for showcasing your work effectively! 📈 A well-designed portfolio can make a great impression. Here are some tips: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Design Tips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*Clean and simple*: Easy to navigate and visually appealing.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*Consistent branding*: Use a consistent color scheme, typography, and style.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*Highlight your best work*: Showcase your most impressive projects.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Layout Tips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*Clear categorization*: Organize your work into categories (e.g., projects, skills, experience).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*Use whitespace effectively*: Balance text and images for easy reading.</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*Make it interactive*: Include links, animations, or other interactive elements.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Want more specific advice on designing your portfolio? 🎨</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53766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FEATURES AND FUNCTIONALITY</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64" name="文本框"/>
          <p:cNvSpPr txBox="1">
            <a:spLocks/>
          </p:cNvSpPr>
          <p:nvPr/>
        </p:nvSpPr>
        <p:spPr>
          <a:xfrm>
            <a:off x="909304" y="1410812"/>
            <a:ext cx="9143861" cy="46253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Features and functionality are key aspects of any product, system, or application.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Features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*Core features*: Main functionalities that serve primary purposes.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*Secondary features*: Additional capabilities that enhance usability.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*Unique features*: Differentiators that set it apart from others.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rgbClr val="92D050"/>
                </a:solidFill>
                <a:latin typeface="Droid Sans" charset="0"/>
                <a:ea typeface="宋体" charset="0"/>
                <a:cs typeface="Lucida Sans"/>
              </a:rPr>
              <a:t>Functionality</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1. *Usability*: How easy is it to use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2. *Performance*: How well does it work under various conditions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3. *Scalability*: Can it handle growth or increased demand</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Considerations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*User needs*: Align features with what users want/need.</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*Prioritization*: Decide which features are most important.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*Implementation*: How are features developed and tested</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92516942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481</TotalTime>
  <Application>Microsoft Office PowerPoint</Application>
  <PresentationFormat>Widescreen</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vt:lpstr>
      <vt:lpstr>SCREENSHOT / OUTPUT </vt:lpstr>
      <vt:lpstr>CONCLUSION</vt:lpstr>
      <vt:lpstr>GITHUB LINK   https://github.com/saikrishnan20324u09068-eng/Digital-portfolio.-.git  OUTPUT PAGE LINK   https://saikrishnan20324u09068-eng.github.io/Digital-portfolio.-/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Sai E</cp:lastModifiedBy>
  <cp:revision>24</cp:revision>
  <dcterms:created xsi:type="dcterms:W3CDTF">2024-03-29T15:07:22Z</dcterms:created>
  <dcterms:modified xsi:type="dcterms:W3CDTF">2025-09-09T10:18:06Z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