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035" y="1056734"/>
            <a:ext cx="6567613" cy="2268559"/>
          </a:xfrm>
        </p:spPr>
        <p:txBody>
          <a:bodyPr/>
          <a:lstStyle/>
          <a:p>
            <a:br>
              <a:rPr lang="tr-TR" dirty="0">
                <a:cs typeface="Arial"/>
              </a:rPr>
            </a:b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274" y="2527579"/>
            <a:ext cx="4998166" cy="2022854"/>
          </a:xfrm>
        </p:spPr>
        <p:txBody>
          <a:bodyPr>
            <a:normAutofit fontScale="77500" lnSpcReduction="20000"/>
          </a:bodyPr>
          <a:lstStyle/>
          <a:p>
            <a:r>
              <a:rPr lang="tr-TR" sz="8000" dirty="0">
                <a:solidFill>
                  <a:srgbClr val="0070C0"/>
                </a:solidFill>
                <a:cs typeface="Arial"/>
              </a:rPr>
              <a:t>ONLINE JOB PORTAL</a:t>
            </a:r>
          </a:p>
          <a:p>
            <a:endParaRPr lang="tr-TR" sz="8000" dirty="0">
              <a:solidFill>
                <a:srgbClr val="0070C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3D98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DB17416-CEF5-4629-99B4-085E1E32E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86480" y="643467"/>
            <a:ext cx="78190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1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solidFill>
            <a:srgbClr val="50657B"/>
          </a:solidFill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3FB0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D3A1B1-1AB6-49C6-954F-D3D524753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" b="1520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5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704E45"/>
          </a:solidFill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6FE00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8CB596-57E1-46D7-B78C-7F3006BD6A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2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solidFill>
            <a:srgbClr val="255B32"/>
          </a:solidFill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22FE00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8F029A-D881-4978-A189-23DA44B54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24695" r="1" b="696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5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2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solidFill>
            <a:srgbClr val="5B4139"/>
          </a:solidFill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5FE00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0FCB3F-B38E-4BF4-A965-8B8E7BE6C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" b="3073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764D42"/>
          </a:solidFill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3FB07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009272-2203-4958-BB73-99756E2E3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4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solidFill>
            <a:srgbClr val="6B6D39"/>
          </a:solidFill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3FE00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CB533F-B974-47EA-AD50-91F5CD7BB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3072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6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183</cp:revision>
  <dcterms:modified xsi:type="dcterms:W3CDTF">2019-05-02T13:28:38Z</dcterms:modified>
</cp:coreProperties>
</file>