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0217-3B11-4523-9D0A-AF7BBF03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6F42B-5845-4BD6-A2F9-49AA830BF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481-8CD9-4C28-A1CD-E3C5FB66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9997-0EA7-4A12-AC7B-B9830E88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F86C-5A87-4369-9734-011438DF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48B1-2ED2-4478-AB5A-39CAA2E5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FCED-DA5C-4588-83BE-803DF930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D61C-DF72-47D0-ABEF-86072C67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3592-2E55-468B-87CE-1B191611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2FC7-F47A-47E2-9DC9-DF30861B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E243-D4A0-4439-B0CA-BDD972CFC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48207-0D71-4A87-9E77-CBC115272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F9E4-622C-4ECB-AB9F-E65FF9F6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BB84-85D2-4D8D-995D-86794347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B178-1953-45CB-8EA9-544019CF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B7F9-9E61-42DB-AFD4-C6C9C1BC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5567-B622-4319-B591-08D7854C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3C1F-9429-41B0-8867-578F8D5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9379-506C-4957-A596-15B57E39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39B8-D69E-4D0B-AB23-03A97BC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3FA4-7F0E-40DD-ADC7-B7CC785D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CDEC7-C265-4BC6-9E44-2C7C59CE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9446-1ACE-4C14-AE6B-E6A70E4E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6339-7F7D-457D-A843-05306BA3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C35D-1B92-4A4C-AAD1-08E3E6F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0F8A-F055-4D65-A110-9370FCF0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6EBE-28C6-4BBE-985D-A205B5631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85AE1-110C-4F24-9DDB-D3427BB6B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3126E-3E03-4594-B203-299E6C99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6F2E-AAD1-466F-AD08-0B9515BD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C5616-7467-4A5B-8948-90B2FBFE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C9D0-EDF9-4351-A1E8-F4705067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9672-3340-45F8-8790-9D6F0FB1B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7D46B-0BF1-4D0C-9523-90347931E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2CEE5-2EA0-4C70-8FF7-147494D68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4B96C-E758-42E1-9E04-53BC1D8B0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51094-F04F-4924-AA0D-1D86F760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CD1B2-80C5-47A6-823F-16E0145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3B6D6-F66D-47B5-9700-F9B99AEE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D340-793A-4B6D-A234-34212F5A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F14FF-F241-4BA1-8D2C-E4628943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A4612-5B55-41CD-86B3-981CDA96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203CA-0F6F-4FBC-BDC5-6E0D7C0C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87F31-3B9A-4FD1-ABAA-113189FF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B7A38-44FB-48C2-AC3A-93A81EB8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231DD-BB11-4EA7-A907-C261EB81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1B8E-845A-4349-A904-93004089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027E-A753-478E-BA89-61F1DDE3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0F9FF-B8C2-47D3-B00D-A4B0E85B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577AF-FCB8-45F7-A408-878B4E73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20CB-7EDF-4EFB-AD19-E2ABA9FD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B5592-86C1-4375-93FA-AACC4C52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3B3F-EBBA-44AC-AA9B-40CE16E1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D41CB-B80C-4F93-84BE-A61F48014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2F255-DC9B-40F6-AB1A-95388B7E3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E0D9-62D0-480C-A562-872071A7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A3F5A-99A6-4D4D-9AAE-C90CC9BA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DE0D5-2DF7-4BBE-955F-AD0F69EA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BBBF0-3764-4CB7-81FC-D074DA89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A7BC-A378-4BC3-B68C-E2CA87A2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B5E2-7D0D-4CF6-A6F4-55C09E8D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023E-1570-441B-95F1-3D653777BA6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ACB4-9E63-46BB-83D9-045C1D4D5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45F0-DF1D-41FB-8182-AE66A16B1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44E4-3C65-44B8-9D22-120BA26AE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132E4D-0BC1-4A9E-B676-AE066344B0E3}"/>
              </a:ext>
            </a:extLst>
          </p:cNvPr>
          <p:cNvSpPr/>
          <p:nvPr/>
        </p:nvSpPr>
        <p:spPr>
          <a:xfrm>
            <a:off x="2641600" y="2834640"/>
            <a:ext cx="17780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DC853B-611E-4911-971E-4F66FD6B8E72}"/>
              </a:ext>
            </a:extLst>
          </p:cNvPr>
          <p:cNvSpPr/>
          <p:nvPr/>
        </p:nvSpPr>
        <p:spPr>
          <a:xfrm>
            <a:off x="8171664" y="4577080"/>
            <a:ext cx="1536701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6E551B-BE45-46F9-A65B-4BEDE3D58ECC}"/>
              </a:ext>
            </a:extLst>
          </p:cNvPr>
          <p:cNvSpPr/>
          <p:nvPr/>
        </p:nvSpPr>
        <p:spPr>
          <a:xfrm>
            <a:off x="619760" y="1005840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PatientID</a:t>
            </a:r>
            <a:endParaRPr lang="en-US" sz="11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01E1B9-0A18-48F1-8BF5-389F6932B84E}"/>
              </a:ext>
            </a:extLst>
          </p:cNvPr>
          <p:cNvSpPr/>
          <p:nvPr/>
        </p:nvSpPr>
        <p:spPr>
          <a:xfrm>
            <a:off x="619760" y="1620520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endParaRPr lang="en-US" sz="11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CA88E8-E469-420C-B294-24BF391EC638}"/>
              </a:ext>
            </a:extLst>
          </p:cNvPr>
          <p:cNvSpPr/>
          <p:nvPr/>
        </p:nvSpPr>
        <p:spPr>
          <a:xfrm>
            <a:off x="619760" y="2209800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</a:t>
            </a:r>
            <a:endParaRPr lang="en-US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91654-E75F-4A61-871C-C7F02CD3A6EA}"/>
              </a:ext>
            </a:extLst>
          </p:cNvPr>
          <p:cNvSpPr/>
          <p:nvPr/>
        </p:nvSpPr>
        <p:spPr>
          <a:xfrm>
            <a:off x="619760" y="2773680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Gender</a:t>
            </a:r>
            <a:endParaRPr lang="en-US" sz="11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FF5B07-87F4-4F5D-A215-64FE17798FE9}"/>
              </a:ext>
            </a:extLst>
          </p:cNvPr>
          <p:cNvSpPr/>
          <p:nvPr/>
        </p:nvSpPr>
        <p:spPr>
          <a:xfrm>
            <a:off x="619760" y="3429000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</a:t>
            </a:r>
            <a:endParaRPr lang="en-US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1CA6FE-C61E-4643-BBC6-680CA3B145C8}"/>
              </a:ext>
            </a:extLst>
          </p:cNvPr>
          <p:cNvSpPr/>
          <p:nvPr/>
        </p:nvSpPr>
        <p:spPr>
          <a:xfrm>
            <a:off x="619760" y="4084320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</a:t>
            </a:r>
            <a:endParaRPr lang="en-US" sz="11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905A76-FF58-49DE-A0FB-C363C5CFD886}"/>
              </a:ext>
            </a:extLst>
          </p:cNvPr>
          <p:cNvSpPr/>
          <p:nvPr/>
        </p:nvSpPr>
        <p:spPr>
          <a:xfrm>
            <a:off x="619760" y="4709161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Symptom</a:t>
            </a:r>
            <a:endParaRPr lang="en-US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CEEDB5-D576-4F1B-819A-1A679A726E52}"/>
              </a:ext>
            </a:extLst>
          </p:cNvPr>
          <p:cNvSpPr/>
          <p:nvPr/>
        </p:nvSpPr>
        <p:spPr>
          <a:xfrm>
            <a:off x="619760" y="5298443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UserID</a:t>
            </a:r>
            <a:endParaRPr lang="en-US" sz="11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86FE32-E1DD-4050-97B7-9271679189FC}"/>
              </a:ext>
            </a:extLst>
          </p:cNvPr>
          <p:cNvCxnSpPr>
            <a:stCxn id="4" idx="6"/>
            <a:endCxn id="2" idx="1"/>
          </p:cNvCxnSpPr>
          <p:nvPr/>
        </p:nvCxnSpPr>
        <p:spPr>
          <a:xfrm>
            <a:off x="1859280" y="1198880"/>
            <a:ext cx="782320" cy="196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A4BD0E-4C93-4087-ADD3-EF2A4FBDA15A}"/>
              </a:ext>
            </a:extLst>
          </p:cNvPr>
          <p:cNvCxnSpPr>
            <a:stCxn id="5" idx="6"/>
            <a:endCxn id="2" idx="1"/>
          </p:cNvCxnSpPr>
          <p:nvPr/>
        </p:nvCxnSpPr>
        <p:spPr>
          <a:xfrm>
            <a:off x="1859280" y="1813560"/>
            <a:ext cx="782320" cy="134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A64D1E-E941-4BA2-8459-DE28F604D552}"/>
              </a:ext>
            </a:extLst>
          </p:cNvPr>
          <p:cNvCxnSpPr>
            <a:stCxn id="6" idx="6"/>
            <a:endCxn id="2" idx="1"/>
          </p:cNvCxnSpPr>
          <p:nvPr/>
        </p:nvCxnSpPr>
        <p:spPr>
          <a:xfrm>
            <a:off x="1859280" y="2402840"/>
            <a:ext cx="782320" cy="756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ADFE91-4E93-4FCF-B41B-C0F3AB40A3D7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>
            <a:off x="1859280" y="2966720"/>
            <a:ext cx="782320" cy="19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2C9369-4B2D-416E-A272-E6E570033222}"/>
              </a:ext>
            </a:extLst>
          </p:cNvPr>
          <p:cNvCxnSpPr>
            <a:stCxn id="8" idx="6"/>
            <a:endCxn id="2" idx="1"/>
          </p:cNvCxnSpPr>
          <p:nvPr/>
        </p:nvCxnSpPr>
        <p:spPr>
          <a:xfrm flipV="1">
            <a:off x="1859280" y="3159760"/>
            <a:ext cx="782320" cy="46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73B7A-83DD-4B09-ACB0-8FCDAE5AF2F0}"/>
              </a:ext>
            </a:extLst>
          </p:cNvPr>
          <p:cNvCxnSpPr>
            <a:stCxn id="9" idx="6"/>
            <a:endCxn id="2" idx="1"/>
          </p:cNvCxnSpPr>
          <p:nvPr/>
        </p:nvCxnSpPr>
        <p:spPr>
          <a:xfrm flipV="1">
            <a:off x="1859280" y="3159760"/>
            <a:ext cx="782320" cy="111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CD6FC-0BD5-47A8-9EC7-197755F360B8}"/>
              </a:ext>
            </a:extLst>
          </p:cNvPr>
          <p:cNvCxnSpPr>
            <a:stCxn id="10" idx="6"/>
            <a:endCxn id="2" idx="1"/>
          </p:cNvCxnSpPr>
          <p:nvPr/>
        </p:nvCxnSpPr>
        <p:spPr>
          <a:xfrm flipV="1">
            <a:off x="1859280" y="3159760"/>
            <a:ext cx="782320" cy="174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100C86-95E2-4CBE-BA32-2BC89C665CB3}"/>
              </a:ext>
            </a:extLst>
          </p:cNvPr>
          <p:cNvCxnSpPr>
            <a:stCxn id="11" idx="6"/>
            <a:endCxn id="2" idx="1"/>
          </p:cNvCxnSpPr>
          <p:nvPr/>
        </p:nvCxnSpPr>
        <p:spPr>
          <a:xfrm flipV="1">
            <a:off x="1859280" y="3159760"/>
            <a:ext cx="782320" cy="233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A4CC2B2-5BB3-45B6-BB93-2FF72750D07B}"/>
              </a:ext>
            </a:extLst>
          </p:cNvPr>
          <p:cNvSpPr/>
          <p:nvPr/>
        </p:nvSpPr>
        <p:spPr>
          <a:xfrm>
            <a:off x="5291933" y="1488440"/>
            <a:ext cx="15367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F0ABA7-3291-40FD-9F3B-BFFEAE266C92}"/>
              </a:ext>
            </a:extLst>
          </p:cNvPr>
          <p:cNvSpPr/>
          <p:nvPr/>
        </p:nvSpPr>
        <p:spPr>
          <a:xfrm>
            <a:off x="10558463" y="3576327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UserID</a:t>
            </a:r>
            <a:endParaRPr lang="en-US" sz="11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299976-F03C-43FF-8F0A-B30926DDF05F}"/>
              </a:ext>
            </a:extLst>
          </p:cNvPr>
          <p:cNvSpPr/>
          <p:nvPr/>
        </p:nvSpPr>
        <p:spPr>
          <a:xfrm>
            <a:off x="10515300" y="4075429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endParaRPr lang="en-US" sz="11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42CFE1-6CC0-4415-B5AC-5AEE7FB9EBAD}"/>
              </a:ext>
            </a:extLst>
          </p:cNvPr>
          <p:cNvSpPr/>
          <p:nvPr/>
        </p:nvSpPr>
        <p:spPr>
          <a:xfrm>
            <a:off x="10515300" y="4569465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</a:t>
            </a:r>
            <a:endParaRPr lang="en-US" sz="11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CFBE1C-3F64-4346-B8B3-0B1D7D536947}"/>
              </a:ext>
            </a:extLst>
          </p:cNvPr>
          <p:cNvSpPr/>
          <p:nvPr/>
        </p:nvSpPr>
        <p:spPr>
          <a:xfrm>
            <a:off x="10524174" y="5163821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Gender</a:t>
            </a:r>
            <a:endParaRPr lang="en-US" sz="11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8DB785-8EE1-4E3C-8084-60FF4C5EC9C5}"/>
              </a:ext>
            </a:extLst>
          </p:cNvPr>
          <p:cNvSpPr/>
          <p:nvPr/>
        </p:nvSpPr>
        <p:spPr>
          <a:xfrm>
            <a:off x="10409874" y="5676905"/>
            <a:ext cx="1536699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Department</a:t>
            </a:r>
            <a:endParaRPr lang="en-US" sz="11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7C6E7F-6371-40CC-B1E7-0DE2BB224354}"/>
              </a:ext>
            </a:extLst>
          </p:cNvPr>
          <p:cNvSpPr/>
          <p:nvPr/>
        </p:nvSpPr>
        <p:spPr>
          <a:xfrm>
            <a:off x="10444163" y="6250940"/>
            <a:ext cx="1468120" cy="345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Experience</a:t>
            </a:r>
            <a:endParaRPr lang="en-US" sz="11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B56DB0-88BC-4690-B21B-B0697BAC3D4D}"/>
              </a:ext>
            </a:extLst>
          </p:cNvPr>
          <p:cNvCxnSpPr>
            <a:cxnSpLocks/>
            <a:stCxn id="3" idx="3"/>
            <a:endCxn id="39" idx="2"/>
          </p:cNvCxnSpPr>
          <p:nvPr/>
        </p:nvCxnSpPr>
        <p:spPr>
          <a:xfrm flipV="1">
            <a:off x="9708365" y="3769367"/>
            <a:ext cx="850098" cy="113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2A838E-0AA7-44C3-AE20-E8CD6B7B072B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 flipV="1">
            <a:off x="9708365" y="4268469"/>
            <a:ext cx="806935" cy="63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8E4632-DF6D-45A6-BEF0-5BC1010A4C12}"/>
              </a:ext>
            </a:extLst>
          </p:cNvPr>
          <p:cNvCxnSpPr>
            <a:cxnSpLocks/>
            <a:stCxn id="3" idx="3"/>
            <a:endCxn id="41" idx="2"/>
          </p:cNvCxnSpPr>
          <p:nvPr/>
        </p:nvCxnSpPr>
        <p:spPr>
          <a:xfrm flipV="1">
            <a:off x="9708365" y="4762505"/>
            <a:ext cx="806935" cy="13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9DDD60-3A44-4DCA-A209-82462273C9BA}"/>
              </a:ext>
            </a:extLst>
          </p:cNvPr>
          <p:cNvCxnSpPr>
            <a:cxnSpLocks/>
            <a:stCxn id="3" idx="3"/>
            <a:endCxn id="42" idx="2"/>
          </p:cNvCxnSpPr>
          <p:nvPr/>
        </p:nvCxnSpPr>
        <p:spPr>
          <a:xfrm>
            <a:off x="9708365" y="4902200"/>
            <a:ext cx="815809" cy="45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591CC9-F44D-4B79-B6E5-5B4976013238}"/>
              </a:ext>
            </a:extLst>
          </p:cNvPr>
          <p:cNvCxnSpPr>
            <a:cxnSpLocks/>
            <a:stCxn id="3" idx="3"/>
            <a:endCxn id="43" idx="2"/>
          </p:cNvCxnSpPr>
          <p:nvPr/>
        </p:nvCxnSpPr>
        <p:spPr>
          <a:xfrm>
            <a:off x="9708365" y="4902200"/>
            <a:ext cx="701509" cy="96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DC03AD-93A9-490D-B225-1874E55E0EAE}"/>
              </a:ext>
            </a:extLst>
          </p:cNvPr>
          <p:cNvCxnSpPr>
            <a:cxnSpLocks/>
            <a:stCxn id="3" idx="3"/>
            <a:endCxn id="44" idx="2"/>
          </p:cNvCxnSpPr>
          <p:nvPr/>
        </p:nvCxnSpPr>
        <p:spPr>
          <a:xfrm>
            <a:off x="9708365" y="4902200"/>
            <a:ext cx="735798" cy="152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BB391DF-1B9B-4434-92FF-D02AA6B82293}"/>
              </a:ext>
            </a:extLst>
          </p:cNvPr>
          <p:cNvSpPr/>
          <p:nvPr/>
        </p:nvSpPr>
        <p:spPr>
          <a:xfrm>
            <a:off x="2664620" y="375917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AppointmentID</a:t>
            </a:r>
            <a:endParaRPr lang="en-US" sz="11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861701-EB71-4CEB-AAB2-EEE2AF5E206F}"/>
              </a:ext>
            </a:extLst>
          </p:cNvPr>
          <p:cNvSpPr/>
          <p:nvPr/>
        </p:nvSpPr>
        <p:spPr>
          <a:xfrm>
            <a:off x="4052413" y="353059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PatientID</a:t>
            </a:r>
            <a:endParaRPr lang="en-US" sz="11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42F409-D44D-42F5-BF7C-763330E8D6FA}"/>
              </a:ext>
            </a:extLst>
          </p:cNvPr>
          <p:cNvSpPr/>
          <p:nvPr/>
        </p:nvSpPr>
        <p:spPr>
          <a:xfrm>
            <a:off x="5440206" y="364488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DoctorID</a:t>
            </a:r>
            <a:endParaRPr lang="en-US" sz="11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137B61B-AE2E-4526-A7A6-CEFB857F582E}"/>
              </a:ext>
            </a:extLst>
          </p:cNvPr>
          <p:cNvSpPr/>
          <p:nvPr/>
        </p:nvSpPr>
        <p:spPr>
          <a:xfrm>
            <a:off x="6761480" y="396234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SlotID</a:t>
            </a:r>
            <a:endParaRPr lang="en-US" sz="1100" dirty="0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44ECC7C2-677C-4F98-A4E8-5E026BB8C35C}"/>
              </a:ext>
            </a:extLst>
          </p:cNvPr>
          <p:cNvSpPr/>
          <p:nvPr/>
        </p:nvSpPr>
        <p:spPr>
          <a:xfrm>
            <a:off x="2910840" y="1488440"/>
            <a:ext cx="1305560" cy="6502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Books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130AC8-E2A5-447E-A00E-C986A1AC6F5A}"/>
              </a:ext>
            </a:extLst>
          </p:cNvPr>
          <p:cNvCxnSpPr>
            <a:cxnSpLocks/>
            <a:stCxn id="67" idx="2"/>
            <a:endCxn id="2" idx="0"/>
          </p:cNvCxnSpPr>
          <p:nvPr/>
        </p:nvCxnSpPr>
        <p:spPr>
          <a:xfrm flipH="1">
            <a:off x="3530600" y="2138680"/>
            <a:ext cx="33020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C36163A-0922-4FFD-896F-6F119A377AD8}"/>
              </a:ext>
            </a:extLst>
          </p:cNvPr>
          <p:cNvCxnSpPr>
            <a:cxnSpLocks/>
            <a:stCxn id="67" idx="3"/>
            <a:endCxn id="37" idx="1"/>
          </p:cNvCxnSpPr>
          <p:nvPr/>
        </p:nvCxnSpPr>
        <p:spPr>
          <a:xfrm>
            <a:off x="4216400" y="1813560"/>
            <a:ext cx="1075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FBDB09E4-51FD-4F32-8AB0-D0E8D1310D6C}"/>
              </a:ext>
            </a:extLst>
          </p:cNvPr>
          <p:cNvSpPr/>
          <p:nvPr/>
        </p:nvSpPr>
        <p:spPr>
          <a:xfrm>
            <a:off x="2877820" y="4505959"/>
            <a:ext cx="1305560" cy="7213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Treats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144BAE3-021C-42D7-8ACD-0D3F866E5F8C}"/>
              </a:ext>
            </a:extLst>
          </p:cNvPr>
          <p:cNvCxnSpPr>
            <a:cxnSpLocks/>
            <a:stCxn id="2" idx="2"/>
            <a:endCxn id="75" idx="0"/>
          </p:cNvCxnSpPr>
          <p:nvPr/>
        </p:nvCxnSpPr>
        <p:spPr>
          <a:xfrm>
            <a:off x="3530600" y="3484880"/>
            <a:ext cx="0" cy="102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54882C-AA1E-4AC0-8348-AA478C768294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4183380" y="4866640"/>
            <a:ext cx="3988284" cy="3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C5B7BAD-948B-4D7C-A87E-9A081A78AB87}"/>
              </a:ext>
            </a:extLst>
          </p:cNvPr>
          <p:cNvCxnSpPr>
            <a:cxnSpLocks/>
            <a:stCxn id="64" idx="4"/>
            <a:endCxn id="37" idx="0"/>
          </p:cNvCxnSpPr>
          <p:nvPr/>
        </p:nvCxnSpPr>
        <p:spPr>
          <a:xfrm>
            <a:off x="4672173" y="739139"/>
            <a:ext cx="1388110" cy="7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2D6B3C-4A06-4965-A802-B3F449B4CA6D}"/>
              </a:ext>
            </a:extLst>
          </p:cNvPr>
          <p:cNvCxnSpPr>
            <a:cxnSpLocks/>
            <a:stCxn id="63" idx="4"/>
            <a:endCxn id="37" idx="0"/>
          </p:cNvCxnSpPr>
          <p:nvPr/>
        </p:nvCxnSpPr>
        <p:spPr>
          <a:xfrm>
            <a:off x="3284380" y="761997"/>
            <a:ext cx="2775903" cy="72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6BF204-6F6F-4194-AB96-EAED5100EDF4}"/>
              </a:ext>
            </a:extLst>
          </p:cNvPr>
          <p:cNvCxnSpPr>
            <a:cxnSpLocks/>
            <a:stCxn id="65" idx="4"/>
            <a:endCxn id="37" idx="0"/>
          </p:cNvCxnSpPr>
          <p:nvPr/>
        </p:nvCxnSpPr>
        <p:spPr>
          <a:xfrm>
            <a:off x="6059966" y="750568"/>
            <a:ext cx="317" cy="73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48ADCC3-6357-4648-A868-C8A4D9C7B88D}"/>
              </a:ext>
            </a:extLst>
          </p:cNvPr>
          <p:cNvCxnSpPr>
            <a:cxnSpLocks/>
            <a:stCxn id="66" idx="4"/>
            <a:endCxn id="37" idx="0"/>
          </p:cNvCxnSpPr>
          <p:nvPr/>
        </p:nvCxnSpPr>
        <p:spPr>
          <a:xfrm flipH="1">
            <a:off x="6060283" y="782314"/>
            <a:ext cx="1320957" cy="70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34A3D38-2B3C-4470-BA78-9E874D1D730C}"/>
              </a:ext>
            </a:extLst>
          </p:cNvPr>
          <p:cNvSpPr/>
          <p:nvPr/>
        </p:nvSpPr>
        <p:spPr>
          <a:xfrm>
            <a:off x="8173720" y="396234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BookingDate</a:t>
            </a:r>
            <a:endParaRPr lang="en-US" sz="11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C6FBC53-6E54-4505-8A68-89A834C0EC06}"/>
              </a:ext>
            </a:extLst>
          </p:cNvPr>
          <p:cNvCxnSpPr>
            <a:cxnSpLocks/>
            <a:stCxn id="92" idx="4"/>
            <a:endCxn id="37" idx="0"/>
          </p:cNvCxnSpPr>
          <p:nvPr/>
        </p:nvCxnSpPr>
        <p:spPr>
          <a:xfrm flipH="1">
            <a:off x="6060283" y="782314"/>
            <a:ext cx="2733197" cy="70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E32427-F1DF-4842-A728-28F71FFD9B2A}"/>
              </a:ext>
            </a:extLst>
          </p:cNvPr>
          <p:cNvSpPr/>
          <p:nvPr/>
        </p:nvSpPr>
        <p:spPr>
          <a:xfrm>
            <a:off x="8173720" y="2377431"/>
            <a:ext cx="15367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Appointment Slots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343172B-FC79-450B-B7E8-6CD8B32B4833}"/>
              </a:ext>
            </a:extLst>
          </p:cNvPr>
          <p:cNvSpPr/>
          <p:nvPr/>
        </p:nvSpPr>
        <p:spPr>
          <a:xfrm>
            <a:off x="10611172" y="1236985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SlotID</a:t>
            </a:r>
            <a:endParaRPr lang="en-US" sz="1100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8CBF78E-9661-41F8-A776-515100053A17}"/>
              </a:ext>
            </a:extLst>
          </p:cNvPr>
          <p:cNvSpPr/>
          <p:nvPr/>
        </p:nvSpPr>
        <p:spPr>
          <a:xfrm>
            <a:off x="10650703" y="1854200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DoctorID</a:t>
            </a:r>
            <a:endParaRPr lang="en-US" sz="1100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29B9AFB-238A-4B7C-864F-47184EE7C79A}"/>
              </a:ext>
            </a:extLst>
          </p:cNvPr>
          <p:cNvSpPr/>
          <p:nvPr/>
        </p:nvSpPr>
        <p:spPr>
          <a:xfrm>
            <a:off x="10650703" y="2453636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SlotTime</a:t>
            </a:r>
            <a:endParaRPr lang="en-US" sz="1100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F4D0DEB-80B2-4BFB-B3FD-2500E16A5EAF}"/>
              </a:ext>
            </a:extLst>
          </p:cNvPr>
          <p:cNvSpPr/>
          <p:nvPr/>
        </p:nvSpPr>
        <p:spPr>
          <a:xfrm>
            <a:off x="10664673" y="2966720"/>
            <a:ext cx="1239520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Cancelled</a:t>
            </a:r>
            <a:endParaRPr lang="en-US" sz="1050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53F46AC-4EB1-41C9-8BB2-EAC5F256073B}"/>
              </a:ext>
            </a:extLst>
          </p:cNvPr>
          <p:cNvCxnSpPr>
            <a:stCxn id="158" idx="3"/>
            <a:endCxn id="159" idx="2"/>
          </p:cNvCxnSpPr>
          <p:nvPr/>
        </p:nvCxnSpPr>
        <p:spPr>
          <a:xfrm flipV="1">
            <a:off x="9710420" y="1430025"/>
            <a:ext cx="900752" cy="127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292AF8A-1E3C-4D5C-9D45-438EFA8240CC}"/>
              </a:ext>
            </a:extLst>
          </p:cNvPr>
          <p:cNvCxnSpPr>
            <a:stCxn id="158" idx="3"/>
            <a:endCxn id="160" idx="2"/>
          </p:cNvCxnSpPr>
          <p:nvPr/>
        </p:nvCxnSpPr>
        <p:spPr>
          <a:xfrm flipV="1">
            <a:off x="9710420" y="2047240"/>
            <a:ext cx="940283" cy="655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58B02B5-5A7C-4A0D-AD19-84BE35D2764D}"/>
              </a:ext>
            </a:extLst>
          </p:cNvPr>
          <p:cNvCxnSpPr>
            <a:stCxn id="158" idx="3"/>
            <a:endCxn id="161" idx="2"/>
          </p:cNvCxnSpPr>
          <p:nvPr/>
        </p:nvCxnSpPr>
        <p:spPr>
          <a:xfrm flipV="1">
            <a:off x="9710420" y="2646676"/>
            <a:ext cx="940283" cy="5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A83CF14-48D9-4106-8DB1-D2FC42F0EF8A}"/>
              </a:ext>
            </a:extLst>
          </p:cNvPr>
          <p:cNvCxnSpPr>
            <a:stCxn id="158" idx="3"/>
            <a:endCxn id="162" idx="2"/>
          </p:cNvCxnSpPr>
          <p:nvPr/>
        </p:nvCxnSpPr>
        <p:spPr>
          <a:xfrm>
            <a:off x="9710420" y="2702551"/>
            <a:ext cx="954253" cy="457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Diamond 194">
            <a:extLst>
              <a:ext uri="{FF2B5EF4-FFF2-40B4-BE49-F238E27FC236}">
                <a16:creationId xmlns:a16="http://schemas.microsoft.com/office/drawing/2014/main" id="{E78C74FA-DC8B-4074-AC29-F680593C8792}"/>
              </a:ext>
            </a:extLst>
          </p:cNvPr>
          <p:cNvSpPr/>
          <p:nvPr/>
        </p:nvSpPr>
        <p:spPr>
          <a:xfrm>
            <a:off x="8322310" y="3553451"/>
            <a:ext cx="1239520" cy="7213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Manages</a:t>
            </a:r>
            <a:endParaRPr lang="en-US" sz="1600" dirty="0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0C37A4E-A09B-4373-A2D5-FF0807ED4A70}"/>
              </a:ext>
            </a:extLst>
          </p:cNvPr>
          <p:cNvCxnSpPr>
            <a:cxnSpLocks/>
            <a:stCxn id="3" idx="0"/>
            <a:endCxn id="195" idx="2"/>
          </p:cNvCxnSpPr>
          <p:nvPr/>
        </p:nvCxnSpPr>
        <p:spPr>
          <a:xfrm flipV="1">
            <a:off x="8940015" y="4274812"/>
            <a:ext cx="2055" cy="30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133845FA-39D8-449C-B293-71AA6C80ACE6}"/>
              </a:ext>
            </a:extLst>
          </p:cNvPr>
          <p:cNvCxnSpPr>
            <a:cxnSpLocks/>
            <a:stCxn id="195" idx="0"/>
            <a:endCxn id="158" idx="2"/>
          </p:cNvCxnSpPr>
          <p:nvPr/>
        </p:nvCxnSpPr>
        <p:spPr>
          <a:xfrm flipV="1">
            <a:off x="8942070" y="3027671"/>
            <a:ext cx="0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Diamond 249">
            <a:extLst>
              <a:ext uri="{FF2B5EF4-FFF2-40B4-BE49-F238E27FC236}">
                <a16:creationId xmlns:a16="http://schemas.microsoft.com/office/drawing/2014/main" id="{02543CF5-441E-4DDC-B076-35043EDE1DE8}"/>
              </a:ext>
            </a:extLst>
          </p:cNvPr>
          <p:cNvSpPr/>
          <p:nvPr/>
        </p:nvSpPr>
        <p:spPr>
          <a:xfrm>
            <a:off x="8148481" y="1554491"/>
            <a:ext cx="1585282" cy="5511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 slot info</a:t>
            </a:r>
            <a:endParaRPr lang="en-US" dirty="0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117636A9-C2F0-4B82-94CD-8C81FC998A6D}"/>
              </a:ext>
            </a:extLst>
          </p:cNvPr>
          <p:cNvCxnSpPr>
            <a:cxnSpLocks/>
            <a:stCxn id="37" idx="3"/>
            <a:endCxn id="250" idx="1"/>
          </p:cNvCxnSpPr>
          <p:nvPr/>
        </p:nvCxnSpPr>
        <p:spPr>
          <a:xfrm>
            <a:off x="6828633" y="1813560"/>
            <a:ext cx="1319848" cy="1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3C93610-4BEF-4D2E-B953-25AC4F1B78D7}"/>
              </a:ext>
            </a:extLst>
          </p:cNvPr>
          <p:cNvCxnSpPr>
            <a:stCxn id="250" idx="2"/>
            <a:endCxn id="158" idx="0"/>
          </p:cNvCxnSpPr>
          <p:nvPr/>
        </p:nvCxnSpPr>
        <p:spPr>
          <a:xfrm>
            <a:off x="8941122" y="2105663"/>
            <a:ext cx="948" cy="27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4E5C32F3-07C8-4397-B84A-85AF4FC3B33F}"/>
              </a:ext>
            </a:extLst>
          </p:cNvPr>
          <p:cNvSpPr/>
          <p:nvPr/>
        </p:nvSpPr>
        <p:spPr>
          <a:xfrm>
            <a:off x="9534212" y="396234"/>
            <a:ext cx="1509708" cy="36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Prescription</a:t>
            </a:r>
            <a:endParaRPr lang="en-US" sz="1100" dirty="0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DA3D3A6-163C-4EF6-AA5D-12FDA035E2B1}"/>
              </a:ext>
            </a:extLst>
          </p:cNvPr>
          <p:cNvCxnSpPr>
            <a:stCxn id="37" idx="0"/>
            <a:endCxn id="263" idx="4"/>
          </p:cNvCxnSpPr>
          <p:nvPr/>
        </p:nvCxnSpPr>
        <p:spPr>
          <a:xfrm flipV="1">
            <a:off x="6060283" y="761996"/>
            <a:ext cx="4228783" cy="72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Diamond 315">
            <a:extLst>
              <a:ext uri="{FF2B5EF4-FFF2-40B4-BE49-F238E27FC236}">
                <a16:creationId xmlns:a16="http://schemas.microsoft.com/office/drawing/2014/main" id="{6240D355-23BE-414E-9851-10B490FE2558}"/>
              </a:ext>
            </a:extLst>
          </p:cNvPr>
          <p:cNvSpPr/>
          <p:nvPr/>
        </p:nvSpPr>
        <p:spPr>
          <a:xfrm>
            <a:off x="5375274" y="3111503"/>
            <a:ext cx="1386203" cy="7213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prescribes</a:t>
            </a:r>
            <a:endParaRPr lang="en-US" dirty="0"/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958C347-9BDE-474F-95F1-DC6CD59C5F7A}"/>
              </a:ext>
            </a:extLst>
          </p:cNvPr>
          <p:cNvCxnSpPr>
            <a:cxnSpLocks/>
            <a:stCxn id="37" idx="2"/>
            <a:endCxn id="316" idx="0"/>
          </p:cNvCxnSpPr>
          <p:nvPr/>
        </p:nvCxnSpPr>
        <p:spPr>
          <a:xfrm>
            <a:off x="6060283" y="2138680"/>
            <a:ext cx="8093" cy="97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4CC84E37-E5BE-4515-B9E8-B341697E8A46}"/>
              </a:ext>
            </a:extLst>
          </p:cNvPr>
          <p:cNvCxnSpPr>
            <a:cxnSpLocks/>
            <a:stCxn id="316" idx="3"/>
            <a:endCxn id="3" idx="1"/>
          </p:cNvCxnSpPr>
          <p:nvPr/>
        </p:nvCxnSpPr>
        <p:spPr>
          <a:xfrm>
            <a:off x="6761477" y="3472184"/>
            <a:ext cx="1410187" cy="14300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Vempally, Rushendhar Goud</dc:creator>
  <cp:lastModifiedBy>Vempally, Rushendhar Goud</cp:lastModifiedBy>
  <cp:revision>48</cp:revision>
  <dcterms:created xsi:type="dcterms:W3CDTF">2021-05-17T04:25:16Z</dcterms:created>
  <dcterms:modified xsi:type="dcterms:W3CDTF">2021-05-17T05:16:44Z</dcterms:modified>
</cp:coreProperties>
</file>