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4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4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44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2507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75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3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58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1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0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5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8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4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8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4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8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3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72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4875" y="552450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ea"/>
                <a:cs typeface="+mj-ea"/>
              </a:rPr>
              <a:t/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b="1" dirty="0"/>
              <a:t>Social Advertisement</a:t>
            </a:r>
            <a:r>
              <a:rPr lang="en-US" dirty="0"/>
              <a:t/>
            </a:r>
            <a:br>
              <a:rPr lang="en-US" dirty="0"/>
            </a:b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6375" y="1948071"/>
            <a:ext cx="7766936" cy="21682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TEAM NAME</a:t>
            </a:r>
            <a:r>
              <a:rPr lang="en-US" sz="2800" dirty="0"/>
              <a:t>: 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PIKACHU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TEAM MEMBERS</a:t>
            </a:r>
            <a:r>
              <a:rPr lang="en-US" sz="2800" dirty="0"/>
              <a:t>:</a:t>
            </a:r>
          </a:p>
          <a:p>
            <a:pPr lvl="0"/>
            <a:r>
              <a:rPr lang="en-US" dirty="0"/>
              <a:t>MD USMAN GANI SYED (</a:t>
            </a:r>
            <a:r>
              <a:rPr lang="en-US" dirty="0" err="1"/>
              <a:t>LabId</a:t>
            </a:r>
            <a:r>
              <a:rPr lang="en-US" dirty="0"/>
              <a:t>: 3-1)</a:t>
            </a:r>
          </a:p>
          <a:p>
            <a:pPr lvl="0"/>
            <a:r>
              <a:rPr lang="en-US" dirty="0"/>
              <a:t>MADHUKAR REDDY VURADI  (</a:t>
            </a:r>
            <a:r>
              <a:rPr lang="en-US" dirty="0" err="1"/>
              <a:t>LabId</a:t>
            </a:r>
            <a:r>
              <a:rPr lang="en-US" dirty="0"/>
              <a:t>: 3-1)</a:t>
            </a:r>
          </a:p>
          <a:p>
            <a:pPr lvl="0"/>
            <a:r>
              <a:rPr lang="en-US" dirty="0"/>
              <a:t>CHAITANYA SAILESH TONDEPU (</a:t>
            </a:r>
            <a:r>
              <a:rPr lang="en-US" dirty="0" err="1"/>
              <a:t>LabId</a:t>
            </a:r>
            <a:r>
              <a:rPr lang="en-US" dirty="0"/>
              <a:t>: 3-2)</a:t>
            </a:r>
          </a:p>
          <a:p>
            <a:pPr lvl="0"/>
            <a:r>
              <a:rPr lang="en-US" dirty="0"/>
              <a:t>SAI KRISHNA TEJA KUNISETTY (</a:t>
            </a:r>
            <a:r>
              <a:rPr lang="en-US" dirty="0" err="1"/>
              <a:t>LabId</a:t>
            </a:r>
            <a:r>
              <a:rPr lang="en-US" dirty="0"/>
              <a:t>: 3-2)</a:t>
            </a:r>
          </a:p>
          <a:p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D9C32A4-AC66-43E9-90C9-A0994F0AEC90}"/>
              </a:ext>
            </a:extLst>
          </p:cNvPr>
          <p:cNvSpPr txBox="1"/>
          <p:nvPr/>
        </p:nvSpPr>
        <p:spPr>
          <a:xfrm>
            <a:off x="665163" y="390525"/>
            <a:ext cx="868521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/>
              <a:t>UPDATED PROJECT IDEA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22284D3-9D39-4BB1-A7CC-3EE2333811BE}"/>
              </a:ext>
            </a:extLst>
          </p:cNvPr>
          <p:cNvSpPr txBox="1"/>
          <p:nvPr/>
        </p:nvSpPr>
        <p:spPr>
          <a:xfrm>
            <a:off x="647700" y="1666875"/>
            <a:ext cx="9302159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alibri"/>
              </a:rPr>
              <a:t>OLD IDEA</a:t>
            </a:r>
          </a:p>
          <a:p>
            <a:endParaRPr lang="en-US" b="1" dirty="0">
              <a:solidFill>
                <a:srgbClr val="7030A0"/>
              </a:solidFill>
              <a:latin typeface="Calibri"/>
            </a:endParaRPr>
          </a:p>
          <a:p>
            <a:r>
              <a:rPr lang="en-US" b="1" dirty="0" smtClean="0">
                <a:solidFill>
                  <a:srgbClr val="7030A0"/>
                </a:solidFill>
                <a:latin typeface="Calibri"/>
              </a:rPr>
              <a:t>NEW IDEA</a:t>
            </a:r>
            <a:endParaRPr lang="en-US" b="1" dirty="0">
              <a:solidFill>
                <a:srgbClr val="7030A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869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D9C32A4-AC66-43E9-90C9-A0994F0AEC90}"/>
              </a:ext>
            </a:extLst>
          </p:cNvPr>
          <p:cNvSpPr txBox="1"/>
          <p:nvPr/>
        </p:nvSpPr>
        <p:spPr>
          <a:xfrm>
            <a:off x="665163" y="390525"/>
            <a:ext cx="868521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/>
              <a:t>USER STORIES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22284D3-9D39-4BB1-A7CC-3EE2333811BE}"/>
              </a:ext>
            </a:extLst>
          </p:cNvPr>
          <p:cNvSpPr txBox="1"/>
          <p:nvPr/>
        </p:nvSpPr>
        <p:spPr>
          <a:xfrm>
            <a:off x="647700" y="1666875"/>
            <a:ext cx="9302159" cy="424731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alibri"/>
              </a:rPr>
              <a:t>MD USMAN GANI</a:t>
            </a:r>
            <a:endParaRPr lang="en-IN" dirty="0" smtClean="0"/>
          </a:p>
          <a:p>
            <a:r>
              <a:rPr lang="en-IN" dirty="0" smtClean="0"/>
              <a:t>Explore </a:t>
            </a:r>
            <a:r>
              <a:rPr lang="en-IN" dirty="0"/>
              <a:t>and find best suitable </a:t>
            </a:r>
            <a:r>
              <a:rPr lang="en-IN" dirty="0" smtClean="0"/>
              <a:t>technologies(8)</a:t>
            </a:r>
            <a:endParaRPr lang="en-IN" dirty="0"/>
          </a:p>
          <a:p>
            <a:r>
              <a:rPr lang="en-IN" dirty="0"/>
              <a:t>Create a sample AR application with 3d object </a:t>
            </a:r>
            <a:r>
              <a:rPr lang="en-IN" dirty="0" smtClean="0"/>
              <a:t>cube(8)</a:t>
            </a:r>
            <a:endParaRPr lang="en-IN" dirty="0"/>
          </a:p>
          <a:p>
            <a:r>
              <a:rPr lang="en-IN" dirty="0"/>
              <a:t>Teach the learnings to team </a:t>
            </a:r>
            <a:r>
              <a:rPr lang="en-IN" dirty="0" smtClean="0"/>
              <a:t>members(8)</a:t>
            </a:r>
          </a:p>
          <a:p>
            <a:endParaRPr lang="en-IN" dirty="0" smtClean="0"/>
          </a:p>
          <a:p>
            <a:r>
              <a:rPr lang="en-US" b="1" dirty="0" smtClean="0">
                <a:solidFill>
                  <a:srgbClr val="7030A0"/>
                </a:solidFill>
                <a:latin typeface="Calibri"/>
              </a:rPr>
              <a:t>MADHUKAR</a:t>
            </a:r>
          </a:p>
          <a:p>
            <a:r>
              <a:rPr lang="en-IN" dirty="0" smtClean="0"/>
              <a:t>Develop </a:t>
            </a:r>
            <a:r>
              <a:rPr lang="en-IN" dirty="0"/>
              <a:t>a 3d objects for phone and </a:t>
            </a:r>
            <a:r>
              <a:rPr lang="en-IN" dirty="0" smtClean="0"/>
              <a:t>laptop(8)</a:t>
            </a:r>
          </a:p>
          <a:p>
            <a:r>
              <a:rPr lang="en-IN" dirty="0"/>
              <a:t>Prepare presentation for </a:t>
            </a:r>
            <a:r>
              <a:rPr lang="en-IN" dirty="0" smtClean="0"/>
              <a:t>release(8)</a:t>
            </a:r>
            <a:endParaRPr lang="en-IN" dirty="0"/>
          </a:p>
          <a:p>
            <a:endParaRPr lang="en-IN" dirty="0" smtClean="0"/>
          </a:p>
          <a:p>
            <a:r>
              <a:rPr lang="en-US" b="1" dirty="0" smtClean="0">
                <a:solidFill>
                  <a:srgbClr val="7030A0"/>
                </a:solidFill>
                <a:latin typeface="Calibri"/>
              </a:rPr>
              <a:t>TEJA</a:t>
            </a:r>
            <a:endParaRPr lang="en-US" b="1" dirty="0">
              <a:solidFill>
                <a:srgbClr val="7030A0"/>
              </a:solidFill>
              <a:latin typeface="Calibri"/>
            </a:endParaRPr>
          </a:p>
          <a:p>
            <a:r>
              <a:rPr lang="en-IN" dirty="0" smtClean="0"/>
              <a:t>Integrate </a:t>
            </a:r>
            <a:r>
              <a:rPr lang="en-IN" dirty="0"/>
              <a:t>3d objects phone and laptop by replacing with </a:t>
            </a:r>
            <a:r>
              <a:rPr lang="en-IN" dirty="0" smtClean="0"/>
              <a:t>cube(16)</a:t>
            </a:r>
          </a:p>
          <a:p>
            <a:endParaRPr lang="en-IN" dirty="0" smtClean="0"/>
          </a:p>
          <a:p>
            <a:r>
              <a:rPr lang="en-IN" b="1" dirty="0" smtClean="0">
                <a:solidFill>
                  <a:srgbClr val="7030A0"/>
                </a:solidFill>
                <a:latin typeface="Calibri"/>
              </a:rPr>
              <a:t>CHAITANYA</a:t>
            </a:r>
            <a:endParaRPr lang="en-IN" dirty="0"/>
          </a:p>
          <a:p>
            <a:r>
              <a:rPr lang="en-IN" dirty="0"/>
              <a:t>Explore IBM object detection machine learning </a:t>
            </a:r>
            <a:r>
              <a:rPr lang="en-IN" dirty="0" smtClean="0"/>
              <a:t>APIS(12)</a:t>
            </a:r>
            <a:endParaRPr lang="en-IN" dirty="0"/>
          </a:p>
          <a:p>
            <a:r>
              <a:rPr lang="en-IN"/>
              <a:t>wiki </a:t>
            </a:r>
            <a:r>
              <a:rPr lang="en-IN" smtClean="0"/>
              <a:t>Document-iteration1(4)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91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9988B3-4C03-4022-BFBD-C66490D35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22300"/>
            <a:ext cx="9905998" cy="147478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PHONE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497" y="2249488"/>
            <a:ext cx="6451832" cy="3541712"/>
          </a:xfrm>
        </p:spPr>
      </p:pic>
    </p:spTree>
    <p:extLst>
      <p:ext uri="{BB962C8B-B14F-4D97-AF65-F5344CB8AC3E}">
        <p14:creationId xmlns:p14="http://schemas.microsoft.com/office/powerpoint/2010/main" val="122439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9988B3-4C03-4022-BFBD-C66490D35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22300"/>
            <a:ext cx="9905998" cy="1474788"/>
          </a:xfrm>
        </p:spPr>
        <p:txBody>
          <a:bodyPr/>
          <a:lstStyle/>
          <a:p>
            <a:r>
              <a:rPr lang="en-US" dirty="0" smtClean="0"/>
              <a:t>Laptop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058" y="2249488"/>
            <a:ext cx="6266709" cy="3541712"/>
          </a:xfrm>
        </p:spPr>
      </p:pic>
    </p:spTree>
    <p:extLst>
      <p:ext uri="{BB962C8B-B14F-4D97-AF65-F5344CB8AC3E}">
        <p14:creationId xmlns:p14="http://schemas.microsoft.com/office/powerpoint/2010/main" val="139691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D9C32A4-AC66-43E9-90C9-A0994F0AEC90}"/>
              </a:ext>
            </a:extLst>
          </p:cNvPr>
          <p:cNvSpPr txBox="1"/>
          <p:nvPr/>
        </p:nvSpPr>
        <p:spPr>
          <a:xfrm>
            <a:off x="665163" y="390525"/>
            <a:ext cx="868521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/>
              <a:t>LIMITATIONS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22284D3-9D39-4BB1-A7CC-3EE2333811BE}"/>
              </a:ext>
            </a:extLst>
          </p:cNvPr>
          <p:cNvSpPr txBox="1"/>
          <p:nvPr/>
        </p:nvSpPr>
        <p:spPr>
          <a:xfrm>
            <a:off x="647700" y="1666875"/>
            <a:ext cx="9302159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alibri"/>
              </a:rPr>
              <a:t>The </a:t>
            </a:r>
            <a:r>
              <a:rPr lang="en-US" b="1" dirty="0" smtClean="0">
                <a:solidFill>
                  <a:srgbClr val="7030A0"/>
                </a:solidFill>
                <a:latin typeface="Calibri"/>
              </a:rPr>
              <a:t>idea </a:t>
            </a:r>
            <a:r>
              <a:rPr lang="en-US" b="1" dirty="0" smtClean="0">
                <a:solidFill>
                  <a:srgbClr val="7030A0"/>
                </a:solidFill>
                <a:latin typeface="Calibri"/>
              </a:rPr>
              <a:t>is being restricted to one AR model(either laptop or phone)</a:t>
            </a:r>
          </a:p>
          <a:p>
            <a:endParaRPr lang="en-US" b="1" dirty="0">
              <a:solidFill>
                <a:srgbClr val="7030A0"/>
              </a:solidFill>
              <a:latin typeface="Calibri"/>
            </a:endParaRPr>
          </a:p>
          <a:p>
            <a:r>
              <a:rPr lang="en-US" b="1" dirty="0" smtClean="0">
                <a:solidFill>
                  <a:srgbClr val="7030A0"/>
                </a:solidFill>
                <a:latin typeface="Calibri"/>
              </a:rPr>
              <a:t>If time permits, project will be completed for both phone and laptop AR models</a:t>
            </a:r>
            <a:endParaRPr lang="en-US" b="1" dirty="0">
              <a:solidFill>
                <a:srgbClr val="7030A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0081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71</TotalTime>
  <Words>147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Circuit</vt:lpstr>
      <vt:lpstr> Social Advertisement </vt:lpstr>
      <vt:lpstr>PowerPoint Presentation</vt:lpstr>
      <vt:lpstr>PowerPoint Presentation</vt:lpstr>
      <vt:lpstr>PHONE</vt:lpstr>
      <vt:lpstr>Laptop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CG-DTE</cp:lastModifiedBy>
  <cp:revision>23</cp:revision>
  <dcterms:created xsi:type="dcterms:W3CDTF">2013-07-15T20:26:40Z</dcterms:created>
  <dcterms:modified xsi:type="dcterms:W3CDTF">2018-03-05T18:17:42Z</dcterms:modified>
</cp:coreProperties>
</file>