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55245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dirty="0"/>
              <a:t>Social Advertisement</a:t>
            </a:r>
            <a:r>
              <a:rPr lang="en-US" dirty="0"/>
              <a:t/>
            </a:r>
            <a:br>
              <a:rPr lang="en-US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75" y="1948071"/>
            <a:ext cx="7766936" cy="2168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TEAM NAME</a:t>
            </a:r>
            <a:r>
              <a:rPr lang="en-US" sz="2800" dirty="0"/>
              <a:t>: 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PIKACHU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TEAM MEMBERS</a:t>
            </a:r>
            <a:r>
              <a:rPr lang="en-US" sz="2800" dirty="0"/>
              <a:t>:</a:t>
            </a:r>
          </a:p>
          <a:p>
            <a:pPr lvl="0"/>
            <a:r>
              <a:rPr lang="en-US" dirty="0"/>
              <a:t>MD USMAN GANI SYED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MADHUKAR REDDY VURADI 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CHAITANYA SAILESH TONDEPU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pPr lvl="0"/>
            <a:r>
              <a:rPr lang="en-US" dirty="0"/>
              <a:t>SAI KRISHNA TEJA KUNISETTY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Done and To be Done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Trained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ibm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cloud vision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api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using more than 250 models for laptop and phone.</a:t>
            </a:r>
          </a:p>
          <a:p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Completed auto detection of objects Laptop and Phone</a:t>
            </a:r>
          </a:p>
          <a:p>
            <a:endParaRPr lang="en-US" b="1" dirty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Improved UI with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bootrap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and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Jquery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compared to previous iteration.</a:t>
            </a:r>
          </a:p>
          <a:p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Used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nodeJs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for asynchronous request and response.</a:t>
            </a:r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72" y="241599"/>
            <a:ext cx="6260455" cy="63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12" y="127253"/>
            <a:ext cx="6431975" cy="66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To be Done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Yet to improve a lot on UI which will be completed by next iteration.</a:t>
            </a:r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Integrating with REST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apis</a:t>
            </a:r>
            <a:r>
              <a:rPr lang="en-US" b="1" dirty="0" smtClean="0">
                <a:solidFill>
                  <a:srgbClr val="7030A0"/>
                </a:solidFill>
                <a:latin typeface="Calibri"/>
              </a:rPr>
              <a:t> for dynamic listing of accessories list, displaying price and redirecting to ecommerce site.</a:t>
            </a:r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40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2" y="390525"/>
            <a:ext cx="1089183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Iteration2 Plan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1270000"/>
            <a:ext cx="10891837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" y="901700"/>
            <a:ext cx="10033001" cy="54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9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3200400" lvl="7" indent="0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4620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129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 Social Advertisement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CG-DTE</cp:lastModifiedBy>
  <cp:revision>27</cp:revision>
  <dcterms:created xsi:type="dcterms:W3CDTF">2013-07-15T20:26:40Z</dcterms:created>
  <dcterms:modified xsi:type="dcterms:W3CDTF">2018-03-22T04:04:06Z</dcterms:modified>
</cp:coreProperties>
</file>