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4" autoAdjust="0"/>
    <p:restoredTop sz="94660" autoAdjust="0"/>
  </p:normalViewPr>
  <p:slideViewPr>
    <p:cSldViewPr snapToGrid="0">
      <p:cViewPr>
        <p:scale>
          <a:sx n="81" d="100"/>
          <a:sy n="81" d="100"/>
        </p:scale>
        <p:origin x="-168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1C70D-88B7-426B-A8FB-B09B60F37A0E}" type="datetimeFigureOut">
              <a:rPr lang="en-US"/>
              <a:t>1/26/2017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7FCA1-D238-41C7-AD1B-E9E50A411BB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4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FCA1-D238-41C7-AD1B-E9E50A411BBA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47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FCA1-D238-41C7-AD1B-E9E50A411BBA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01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FCA1-D238-41C7-AD1B-E9E50A411BBA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83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FCA1-D238-41C7-AD1B-E9E50A411BBA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02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FCA1-D238-41C7-AD1B-E9E50A411BBA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84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FCA1-D238-41C7-AD1B-E9E50A411BBA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7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1/26/2017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       Sports club management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following presentation is a basic guideline to Sport Club Management.</a:t>
            </a:r>
          </a:p>
          <a:p>
            <a:r>
              <a:rPr lang="en-US" dirty="0"/>
              <a:t> It is a detailed guideline from the formation of a sport club including all administration work and financial requirements to the</a:t>
            </a:r>
            <a:br>
              <a:rPr lang="en-US" dirty="0"/>
            </a:br>
            <a:r>
              <a:rPr lang="en-US" dirty="0">
                <a:solidFill>
                  <a:srgbClr val="FFFFFF"/>
                </a:solidFill>
                <a:latin typeface="Tw Cen MT"/>
              </a:rPr>
              <a:t>organization</a:t>
            </a:r>
            <a:r>
              <a:rPr lang="en-US" dirty="0"/>
              <a:t> of tournaments.</a:t>
            </a:r>
          </a:p>
          <a:p>
            <a:r>
              <a:rPr lang="en-US" dirty="0">
                <a:latin typeface="Tw Cen MT"/>
              </a:rPr>
              <a:t>By the simple application of these guidelines, an individual can start a basic sports club which could compete at a competitive level against other such clubs.</a:t>
            </a:r>
          </a:p>
          <a:p>
            <a:endParaRPr lang="en-US" dirty="0">
              <a:latin typeface="Tw Cen MT"/>
            </a:endParaRPr>
          </a:p>
          <a:p>
            <a:endParaRPr lang="en-US" dirty="0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Managing an amateur sporting club is most often time consuming and tedious. Netball, baseball, football, hockey, basketball to name but a few, present the very same challenges. </a:t>
            </a:r>
          </a:p>
          <a:p>
            <a:r>
              <a:rPr lang="en-IN" dirty="0"/>
              <a:t>Simple but efficient systems to handle administration and day to day running of any club are essential to avoid draining valuable resources, both time and money.</a:t>
            </a:r>
          </a:p>
          <a:p>
            <a:r>
              <a:rPr lang="en-IN" b="1" dirty="0"/>
              <a:t>Sports Club Management Software </a:t>
            </a:r>
            <a:r>
              <a:rPr lang="en-IN" dirty="0"/>
              <a:t>has been designed to help organize and manage, and, to reduce time-consuming administration in key areas of Membership, Finances and Competition. With no more than a few mouse clicks, club information is available, ready to communicate to others.</a:t>
            </a:r>
          </a:p>
          <a:p>
            <a:r>
              <a:rPr lang="en-IN" b="1" dirty="0"/>
              <a:t>Sports Club Management Software </a:t>
            </a:r>
            <a:r>
              <a:rPr lang="en-IN" dirty="0"/>
              <a:t>records information on membership, dues, game schedules </a:t>
            </a:r>
            <a:r>
              <a:rPr lang="en-IN" dirty="0" err="1"/>
              <a:t>etc</a:t>
            </a:r>
            <a:r>
              <a:rPr lang="en-IN" dirty="0"/>
              <a:t> in database format. Comparing to an equivalent manual recording system, the time saved without duplication is enormous.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12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                  </a:t>
            </a:r>
            <a:r>
              <a:rPr lang="en-US" dirty="0"/>
              <a:t>ACTIVITIES OF THE CLUB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Recruiting members , organizing meetings , organizing activities</a:t>
            </a:r>
          </a:p>
          <a:p>
            <a:r>
              <a:rPr lang="en-US" dirty="0"/>
              <a:t>Allocation of rooms, grounds</a:t>
            </a:r>
          </a:p>
          <a:p>
            <a:r>
              <a:rPr lang="en-US" dirty="0"/>
              <a:t>Selection of main players for the tournament</a:t>
            </a:r>
          </a:p>
          <a:p>
            <a:r>
              <a:rPr lang="en-US" dirty="0"/>
              <a:t>Providing kits</a:t>
            </a:r>
          </a:p>
          <a:p>
            <a:r>
              <a:rPr lang="en-US" dirty="0"/>
              <a:t>Baring expenses</a:t>
            </a:r>
          </a:p>
          <a:p>
            <a:r>
              <a:rPr lang="en-US" dirty="0"/>
              <a:t>Undertaking fests and tournaments related to sports only</a:t>
            </a:r>
          </a:p>
          <a:p>
            <a:endParaRPr lang="en-US" dirty="0"/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34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                MEMBERS UNDER THE CLUB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Director</a:t>
            </a:r>
          </a:p>
          <a:p>
            <a:r>
              <a:rPr lang="en-US" dirty="0"/>
              <a:t>Physical education </a:t>
            </a:r>
            <a:r>
              <a:rPr lang="en-US"/>
              <a:t>in-charge</a:t>
            </a:r>
          </a:p>
          <a:p>
            <a:r>
              <a:rPr lang="en-US" dirty="0"/>
              <a:t>Physical education trainer</a:t>
            </a:r>
          </a:p>
          <a:p>
            <a:r>
              <a:rPr lang="en-US" dirty="0"/>
              <a:t>Workers , umpires , healthcare providers</a:t>
            </a:r>
          </a:p>
          <a:p>
            <a:r>
              <a:rPr lang="en-US" dirty="0"/>
              <a:t>Coaches</a:t>
            </a:r>
          </a:p>
          <a:p>
            <a:r>
              <a:rPr lang="en-US" dirty="0"/>
              <a:t>players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9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                       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• There is no existing system. All the Information’s are handled manually in the Registers or other documents.</a:t>
            </a:r>
            <a:br>
              <a:rPr lang="en-US" dirty="0"/>
            </a:br>
            <a:r>
              <a:rPr lang="en-US" dirty="0"/>
              <a:t>• Existing systems handle the multiple locations but not at time information analyze to data.</a:t>
            </a:r>
            <a:br>
              <a:rPr lang="en-US" dirty="0"/>
            </a:br>
            <a:r>
              <a:rPr lang="en-US" dirty="0"/>
              <a:t>• The duration of particular entries is in particular time or places.</a:t>
            </a:r>
            <a:br>
              <a:rPr lang="en-US" dirty="0"/>
            </a:br>
            <a:r>
              <a:rPr lang="en-US" dirty="0"/>
              <a:t>• Communication between Member and any club is done by either via Telephone or face to face.</a:t>
            </a:r>
          </a:p>
        </p:txBody>
      </p:sp>
    </p:spTree>
    <p:extLst>
      <p:ext uri="{BB962C8B-B14F-4D97-AF65-F5344CB8AC3E}">
        <p14:creationId xmlns:p14="http://schemas.microsoft.com/office/powerpoint/2010/main" val="336411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                     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• This website is used to provide the online sports grounds.</a:t>
            </a:r>
            <a:br>
              <a:rPr lang="en-US" dirty="0"/>
            </a:br>
            <a:r>
              <a:rPr lang="en-US" dirty="0"/>
              <a:t>• This site is use to register the Member for the member ship online.</a:t>
            </a:r>
            <a:br>
              <a:rPr lang="en-US" dirty="0"/>
            </a:br>
            <a:r>
              <a:rPr lang="en-US" dirty="0"/>
              <a:t>• Member can easily get information about grounds at a home.</a:t>
            </a:r>
            <a:br>
              <a:rPr lang="en-US" dirty="0"/>
            </a:br>
            <a:r>
              <a:rPr lang="en-US" dirty="0"/>
              <a:t>• Admin can manage all the events and it’s news through email send to our member.</a:t>
            </a:r>
            <a:br>
              <a:rPr lang="en-US" dirty="0"/>
            </a:br>
            <a:r>
              <a:rPr lang="en-US" dirty="0"/>
              <a:t>• User can also view the photos of grounds.</a:t>
            </a:r>
            <a:br>
              <a:rPr lang="en-US" dirty="0"/>
            </a:br>
            <a:r>
              <a:rPr lang="en-US" dirty="0"/>
              <a:t>• No need of any extra manual effort.</a:t>
            </a:r>
            <a:br>
              <a:rPr lang="en-US" dirty="0"/>
            </a:br>
            <a:r>
              <a:rPr lang="en-US" dirty="0"/>
              <a:t>• Admin can manage the Games Event and Members.</a:t>
            </a:r>
          </a:p>
        </p:txBody>
      </p:sp>
    </p:spTree>
    <p:extLst>
      <p:ext uri="{BB962C8B-B14F-4D97-AF65-F5344CB8AC3E}">
        <p14:creationId xmlns:p14="http://schemas.microsoft.com/office/powerpoint/2010/main" val="55396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                       USE CASE DIAGRAMS</a:t>
            </a:r>
            <a:endParaRPr lang="en-US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6860" y="1461232"/>
            <a:ext cx="6529755" cy="4771292"/>
          </a:xfrm>
        </p:spPr>
      </p:pic>
      <p:pic>
        <p:nvPicPr>
          <p:cNvPr id="6" name="Picture 5" descr="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724" y="1137139"/>
            <a:ext cx="5934508" cy="489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8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GENERAL ACTIVITY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525" y="1600200"/>
            <a:ext cx="6392149" cy="4800600"/>
          </a:xfrm>
        </p:spPr>
      </p:pic>
    </p:spTree>
    <p:extLst>
      <p:ext uri="{BB962C8B-B14F-4D97-AF65-F5344CB8AC3E}">
        <p14:creationId xmlns:p14="http://schemas.microsoft.com/office/powerpoint/2010/main" val="266086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15</TotalTime>
  <Words>135</Words>
  <Application>Microsoft Office PowerPoint</Application>
  <PresentationFormat>Custom</PresentationFormat>
  <Paragraphs>36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        Sports club management system</vt:lpstr>
      <vt:lpstr>    ABSTRACT</vt:lpstr>
      <vt:lpstr>                  ACTIVITIES OF THE CLUB</vt:lpstr>
      <vt:lpstr>                 MEMBERS UNDER THE CLUB</vt:lpstr>
      <vt:lpstr>                        EXISTING SYSTEM</vt:lpstr>
      <vt:lpstr>                      PROPOSED SYSTEM</vt:lpstr>
      <vt:lpstr>                        USE CASE DIAGRAMS</vt:lpstr>
      <vt:lpstr>            GENERAL ACTIVITY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saikrishna vadali</dc:creator>
  <cp:lastModifiedBy>saikrishna vadali</cp:lastModifiedBy>
  <cp:revision>6</cp:revision>
  <dcterms:created xsi:type="dcterms:W3CDTF">2014-08-26T23:43:54Z</dcterms:created>
  <dcterms:modified xsi:type="dcterms:W3CDTF">2017-01-26T18:23:36Z</dcterms:modified>
</cp:coreProperties>
</file>