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9340D7-BD48-459A-A92D-2032A871A1E9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01EDD9-C8BE-4777-9003-8A5C7B6C939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l">
              <a:buNone/>
            </a:pPr>
            <a:r>
              <a:rPr lang="en-US" dirty="0" smtClean="0"/>
              <a:t>TASK</a:t>
            </a:r>
            <a:r>
              <a:rPr lang="en-US" dirty="0" smtClean="0"/>
              <a:t>S </a:t>
            </a:r>
            <a:r>
              <a:rPr lang="en-US" dirty="0" smtClean="0"/>
              <a:t>DONE </a:t>
            </a:r>
            <a:r>
              <a:rPr lang="en-IN" dirty="0" smtClean="0"/>
              <a:t>:</a:t>
            </a:r>
          </a:p>
          <a:p>
            <a:pPr marL="109728" indent="0" algn="l">
              <a:buNone/>
            </a:pPr>
            <a:endParaRPr lang="en-IN" dirty="0" smtClean="0"/>
          </a:p>
          <a:p>
            <a:pPr algn="l"/>
            <a:r>
              <a:rPr lang="en-US" dirty="0" smtClean="0"/>
              <a:t>1.Downloading the eclipse NEON IDE and JDK </a:t>
            </a:r>
          </a:p>
          <a:p>
            <a:pPr algn="l"/>
            <a:r>
              <a:rPr lang="en-US" dirty="0" smtClean="0"/>
              <a:t>2.INSTALLING IDE AND JAVA</a:t>
            </a:r>
          </a:p>
          <a:p>
            <a:pPr algn="l"/>
            <a:r>
              <a:rPr lang="en-US" dirty="0"/>
              <a:t>3</a:t>
            </a:r>
            <a:r>
              <a:rPr lang="en-US" dirty="0" smtClean="0"/>
              <a:t>.Setting the path of JDK for accessing the development tools</a:t>
            </a:r>
          </a:p>
          <a:p>
            <a:pPr algn="l"/>
            <a:r>
              <a:rPr lang="en-US" dirty="0" smtClean="0"/>
              <a:t>4.EXECUTING SAMPLE PROGRAMS 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A.MIRROR IMAGES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B.RANDOM PIXEL IMAGES</a:t>
            </a:r>
          </a:p>
          <a:p>
            <a:pPr algn="l"/>
            <a:r>
              <a:rPr lang="en-US" dirty="0" smtClean="0"/>
              <a:t>     </a:t>
            </a:r>
            <a:r>
              <a:rPr lang="en-US" dirty="0" smtClean="0"/>
              <a:t>C.TRANSFORMING </a:t>
            </a:r>
            <a:r>
              <a:rPr lang="en-US" dirty="0" smtClean="0"/>
              <a:t>THE RANDOM PIXEL IMAGE BY ADDING BLUE COLOUR LAYERS </a:t>
            </a:r>
          </a:p>
          <a:p>
            <a:pPr algn="l"/>
            <a:r>
              <a:rPr lang="en-US" dirty="0"/>
              <a:t>	D</a:t>
            </a:r>
            <a:r>
              <a:rPr lang="en-US" dirty="0" smtClean="0"/>
              <a:t>.ACCESSING EACH PIXEL OF AN IMAGE INDIVIDUALLY  AND  COUNTING IT.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WATERMARKING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2057400"/>
            <a:ext cx="4022725" cy="267583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86000"/>
            <a:ext cx="4022725" cy="1752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THE ENVIRONMENT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30480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3726"/>
            <a:ext cx="4038600" cy="416078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79" y="1676400"/>
            <a:ext cx="4015241" cy="4114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JAVA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3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3" y="1481138"/>
            <a:ext cx="590005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Mirrorimage.java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1069"/>
            <a:ext cx="8229600" cy="30861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91" y="1481138"/>
            <a:ext cx="650281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colour</a:t>
            </a:r>
            <a:r>
              <a:rPr lang="en-US" dirty="0" smtClean="0"/>
              <a:t> pixels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5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20119"/>
            <a:ext cx="6096000" cy="304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44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DIGITAL WATERMARKING</vt:lpstr>
      <vt:lpstr>SETTING UP THE ENVIRONMENT</vt:lpstr>
      <vt:lpstr>A BASIC JAVA PROGRAM</vt:lpstr>
      <vt:lpstr>Mirrorimage.java</vt:lpstr>
      <vt:lpstr>output</vt:lpstr>
      <vt:lpstr>Random colour pixels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WATERMARKING</dc:title>
  <dc:creator>saikrishna vadali</dc:creator>
  <cp:lastModifiedBy>saikrishna vadali</cp:lastModifiedBy>
  <cp:revision>5</cp:revision>
  <dcterms:created xsi:type="dcterms:W3CDTF">2017-02-05T17:08:26Z</dcterms:created>
  <dcterms:modified xsi:type="dcterms:W3CDTF">2017-02-05T18:01:49Z</dcterms:modified>
</cp:coreProperties>
</file>