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7D8C-03A2-41B6-8562-914610471E0D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1896-8CA1-4F76-912A-5865ED054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39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7D8C-03A2-41B6-8562-914610471E0D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1896-8CA1-4F76-912A-5865ED054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53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7D8C-03A2-41B6-8562-914610471E0D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1896-8CA1-4F76-912A-5865ED054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40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7D8C-03A2-41B6-8562-914610471E0D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1896-8CA1-4F76-912A-5865ED054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5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7D8C-03A2-41B6-8562-914610471E0D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1896-8CA1-4F76-912A-5865ED054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7D8C-03A2-41B6-8562-914610471E0D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1896-8CA1-4F76-912A-5865ED054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37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7D8C-03A2-41B6-8562-914610471E0D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1896-8CA1-4F76-912A-5865ED054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9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7D8C-03A2-41B6-8562-914610471E0D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1896-8CA1-4F76-912A-5865ED054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7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7D8C-03A2-41B6-8562-914610471E0D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1896-8CA1-4F76-912A-5865ED054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76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7D8C-03A2-41B6-8562-914610471E0D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1896-8CA1-4F76-912A-5865ED054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7D8C-03A2-41B6-8562-914610471E0D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1896-8CA1-4F76-912A-5865ED054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67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7D8C-03A2-41B6-8562-914610471E0D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1896-8CA1-4F76-912A-5865ED054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6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1.ppt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512700"/>
              </p:ext>
            </p:extLst>
          </p:nvPr>
        </p:nvGraphicFramePr>
        <p:xfrm>
          <a:off x="1" y="0"/>
          <a:ext cx="914400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resentation" r:id="rId3" imgW="4570530" imgH="3427618" progId="PowerPoint.Show.8">
                  <p:embed/>
                </p:oleObj>
              </mc:Choice>
              <mc:Fallback>
                <p:oleObj name="Presentation" r:id="rId3" imgW="4570530" imgH="3427618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9144000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62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68580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PTAWR 4</a:t>
            </a:r>
            <a:r>
              <a:rPr lang="en-US" sz="4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                                              </a:t>
            </a:r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SEMESTER - </a:t>
            </a:r>
            <a:r>
              <a:rPr lang="en-US" sz="4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 </a:t>
            </a:r>
            <a:r>
              <a:rPr lang="en-US" sz="4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Credits: 1</a:t>
            </a: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AWARENESS </a:t>
            </a:r>
            <a:r>
              <a:rPr lang="en-US" sz="4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4000" b="1" dirty="0"/>
              <a:t>SSSIHL’S CORE VALUES AND PHILOSOPHY</a:t>
            </a:r>
            <a:r>
              <a:rPr lang="en-US" sz="4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29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9068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</a:t>
            </a:r>
            <a:r>
              <a:rPr lang="en-IN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lang="en-IN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79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/>
              <a:t>To acquaint with the core values and educational philosophy of Bhagavan and SSSIHL and integral education system.</a:t>
            </a:r>
          </a:p>
        </p:txBody>
      </p:sp>
    </p:spTree>
    <p:extLst>
      <p:ext uri="{BB962C8B-B14F-4D97-AF65-F5344CB8AC3E}">
        <p14:creationId xmlns:p14="http://schemas.microsoft.com/office/powerpoint/2010/main" val="335256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144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6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</a:t>
            </a:r>
            <a:r>
              <a:rPr lang="en-IN" sz="6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Contents</a:t>
            </a:r>
            <a:endParaRPr lang="en-IN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842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9991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r>
              <a:rPr lang="en-US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 </a:t>
            </a:r>
            <a:br>
              <a:rPr lang="en-US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br>
              <a:rPr lang="en-US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1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898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32</Words>
  <Application>Microsoft Office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Presentation</vt:lpstr>
      <vt:lpstr>PowerPoint Presentation</vt:lpstr>
      <vt:lpstr>PTAWR 400                                              SEMESTER - IV                                                                     Credits: 1 AWARENESS  (SSSIHL’S CORE VALUES AND PHILOSOPHY)</vt:lpstr>
      <vt:lpstr>Course Objective</vt:lpstr>
      <vt:lpstr>Course Contents</vt:lpstr>
      <vt:lpstr>PowerPoint Presentation</vt:lpstr>
      <vt:lpstr>THE END  AND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RKB</dc:creator>
  <cp:lastModifiedBy>RKB</cp:lastModifiedBy>
  <cp:revision>7</cp:revision>
  <dcterms:created xsi:type="dcterms:W3CDTF">2018-09-30T04:41:02Z</dcterms:created>
  <dcterms:modified xsi:type="dcterms:W3CDTF">2019-05-01T07:00:53Z</dcterms:modified>
</cp:coreProperties>
</file>