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8412198" r:id="rId3"/>
    <p:sldId id="84121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/>
          <p:cNvSpPr>
            <a:spLocks noGrp="true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</a:t>
            </a:r>
            <a:r>
              <a:rPr lang="en-US" altLang="en-US"/>
              <a:t>1</a:t>
            </a:r>
            <a:r>
              <a:rPr lang="en-US"/>
              <a:t>]}}, </a:t>
            </a:r>
            <a:r>
              <a:rPr lang="en-US" dirty="0"/>
              <a:t>this is how I stack-up: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1497610" y="2053935"/>
          <a:ext cx="8905176" cy="3337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12390"/>
                <a:gridCol w="3018312"/>
                <a:gridCol w="1888176"/>
                <a:gridCol w="168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</a:t>
                      </a:r>
                      <a:r>
                        <a:rPr lang="" altLang="en-US" dirty="0" err="1"/>
                        <a:t>demo_</a:t>
                      </a:r>
                      <a:r>
                        <a:rPr lang="en-US" dirty="0" err="1"/>
                        <a:t>dates.csv</a:t>
                      </a:r>
                      <a:r>
                        <a:rPr lang="en-US" dirty="0"/>
                        <a:t>[1]}}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</a:t>
                      </a:r>
                      <a:r>
                        <a:rPr lang="" altLang="en-US" dirty="0" err="1"/>
                        <a:t>demo_</a:t>
                      </a:r>
                      <a:r>
                        <a:rPr lang="en-US" dirty="0" err="1"/>
                        <a:t>dates.csv</a:t>
                      </a:r>
                      <a:r>
                        <a:rPr lang="en-US" dirty="0"/>
                        <a:t>[2]}}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202</Words>
  <Application>WPS Presentation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微软雅黑</vt:lpstr>
      <vt:lpstr>Arial Unicode MS</vt:lpstr>
      <vt:lpstr>Calibri</vt:lpstr>
      <vt:lpstr>teradata</vt:lpstr>
      <vt:lpstr>My Comparative Age</vt:lpstr>
      <vt:lpstr>My Comparative 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10</cp:revision>
  <dcterms:created xsi:type="dcterms:W3CDTF">2020-08-30T23:24:39Z</dcterms:created>
  <dcterms:modified xsi:type="dcterms:W3CDTF">2020-08-30T23:24:39Z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  <property fmtid="{D5CDD505-2E9C-101B-9397-08002B2CF9AE}" pid="3" name="KSOProductBuildVer">
    <vt:lpwstr>1033-11.1.0.9615</vt:lpwstr>
  </property>
</Properties>
</file>