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8412198" r:id="rId3"/>
    <p:sldId id="8412200" r:id="rId4"/>
    <p:sldId id="84122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1"/>
    <p:restoredTop sz="95964"/>
  </p:normalViewPr>
  <p:slideViewPr>
    <p:cSldViewPr snapToGrid="0" snapToObjects="1">
      <p:cViewPr varScale="1">
        <p:scale>
          <a:sx n="103" d="100"/>
          <a:sy n="103" d="100"/>
        </p:scale>
        <p:origin x="19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D9A1-A981-5248-BB0F-33986E75BC5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C01EB-0159-E64B-B074-E84F20C54F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true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false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947" y="6462508"/>
            <a:ext cx="1140032" cy="215339"/>
          </a:xfrm>
          <a:prstGeom prst="rect">
            <a:avLst/>
          </a:prstGeom>
        </p:spPr>
      </p:pic>
      <p:sp>
        <p:nvSpPr>
          <p:cNvPr id="7" name="Text Placeholder 13"/>
          <p:cNvSpPr txBox="true"/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/>
          <p:cNvSpPr>
            <a:spLocks noGrp="true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415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true"/>
          </p:cNvSpPr>
          <p:nvPr>
            <p:ph type="title"/>
          </p:nvPr>
        </p:nvSpPr>
        <p:spPr>
          <a:xfrm>
            <a:off x="587375" y="395605"/>
            <a:ext cx="11165840" cy="715010"/>
          </a:xfrm>
        </p:spPr>
        <p:txBody>
          <a:bodyPr/>
          <a:lstStyle/>
          <a:p>
            <a:pPr algn="ctr"/>
            <a:r>
              <a:rPr lang="" altLang="en-US" dirty="0"/>
              <a:t>Statement Type - CPU </a:t>
            </a:r>
            <a:endParaRPr lang="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59765" y="1165860"/>
            <a:ext cx="10953115" cy="515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</a:t>
            </a:r>
            <a:r>
              <a:rPr lang="" altLang="en-US" dirty="0" err="1"/>
              <a:t>stmt-cpu</a:t>
            </a:r>
            <a:r>
              <a:rPr lang="en-US" dirty="0" err="1"/>
              <a:t>.png</a:t>
            </a:r>
            <a:r>
              <a:rPr lang="en-US" dirty="0"/>
              <a:t>}}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true"/>
          </p:cNvSpPr>
          <p:nvPr>
            <p:ph type="title"/>
          </p:nvPr>
        </p:nvSpPr>
        <p:spPr>
          <a:xfrm>
            <a:off x="587375" y="395605"/>
            <a:ext cx="11165840" cy="715010"/>
          </a:xfrm>
        </p:spPr>
        <p:txBody>
          <a:bodyPr/>
          <a:lstStyle/>
          <a:p>
            <a:pPr algn="ctr"/>
            <a:r>
              <a:rPr lang="en-US" altLang="en-US" dirty="0"/>
              <a:t>Statement Type - </a:t>
            </a:r>
            <a:r>
              <a:rPr lang="" altLang="en-US" dirty="0"/>
              <a:t>IO</a:t>
            </a:r>
            <a:endParaRPr lang="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59765" y="1165860"/>
            <a:ext cx="10953115" cy="515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</a:t>
            </a:r>
            <a:r>
              <a:rPr lang="" altLang="en-US" dirty="0" err="1"/>
              <a:t>stmt-io</a:t>
            </a:r>
            <a:r>
              <a:rPr lang="en-US" dirty="0" err="1"/>
              <a:t>.png</a:t>
            </a:r>
            <a:r>
              <a:rPr lang="en-US" dirty="0"/>
              <a:t>}}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true"/>
          </p:cNvSpPr>
          <p:nvPr>
            <p:ph type="title"/>
          </p:nvPr>
        </p:nvSpPr>
        <p:spPr>
          <a:xfrm>
            <a:off x="587375" y="395605"/>
            <a:ext cx="11165840" cy="715010"/>
          </a:xfrm>
        </p:spPr>
        <p:txBody>
          <a:bodyPr/>
          <a:lstStyle/>
          <a:p>
            <a:pPr algn="ctr"/>
            <a:r>
              <a:rPr lang="en-US" altLang="en-US" dirty="0"/>
              <a:t>Statement Type - </a:t>
            </a:r>
            <a:r>
              <a:rPr lang="" altLang="en-US" dirty="0"/>
              <a:t>Frequency</a:t>
            </a:r>
            <a:endParaRPr lang="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59765" y="1165860"/>
            <a:ext cx="10953115" cy="515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</a:t>
            </a:r>
            <a:r>
              <a:rPr lang="en-US" altLang="en-US" dirty="0" err="1"/>
              <a:t>stmt-</a:t>
            </a:r>
            <a:r>
              <a:rPr lang="" altLang="en-US" dirty="0" err="1"/>
              <a:t>freq</a:t>
            </a:r>
            <a:r>
              <a:rPr lang="en-US" dirty="0" err="1"/>
              <a:t>.png</a:t>
            </a:r>
            <a:r>
              <a:rPr lang="en-US" dirty="0"/>
              <a:t>}}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radata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teradata</Template>
  <TotalTime>0</TotalTime>
  <Words>126</Words>
  <Application>WPS Presentation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SimSun</vt:lpstr>
      <vt:lpstr>Wingdings</vt:lpstr>
      <vt:lpstr>微软雅黑</vt:lpstr>
      <vt:lpstr>Arial Unicode MS</vt:lpstr>
      <vt:lpstr>Calibri</vt:lpstr>
      <vt:lpstr>teradata</vt:lpstr>
      <vt:lpstr>My Comparative Age</vt:lpstr>
      <vt:lpstr>Statement Type - CPU </vt:lpstr>
      <vt:lpstr>Statement Type - 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Hilton, Stephen</dc:creator>
  <cp:lastModifiedBy>padhia</cp:lastModifiedBy>
  <cp:revision>11</cp:revision>
  <dcterms:created xsi:type="dcterms:W3CDTF">2020-08-31T21:35:31Z</dcterms:created>
  <dcterms:modified xsi:type="dcterms:W3CDTF">2020-08-31T21:35:31Z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0x01010005CC00D66F8C3D498D58D8B3330ED23C</vt:lpwstr>
  </property>
  <property fmtid="{D5CDD505-2E9C-101B-9397-08002B2CF9AE}" pid="3" name="KSOProductBuildVer">
    <vt:lpwstr>1033-11.1.0.9615</vt:lpwstr>
  </property>
</Properties>
</file>