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717" r:id="rId5"/>
  </p:sldMasterIdLst>
  <p:notesMasterIdLst>
    <p:notesMasterId r:id="rId7"/>
  </p:notesMasterIdLst>
  <p:handoutMasterIdLst>
    <p:handoutMasterId r:id="rId8"/>
  </p:handoutMasterIdLst>
  <p:sldIdLst>
    <p:sldId id="594" r:id="rId6"/>
  </p:sldIdLst>
  <p:sldSz cx="9144000" cy="6858000" type="screen4x3"/>
  <p:notesSz cx="7010400" cy="9223375"/>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2">
          <p15:clr>
            <a:srgbClr val="A4A3A4"/>
          </p15:clr>
        </p15:guide>
        <p15:guide id="2" orient="horz" pos="4043">
          <p15:clr>
            <a:srgbClr val="A4A3A4"/>
          </p15:clr>
        </p15:guide>
        <p15:guide id="3" orient="horz" pos="2387">
          <p15:clr>
            <a:srgbClr val="A4A3A4"/>
          </p15:clr>
        </p15:guide>
        <p15:guide id="4" orient="horz" pos="4233">
          <p15:clr>
            <a:srgbClr val="A4A3A4"/>
          </p15:clr>
        </p15:guide>
        <p15:guide id="5" orient="horz" pos="801">
          <p15:clr>
            <a:srgbClr val="A4A3A4"/>
          </p15:clr>
        </p15:guide>
        <p15:guide id="6" orient="horz" pos="695">
          <p15:clr>
            <a:srgbClr val="A4A3A4"/>
          </p15:clr>
        </p15:guide>
        <p15:guide id="7" pos="2880">
          <p15:clr>
            <a:srgbClr val="A4A3A4"/>
          </p15:clr>
        </p15:guide>
        <p15:guide id="8" pos="288">
          <p15:clr>
            <a:srgbClr val="A4A3A4"/>
          </p15:clr>
        </p15:guide>
        <p15:guide id="9" pos="5501">
          <p15:clr>
            <a:srgbClr val="A4A3A4"/>
          </p15:clr>
        </p15:guide>
        <p15:guide id="10" pos="2824">
          <p15:clr>
            <a:srgbClr val="A4A3A4"/>
          </p15:clr>
        </p15:guide>
        <p15:guide id="11" pos="2936">
          <p15:clr>
            <a:srgbClr val="A4A3A4"/>
          </p15:clr>
        </p15:guide>
        <p15:guide id="12" pos="4172">
          <p15:clr>
            <a:srgbClr val="A4A3A4"/>
          </p15:clr>
        </p15:guide>
        <p15:guide id="13" pos="1585">
          <p15:clr>
            <a:srgbClr val="A4A3A4"/>
          </p15:clr>
        </p15:guide>
      </p15:sldGuideLst>
    </p:ext>
    <p:ext uri="{2D200454-40CA-4A62-9FC3-DE9A4176ACB9}">
      <p15:notesGuideLst xmlns:p15="http://schemas.microsoft.com/office/powerpoint/2012/main">
        <p15:guide id="1" orient="horz" pos="2905">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 id="1" name="Perry, Susan" initials="SP" lastIdx="1" clrIdx="1"/>
  <p:cmAuthor id="2" name="f.omprakash. madria" initials="fm" lastIdx="4" clrIdx="2"/>
  <p:cmAuthor id="3" name="Srinivas" initials="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39C"/>
    <a:srgbClr val="F3F3F3"/>
    <a:srgbClr val="ECECEC"/>
    <a:srgbClr val="D1D1D1"/>
    <a:srgbClr val="EAEAEA"/>
    <a:srgbClr val="7192D4"/>
    <a:srgbClr val="FFAC31"/>
    <a:srgbClr val="93ABC3"/>
    <a:srgbClr val="7F7F7F"/>
    <a:srgbClr val="A9A9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201" autoAdjust="0"/>
    <p:restoredTop sz="95971" autoAdjust="0"/>
  </p:normalViewPr>
  <p:slideViewPr>
    <p:cSldViewPr snapToGrid="0" snapToObjects="1" showGuides="1">
      <p:cViewPr varScale="1">
        <p:scale>
          <a:sx n="105" d="100"/>
          <a:sy n="105" d="100"/>
        </p:scale>
        <p:origin x="2472" y="102"/>
      </p:cViewPr>
      <p:guideLst>
        <p:guide orient="horz" pos="602"/>
        <p:guide orient="horz" pos="4043"/>
        <p:guide orient="horz" pos="2387"/>
        <p:guide orient="horz" pos="4233"/>
        <p:guide orient="horz" pos="801"/>
        <p:guide orient="horz" pos="695"/>
        <p:guide pos="2880"/>
        <p:guide pos="288"/>
        <p:guide pos="5501"/>
        <p:guide pos="2824"/>
        <p:guide pos="2936"/>
        <p:guide pos="4172"/>
        <p:guide pos="1585"/>
      </p:guideLst>
    </p:cSldViewPr>
  </p:slideViewPr>
  <p:notesTextViewPr>
    <p:cViewPr>
      <p:scale>
        <a:sx n="1" d="1"/>
        <a:sy n="1" d="1"/>
      </p:scale>
      <p:origin x="0" y="0"/>
    </p:cViewPr>
  </p:notesTextViewPr>
  <p:sorterViewPr>
    <p:cViewPr>
      <p:scale>
        <a:sx n="110" d="100"/>
        <a:sy n="110" d="100"/>
      </p:scale>
      <p:origin x="0" y="0"/>
    </p:cViewPr>
  </p:sorterViewPr>
  <p:notesViewPr>
    <p:cSldViewPr snapToGrid="0" snapToObjects="1" showGuides="1">
      <p:cViewPr varScale="1">
        <p:scale>
          <a:sx n="67" d="100"/>
          <a:sy n="67" d="100"/>
        </p:scale>
        <p:origin x="-2796" y="-96"/>
      </p:cViewPr>
      <p:guideLst>
        <p:guide orient="horz" pos="2905"/>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169"/>
          </a:xfrm>
          <a:prstGeom prst="rect">
            <a:avLst/>
          </a:prstGeom>
        </p:spPr>
        <p:txBody>
          <a:bodyPr vert="horz" lIns="92830" tIns="46415" rIns="92830" bIns="46415" rtlCol="0"/>
          <a:lstStyle>
            <a:lvl1pPr algn="l">
              <a:defRPr sz="1200"/>
            </a:lvl1pPr>
          </a:lstStyle>
          <a:p>
            <a:endParaRPr lang="en-CA" dirty="0"/>
          </a:p>
        </p:txBody>
      </p:sp>
      <p:sp>
        <p:nvSpPr>
          <p:cNvPr id="3" name="Date Placeholder 2"/>
          <p:cNvSpPr>
            <a:spLocks noGrp="1"/>
          </p:cNvSpPr>
          <p:nvPr>
            <p:ph type="dt" sz="quarter" idx="1"/>
          </p:nvPr>
        </p:nvSpPr>
        <p:spPr>
          <a:xfrm>
            <a:off x="3970938" y="1"/>
            <a:ext cx="3037840" cy="461169"/>
          </a:xfrm>
          <a:prstGeom prst="rect">
            <a:avLst/>
          </a:prstGeom>
        </p:spPr>
        <p:txBody>
          <a:bodyPr vert="horz" lIns="92830" tIns="46415" rIns="92830" bIns="46415" rtlCol="0"/>
          <a:lstStyle>
            <a:lvl1pPr algn="r">
              <a:defRPr sz="1200"/>
            </a:lvl1pPr>
          </a:lstStyle>
          <a:p>
            <a:fld id="{BD8FA3CA-5725-4BA7-A851-72A62AC5A8EE}" type="datetimeFigureOut">
              <a:rPr lang="en-CA" smtClean="0"/>
              <a:pPr/>
              <a:t>2024-11-27</a:t>
            </a:fld>
            <a:endParaRPr lang="en-CA" dirty="0"/>
          </a:p>
        </p:txBody>
      </p:sp>
      <p:sp>
        <p:nvSpPr>
          <p:cNvPr id="4" name="Footer Placeholder 3"/>
          <p:cNvSpPr>
            <a:spLocks noGrp="1"/>
          </p:cNvSpPr>
          <p:nvPr>
            <p:ph type="ftr" sz="quarter" idx="2"/>
          </p:nvPr>
        </p:nvSpPr>
        <p:spPr>
          <a:xfrm>
            <a:off x="0" y="8760606"/>
            <a:ext cx="3037840" cy="461169"/>
          </a:xfrm>
          <a:prstGeom prst="rect">
            <a:avLst/>
          </a:prstGeom>
        </p:spPr>
        <p:txBody>
          <a:bodyPr vert="horz" lIns="92830" tIns="46415" rIns="92830" bIns="46415" rtlCol="0" anchor="b"/>
          <a:lstStyle>
            <a:lvl1pPr algn="l">
              <a:defRPr sz="1200"/>
            </a:lvl1pPr>
          </a:lstStyle>
          <a:p>
            <a:endParaRPr lang="en-CA" dirty="0"/>
          </a:p>
        </p:txBody>
      </p:sp>
      <p:sp>
        <p:nvSpPr>
          <p:cNvPr id="5" name="Slide Number Placeholder 4"/>
          <p:cNvSpPr>
            <a:spLocks noGrp="1"/>
          </p:cNvSpPr>
          <p:nvPr>
            <p:ph type="sldNum" sz="quarter" idx="3"/>
          </p:nvPr>
        </p:nvSpPr>
        <p:spPr>
          <a:xfrm>
            <a:off x="3970938" y="8760606"/>
            <a:ext cx="3037840" cy="461169"/>
          </a:xfrm>
          <a:prstGeom prst="rect">
            <a:avLst/>
          </a:prstGeom>
        </p:spPr>
        <p:txBody>
          <a:bodyPr vert="horz" lIns="92830" tIns="46415" rIns="92830" bIns="46415" rtlCol="0" anchor="b"/>
          <a:lstStyle>
            <a:lvl1pPr algn="r">
              <a:defRPr sz="1200"/>
            </a:lvl1pPr>
          </a:lstStyle>
          <a:p>
            <a:fld id="{2F873CA4-7EF9-467F-99BD-6DDCB9451CF6}" type="slidenum">
              <a:rPr lang="en-CA" smtClean="0"/>
              <a:pPr/>
              <a:t>‹#›</a:t>
            </a:fld>
            <a:endParaRPr lang="en-CA" dirty="0"/>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169"/>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1"/>
            <a:ext cx="3037840" cy="461169"/>
          </a:xfrm>
          <a:prstGeom prst="rect">
            <a:avLst/>
          </a:prstGeom>
        </p:spPr>
        <p:txBody>
          <a:bodyPr vert="horz" lIns="92830" tIns="46415" rIns="92830" bIns="46415" rtlCol="0"/>
          <a:lstStyle>
            <a:lvl1pPr algn="r">
              <a:defRPr sz="1200"/>
            </a:lvl1pPr>
          </a:lstStyle>
          <a:p>
            <a:fld id="{C3B58700-9FA2-48CE-AC88-D71D45EB490A}" type="datetimeFigureOut">
              <a:rPr lang="en-US" smtClean="0"/>
              <a:pPr/>
              <a:t>11/27/2024</a:t>
            </a:fld>
            <a:endParaRPr lang="en-US" dirty="0"/>
          </a:p>
        </p:txBody>
      </p:sp>
      <p:sp>
        <p:nvSpPr>
          <p:cNvPr id="4" name="Slide Image Placeholder 3"/>
          <p:cNvSpPr>
            <a:spLocks noGrp="1" noRot="1" noChangeAspect="1"/>
          </p:cNvSpPr>
          <p:nvPr>
            <p:ph type="sldImg" idx="2"/>
          </p:nvPr>
        </p:nvSpPr>
        <p:spPr>
          <a:xfrm>
            <a:off x="1200150" y="692150"/>
            <a:ext cx="4610100" cy="3457575"/>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381105"/>
            <a:ext cx="5608320" cy="4150519"/>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60606"/>
            <a:ext cx="3037840" cy="461169"/>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60606"/>
            <a:ext cx="3037840" cy="461169"/>
          </a:xfrm>
          <a:prstGeom prst="rect">
            <a:avLst/>
          </a:prstGeom>
        </p:spPr>
        <p:txBody>
          <a:bodyPr vert="horz" lIns="92830" tIns="46415" rIns="92830" bIns="46415" rtlCol="0" anchor="b"/>
          <a:lstStyle>
            <a:lvl1pPr algn="r">
              <a:defRPr sz="1200"/>
            </a:lvl1pPr>
          </a:lstStyle>
          <a:p>
            <a:fld id="{FE9BC4E5-2BC1-4F43-85DD-A1B8F74CB7EB}" type="slidenum">
              <a:rPr lang="en-US" smtClean="0"/>
              <a:pPr/>
              <a:t>‹#›</a:t>
            </a:fld>
            <a:endParaRPr lang="en-US" dirty="0"/>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Black Signature">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8788" y="3088763"/>
            <a:ext cx="4024312" cy="1233311"/>
          </a:xfrm>
          <a:prstGeom prst="rect">
            <a:avLst/>
          </a:prstGeom>
        </p:spPr>
        <p:txBody>
          <a:bodyPr>
            <a:noAutofit/>
          </a:bodyPr>
          <a:lstStyle>
            <a:lvl1pPr marL="0" indent="0">
              <a:lnSpc>
                <a:spcPts val="3900"/>
              </a:lnSpc>
              <a:spcBef>
                <a:spcPts val="0"/>
              </a:spcBef>
              <a:spcAft>
                <a:spcPts val="0"/>
              </a:spcAft>
              <a:buNone/>
              <a:defRPr sz="360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sp>
        <p:nvSpPr>
          <p:cNvPr id="5" name="Freeform 4"/>
          <p:cNvSpPr/>
          <p:nvPr/>
        </p:nvSpPr>
        <p:spPr>
          <a:xfrm>
            <a:off x="6164291" y="373392"/>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12" name="Straight Connector 11"/>
          <p:cNvCxnSpPr/>
          <p:nvPr/>
        </p:nvCxnSpPr>
        <p:spPr>
          <a:xfrm>
            <a:off x="457200" y="6570921"/>
            <a:ext cx="8686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59321" y="5813108"/>
            <a:ext cx="2183719" cy="635721"/>
            <a:chOff x="448031" y="5788818"/>
            <a:chExt cx="2183719" cy="635721"/>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6" name="Freeform 15"/>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150" y="1244447"/>
            <a:ext cx="3074395" cy="25200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3817" y="6272364"/>
            <a:ext cx="2520922" cy="176465"/>
          </a:xfrm>
          <a:prstGeom prst="rect">
            <a:avLst/>
          </a:prstGeom>
        </p:spPr>
      </p:pic>
    </p:spTree>
    <p:extLst>
      <p:ext uri="{BB962C8B-B14F-4D97-AF65-F5344CB8AC3E}">
        <p14:creationId xmlns:p14="http://schemas.microsoft.com/office/powerpoint/2010/main" val="419537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4" name="Picture 13" descr="95763949_22_Crop.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4659314"/>
            <a:ext cx="4024312" cy="1758950"/>
          </a:xfrm>
        </p:spPr>
        <p:txBody>
          <a:bodyPr>
            <a:noAutofit/>
          </a:bodyPr>
          <a:lstStyle>
            <a:lvl1pPr marL="0" indent="0">
              <a:lnSpc>
                <a:spcPts val="3900"/>
              </a:lnSpc>
              <a:spcBef>
                <a:spcPts val="0"/>
              </a:spcBef>
              <a:spcAft>
                <a:spcPts val="0"/>
              </a:spcAft>
              <a:buNone/>
              <a:defRPr sz="3600" baseline="0">
                <a:solidFill>
                  <a:schemeClr val="tx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grpSp>
        <p:nvGrpSpPr>
          <p:cNvPr id="2" name="Group 3"/>
          <p:cNvGrpSpPr/>
          <p:nvPr userDrawn="1"/>
        </p:nvGrpSpPr>
        <p:grpSpPr>
          <a:xfrm>
            <a:off x="5701703" y="1517301"/>
            <a:ext cx="3074395" cy="2060440"/>
            <a:chOff x="5701703" y="682760"/>
            <a:chExt cx="3074395" cy="2060440"/>
          </a:xfrm>
        </p:grpSpPr>
        <p:sp>
          <p:nvSpPr>
            <p:cNvPr id="5" name="Freeform 4"/>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sz="3200" dirty="0">
                <a:solidFill>
                  <a:prstClr val="white"/>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1999"/>
            </a:xfrm>
            <a:prstGeom prst="rect">
              <a:avLst/>
            </a:prstGeom>
          </p:spPr>
        </p:pic>
      </p:grpSp>
      <p:grpSp>
        <p:nvGrpSpPr>
          <p:cNvPr id="3" name="Group 6"/>
          <p:cNvGrpSpPr/>
          <p:nvPr userDrawn="1"/>
        </p:nvGrpSpPr>
        <p:grpSpPr>
          <a:xfrm>
            <a:off x="459321" y="377131"/>
            <a:ext cx="2183716" cy="635721"/>
            <a:chOff x="459321" y="5788818"/>
            <a:chExt cx="2183716" cy="635721"/>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321" y="6039743"/>
              <a:ext cx="2183716" cy="384796"/>
            </a:xfrm>
            <a:prstGeom prst="rect">
              <a:avLst/>
            </a:prstGeom>
          </p:spPr>
        </p:pic>
        <p:sp>
          <p:nvSpPr>
            <p:cNvPr id="10" name="Freeform 9"/>
            <p:cNvSpPr/>
            <p:nvPr/>
          </p:nvSpPr>
          <p:spPr>
            <a:xfrm>
              <a:off x="1741785"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sz="3200" dirty="0">
                <a:solidFill>
                  <a:prstClr val="white"/>
                </a:solidFill>
              </a:endParaRPr>
            </a:p>
          </p:txBody>
        </p:sp>
      </p:grpSp>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3817" y="867636"/>
            <a:ext cx="2520922" cy="176078"/>
          </a:xfrm>
          <a:prstGeom prst="rect">
            <a:avLst/>
          </a:prstGeom>
        </p:spPr>
      </p:pic>
      <p:cxnSp>
        <p:nvCxnSpPr>
          <p:cNvPr id="12" name="Straight Connector 11"/>
          <p:cNvCxnSpPr/>
          <p:nvPr userDrawn="1"/>
        </p:nvCxnSpPr>
        <p:spPr>
          <a:xfrm>
            <a:off x="457200" y="1159234"/>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13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rgbClr val="D98029"/>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p:spPr>
        <p:txBody>
          <a:bodyPr lIns="0" rIns="0" anchor="b" anchorCtr="0">
            <a:noAutofit/>
          </a:bodyPr>
          <a:lstStyle>
            <a:lvl1pPr marL="0" indent="0" algn="l">
              <a:lnSpc>
                <a:spcPts val="3900"/>
              </a:lnSpc>
              <a:spcBef>
                <a:spcPts val="0"/>
              </a:spcBef>
              <a:spcAft>
                <a:spcPts val="0"/>
              </a:spcAft>
              <a:buNone/>
              <a:defRPr sz="4000" b="0" baseline="0">
                <a:solidFill>
                  <a:schemeClr val="bg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1036161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fontAlgn="base">
              <a:spcBef>
                <a:spcPct val="0"/>
              </a:spcBef>
              <a:spcAft>
                <a:spcPct val="0"/>
              </a:spcAft>
            </a:pPr>
            <a:fld id="{597A8DCA-8F96-49CD-B4D5-7AC92F955860}" type="slidenum">
              <a:rPr lang="en-CA" sz="900" smtClean="0">
                <a:solidFill>
                  <a:srgbClr val="7F7F7F"/>
                </a:solidFill>
                <a:cs typeface="Arial" pitchFamily="34" charset="0"/>
              </a:rPr>
              <a:pPr algn="r" fontAlgn="base">
                <a:spcBef>
                  <a:spcPct val="0"/>
                </a:spcBef>
                <a:spcAft>
                  <a:spcPct val="0"/>
                </a:spcAft>
              </a:pPr>
              <a:t>‹#›</a:t>
            </a:fld>
            <a:endParaRPr lang="en-CA" sz="900" dirty="0">
              <a:solidFill>
                <a:srgbClr val="7F7F7F"/>
              </a:solidFill>
              <a:cs typeface="Arial" pitchFamily="34" charset="0"/>
            </a:endParaRPr>
          </a:p>
        </p:txBody>
      </p:sp>
      <p:sp>
        <p:nvSpPr>
          <p:cNvPr id="9" name="TextBox 8"/>
          <p:cNvSpPr txBox="1"/>
          <p:nvPr userDrawn="1"/>
        </p:nvSpPr>
        <p:spPr>
          <a:xfrm>
            <a:off x="444500" y="6572250"/>
            <a:ext cx="7112240" cy="230832"/>
          </a:xfrm>
          <a:prstGeom prst="rect">
            <a:avLst/>
          </a:prstGeom>
          <a:noFill/>
        </p:spPr>
        <p:txBody>
          <a:bodyPr wrap="square" lIns="0">
            <a:spAutoFit/>
          </a:bodyPr>
          <a:lstStyle/>
          <a:p>
            <a:pPr algn="ctr">
              <a:defRPr/>
            </a:pPr>
            <a:r>
              <a:rPr lang="en-US" sz="900" dirty="0">
                <a:solidFill>
                  <a:srgbClr val="7F7F7F"/>
                </a:solidFill>
                <a:latin typeface="Calibri" panose="020F0502020204030204" pitchFamily="34" charset="0"/>
                <a:cs typeface="Arial" pitchFamily="34" charset="0"/>
              </a:rPr>
              <a:t>Copyright © 2014 Accenture  All rights reserved. </a:t>
            </a:r>
            <a:r>
              <a:rPr lang="en-GB" sz="900" dirty="0">
                <a:solidFill>
                  <a:srgbClr val="7F7F7F"/>
                </a:solidFill>
                <a:latin typeface="Calibri" panose="020F0502020204030204" pitchFamily="34" charset="0"/>
                <a:cs typeface="Arial" pitchFamily="34" charset="0"/>
              </a:rPr>
              <a:t>This document is subject to contract and contains confidential and proprietary information.</a:t>
            </a:r>
            <a:endParaRPr lang="en-US"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3665189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rgbClr val="00BBEE"/>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8" name="Straight Connector 7"/>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fontAlgn="base">
              <a:spcBef>
                <a:spcPct val="0"/>
              </a:spcBef>
              <a:spcAft>
                <a:spcPct val="0"/>
              </a:spcAft>
            </a:pPr>
            <a:fld id="{597A8DCA-8F96-49CD-B4D5-7AC92F955860}" type="slidenum">
              <a:rPr lang="en-CA" sz="900" smtClean="0">
                <a:solidFill>
                  <a:srgbClr val="7F7F7F"/>
                </a:solidFill>
                <a:cs typeface="Arial" pitchFamily="34" charset="0"/>
              </a:rPr>
              <a:pPr algn="r" fontAlgn="base">
                <a:spcBef>
                  <a:spcPct val="0"/>
                </a:spcBef>
                <a:spcAft>
                  <a:spcPct val="0"/>
                </a:spcAft>
              </a:pPr>
              <a:t>‹#›</a:t>
            </a:fld>
            <a:endParaRPr lang="en-CA" sz="900" dirty="0">
              <a:solidFill>
                <a:srgbClr val="7F7F7F"/>
              </a:solidFill>
              <a:cs typeface="Arial" pitchFamily="34" charset="0"/>
            </a:endParaRPr>
          </a:p>
        </p:txBody>
      </p:sp>
      <p:sp>
        <p:nvSpPr>
          <p:cNvPr id="11" name="TextBox 10"/>
          <p:cNvSpPr txBox="1"/>
          <p:nvPr userDrawn="1"/>
        </p:nvSpPr>
        <p:spPr>
          <a:xfrm>
            <a:off x="444500" y="6572250"/>
            <a:ext cx="7112240" cy="230832"/>
          </a:xfrm>
          <a:prstGeom prst="rect">
            <a:avLst/>
          </a:prstGeom>
          <a:noFill/>
        </p:spPr>
        <p:txBody>
          <a:bodyPr wrap="square" lIns="0">
            <a:spAutoFit/>
          </a:bodyPr>
          <a:lstStyle/>
          <a:p>
            <a:pPr algn="ctr">
              <a:defRPr/>
            </a:pPr>
            <a:r>
              <a:rPr lang="en-US" sz="900" dirty="0">
                <a:solidFill>
                  <a:srgbClr val="7F7F7F"/>
                </a:solidFill>
                <a:latin typeface="Calibri" panose="020F0502020204030204" pitchFamily="34" charset="0"/>
                <a:cs typeface="Arial" pitchFamily="34" charset="0"/>
              </a:rPr>
              <a:t>Copyright © 2014 Accenture  All rights reserved. </a:t>
            </a:r>
            <a:r>
              <a:rPr lang="en-GB" sz="900" dirty="0">
                <a:solidFill>
                  <a:srgbClr val="7F7F7F"/>
                </a:solidFill>
                <a:latin typeface="Calibri" panose="020F0502020204030204" pitchFamily="34" charset="0"/>
                <a:cs typeface="Arial" pitchFamily="34" charset="0"/>
              </a:rPr>
              <a:t>This document is subject to contract and contains confidential and proprietary information.</a:t>
            </a:r>
            <a:endParaRPr lang="en-US"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644529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fontAlgn="base">
              <a:spcBef>
                <a:spcPct val="0"/>
              </a:spcBef>
              <a:spcAft>
                <a:spcPct val="0"/>
              </a:spcAft>
            </a:pPr>
            <a:fld id="{597A8DCA-8F96-49CD-B4D5-7AC92F955860}" type="slidenum">
              <a:rPr lang="en-CA" sz="900" smtClean="0">
                <a:solidFill>
                  <a:srgbClr val="7F7F7F"/>
                </a:solidFill>
                <a:cs typeface="Arial" pitchFamily="34" charset="0"/>
              </a:rPr>
              <a:pPr algn="r" fontAlgn="base">
                <a:spcBef>
                  <a:spcPct val="0"/>
                </a:spcBef>
                <a:spcAft>
                  <a:spcPct val="0"/>
                </a:spcAft>
              </a:pPr>
              <a:t>‹#›</a:t>
            </a:fld>
            <a:endParaRPr lang="en-CA" sz="900" dirty="0">
              <a:solidFill>
                <a:srgbClr val="7F7F7F"/>
              </a:solidFill>
              <a:cs typeface="Arial" pitchFamily="34" charset="0"/>
            </a:endParaRPr>
          </a:p>
        </p:txBody>
      </p:sp>
      <p:sp>
        <p:nvSpPr>
          <p:cNvPr id="12" name="TextBox 11"/>
          <p:cNvSpPr txBox="1"/>
          <p:nvPr userDrawn="1"/>
        </p:nvSpPr>
        <p:spPr>
          <a:xfrm>
            <a:off x="444500" y="6572250"/>
            <a:ext cx="7112240" cy="230832"/>
          </a:xfrm>
          <a:prstGeom prst="rect">
            <a:avLst/>
          </a:prstGeom>
          <a:noFill/>
        </p:spPr>
        <p:txBody>
          <a:bodyPr wrap="square" lIns="0">
            <a:spAutoFit/>
          </a:bodyPr>
          <a:lstStyle/>
          <a:p>
            <a:pPr algn="ctr">
              <a:defRPr/>
            </a:pPr>
            <a:r>
              <a:rPr lang="en-US" sz="900" dirty="0">
                <a:solidFill>
                  <a:srgbClr val="7F7F7F"/>
                </a:solidFill>
                <a:latin typeface="Calibri" panose="020F0502020204030204" pitchFamily="34" charset="0"/>
                <a:cs typeface="Arial" pitchFamily="34" charset="0"/>
              </a:rPr>
              <a:t>Copyright © 2014 Accenture  All rights reserved. </a:t>
            </a:r>
            <a:r>
              <a:rPr lang="en-GB" sz="900" dirty="0">
                <a:solidFill>
                  <a:srgbClr val="7F7F7F"/>
                </a:solidFill>
                <a:latin typeface="Calibri" panose="020F0502020204030204" pitchFamily="34" charset="0"/>
                <a:cs typeface="Arial" pitchFamily="34" charset="0"/>
              </a:rPr>
              <a:t>This document is subject to contract and contains confidential and proprietary information.</a:t>
            </a:r>
            <a:endParaRPr lang="en-US"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4051598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rgbClr val="00BBEE"/>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rgbClr val="00BBEE"/>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11" name="Straight Connector 10"/>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fontAlgn="base">
              <a:spcBef>
                <a:spcPct val="0"/>
              </a:spcBef>
              <a:spcAft>
                <a:spcPct val="0"/>
              </a:spcAft>
            </a:pPr>
            <a:fld id="{597A8DCA-8F96-49CD-B4D5-7AC92F955860}" type="slidenum">
              <a:rPr lang="en-CA" sz="900" smtClean="0">
                <a:solidFill>
                  <a:srgbClr val="7F7F7F"/>
                </a:solidFill>
                <a:cs typeface="Arial" pitchFamily="34" charset="0"/>
              </a:rPr>
              <a:pPr algn="r" fontAlgn="base">
                <a:spcBef>
                  <a:spcPct val="0"/>
                </a:spcBef>
                <a:spcAft>
                  <a:spcPct val="0"/>
                </a:spcAft>
              </a:pPr>
              <a:t>‹#›</a:t>
            </a:fld>
            <a:endParaRPr lang="en-CA" sz="900" dirty="0">
              <a:solidFill>
                <a:srgbClr val="7F7F7F"/>
              </a:solidFill>
              <a:cs typeface="Arial" pitchFamily="34" charset="0"/>
            </a:endParaRPr>
          </a:p>
        </p:txBody>
      </p:sp>
      <p:sp>
        <p:nvSpPr>
          <p:cNvPr id="12" name="TextBox 11"/>
          <p:cNvSpPr txBox="1"/>
          <p:nvPr userDrawn="1"/>
        </p:nvSpPr>
        <p:spPr>
          <a:xfrm>
            <a:off x="444500" y="6572250"/>
            <a:ext cx="7112240" cy="230832"/>
          </a:xfrm>
          <a:prstGeom prst="rect">
            <a:avLst/>
          </a:prstGeom>
          <a:noFill/>
        </p:spPr>
        <p:txBody>
          <a:bodyPr wrap="square" lIns="0">
            <a:spAutoFit/>
          </a:bodyPr>
          <a:lstStyle/>
          <a:p>
            <a:pPr algn="ctr">
              <a:defRPr/>
            </a:pPr>
            <a:r>
              <a:rPr lang="en-US" sz="900" dirty="0">
                <a:solidFill>
                  <a:srgbClr val="7F7F7F"/>
                </a:solidFill>
                <a:latin typeface="Calibri" panose="020F0502020204030204" pitchFamily="34" charset="0"/>
                <a:cs typeface="Arial" pitchFamily="34" charset="0"/>
              </a:rPr>
              <a:t>Copyright © 2014 Accenture  All rights reserved. </a:t>
            </a:r>
            <a:r>
              <a:rPr lang="en-GB" sz="900" dirty="0">
                <a:solidFill>
                  <a:srgbClr val="7F7F7F"/>
                </a:solidFill>
                <a:latin typeface="Calibri" panose="020F0502020204030204" pitchFamily="34" charset="0"/>
                <a:cs typeface="Arial" pitchFamily="34" charset="0"/>
              </a:rPr>
              <a:t>This document is subject to contract and contains confidential and proprietary information.</a:t>
            </a:r>
            <a:endParaRPr lang="en-US"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1570645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7" name="Straight Connector 6"/>
          <p:cNvCxnSpPr/>
          <p:nvPr userDrawn="1"/>
        </p:nvCxnSpPr>
        <p:spPr>
          <a:xfrm>
            <a:off x="457994" y="1162050"/>
            <a:ext cx="8686006"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fontAlgn="base">
              <a:spcBef>
                <a:spcPct val="0"/>
              </a:spcBef>
              <a:spcAft>
                <a:spcPct val="0"/>
              </a:spcAft>
            </a:pPr>
            <a:fld id="{597A8DCA-8F96-49CD-B4D5-7AC92F955860}" type="slidenum">
              <a:rPr lang="en-CA" sz="900" smtClean="0">
                <a:solidFill>
                  <a:srgbClr val="7F7F7F"/>
                </a:solidFill>
                <a:cs typeface="Arial" pitchFamily="34" charset="0"/>
              </a:rPr>
              <a:pPr algn="r" fontAlgn="base">
                <a:spcBef>
                  <a:spcPct val="0"/>
                </a:spcBef>
                <a:spcAft>
                  <a:spcPct val="0"/>
                </a:spcAft>
              </a:pPr>
              <a:t>‹#›</a:t>
            </a:fld>
            <a:endParaRPr lang="en-CA" sz="900" dirty="0">
              <a:solidFill>
                <a:srgbClr val="7F7F7F"/>
              </a:solidFill>
              <a:cs typeface="Arial" pitchFamily="34" charset="0"/>
            </a:endParaRPr>
          </a:p>
        </p:txBody>
      </p:sp>
      <p:sp>
        <p:nvSpPr>
          <p:cNvPr id="8" name="TextBox 7"/>
          <p:cNvSpPr txBox="1"/>
          <p:nvPr userDrawn="1"/>
        </p:nvSpPr>
        <p:spPr>
          <a:xfrm>
            <a:off x="444500" y="6572250"/>
            <a:ext cx="7112240" cy="230832"/>
          </a:xfrm>
          <a:prstGeom prst="rect">
            <a:avLst/>
          </a:prstGeom>
          <a:noFill/>
        </p:spPr>
        <p:txBody>
          <a:bodyPr wrap="square" lIns="0">
            <a:spAutoFit/>
          </a:bodyPr>
          <a:lstStyle/>
          <a:p>
            <a:pPr algn="ctr">
              <a:defRPr/>
            </a:pPr>
            <a:r>
              <a:rPr lang="en-US" sz="900" dirty="0">
                <a:solidFill>
                  <a:srgbClr val="7F7F7F"/>
                </a:solidFill>
                <a:latin typeface="Calibri" panose="020F0502020204030204" pitchFamily="34" charset="0"/>
                <a:cs typeface="Arial" pitchFamily="34" charset="0"/>
              </a:rPr>
              <a:t>Copyright © 2014 Accenture  All rights reserved. </a:t>
            </a:r>
            <a:r>
              <a:rPr lang="en-GB" sz="900" dirty="0">
                <a:solidFill>
                  <a:srgbClr val="7F7F7F"/>
                </a:solidFill>
                <a:latin typeface="Calibri" panose="020F0502020204030204" pitchFamily="34" charset="0"/>
                <a:cs typeface="Arial" pitchFamily="34" charset="0"/>
              </a:rPr>
              <a:t>This document is subject to contract and contains confidential and proprietary information.</a:t>
            </a:r>
            <a:endParaRPr lang="en-US"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2035982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fontAlgn="base">
              <a:spcBef>
                <a:spcPct val="0"/>
              </a:spcBef>
              <a:spcAft>
                <a:spcPct val="0"/>
              </a:spcAft>
            </a:pPr>
            <a:fld id="{597A8DCA-8F96-49CD-B4D5-7AC92F955860}" type="slidenum">
              <a:rPr lang="en-CA" sz="900" smtClean="0">
                <a:solidFill>
                  <a:srgbClr val="7F7F7F"/>
                </a:solidFill>
                <a:cs typeface="Arial" pitchFamily="34" charset="0"/>
              </a:rPr>
              <a:pPr algn="r" fontAlgn="base">
                <a:spcBef>
                  <a:spcPct val="0"/>
                </a:spcBef>
                <a:spcAft>
                  <a:spcPct val="0"/>
                </a:spcAft>
              </a:pPr>
              <a:t>‹#›</a:t>
            </a:fld>
            <a:endParaRPr lang="en-CA" sz="900" dirty="0">
              <a:solidFill>
                <a:srgbClr val="7F7F7F"/>
              </a:solidFill>
              <a:cs typeface="Arial" pitchFamily="34" charset="0"/>
            </a:endParaRPr>
          </a:p>
        </p:txBody>
      </p:sp>
      <p:sp>
        <p:nvSpPr>
          <p:cNvPr id="4" name="TextBox 3"/>
          <p:cNvSpPr txBox="1"/>
          <p:nvPr userDrawn="1"/>
        </p:nvSpPr>
        <p:spPr>
          <a:xfrm>
            <a:off x="444500" y="6572250"/>
            <a:ext cx="7112240" cy="230832"/>
          </a:xfrm>
          <a:prstGeom prst="rect">
            <a:avLst/>
          </a:prstGeom>
          <a:noFill/>
        </p:spPr>
        <p:txBody>
          <a:bodyPr wrap="square" lIns="0">
            <a:spAutoFit/>
          </a:bodyPr>
          <a:lstStyle/>
          <a:p>
            <a:pPr algn="ctr">
              <a:defRPr/>
            </a:pPr>
            <a:r>
              <a:rPr lang="en-US" sz="900" dirty="0">
                <a:solidFill>
                  <a:srgbClr val="7F7F7F"/>
                </a:solidFill>
                <a:latin typeface="Calibri" panose="020F0502020204030204" pitchFamily="34" charset="0"/>
                <a:cs typeface="Arial" pitchFamily="34" charset="0"/>
              </a:rPr>
              <a:t>Copyright © 2014 Accenture  All rights reserved. </a:t>
            </a:r>
            <a:r>
              <a:rPr lang="en-GB" sz="900" dirty="0">
                <a:solidFill>
                  <a:srgbClr val="7F7F7F"/>
                </a:solidFill>
                <a:latin typeface="Calibri" panose="020F0502020204030204" pitchFamily="34" charset="0"/>
                <a:cs typeface="Arial" pitchFamily="34" charset="0"/>
              </a:rPr>
              <a:t>This document is subject to contract and contains confidential and proprietary information.</a:t>
            </a:r>
            <a:endParaRPr lang="en-US"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94965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Slide ">
    <p:bg>
      <p:bgPr>
        <a:solidFill>
          <a:schemeClr val="accent4"/>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57200" y="3910061"/>
            <a:ext cx="8228013" cy="2622222"/>
          </a:xfrm>
          <a:prstGeom prst="rect">
            <a:avLst/>
          </a:prstGeom>
        </p:spPr>
        <p:txBody>
          <a:bodyPr lIns="0" rIns="0" anchor="b" anchorCtr="0">
            <a:noAutofit/>
          </a:bodyPr>
          <a:lstStyle>
            <a:lvl1pPr marL="0" indent="0" algn="l">
              <a:lnSpc>
                <a:spcPts val="3900"/>
              </a:lnSpc>
              <a:spcBef>
                <a:spcPts val="0"/>
              </a:spcBef>
              <a:spcAft>
                <a:spcPts val="0"/>
              </a:spcAft>
              <a:buNone/>
              <a:defRPr sz="4000" b="0" baseline="0">
                <a:solidFill>
                  <a:schemeClr val="bg1"/>
                </a:solidFill>
                <a:latin typeface="Calibri" panose="020F0502020204030204" pitchFamily="34" charset="0"/>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61035" y="76200"/>
            <a:ext cx="8205261" cy="676275"/>
          </a:xfrm>
          <a:prstGeom prst="rect">
            <a:avLst/>
          </a:prstGeom>
        </p:spPr>
        <p:txBody>
          <a:bodyPr anchor="b" anchorCtr="0"/>
          <a:lstStyle>
            <a:lvl1pPr>
              <a:defRPr>
                <a:latin typeface="Calibri" panose="020F0502020204030204" pitchFamily="34" charset="0"/>
              </a:defRPr>
            </a:lvl1pPr>
          </a:lstStyle>
          <a:p>
            <a:r>
              <a:rPr lang="en-US" dirty="0"/>
              <a:t>Master Title Slide Headline</a:t>
            </a:r>
            <a:endParaRPr lang="en-CA" dirty="0"/>
          </a:p>
        </p:txBody>
      </p:sp>
      <p:sp>
        <p:nvSpPr>
          <p:cNvPr id="6" name="TextBox 5"/>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Calibri" panose="020F0502020204030204" pitchFamily="34" charset="0"/>
                <a:cs typeface="Arial" pitchFamily="34" charset="0"/>
              </a:rPr>
              <a:pPr algn="r"/>
              <a:t>‹#›</a:t>
            </a:fld>
            <a:endParaRPr lang="en-CA" sz="900" dirty="0">
              <a:solidFill>
                <a:srgbClr val="7F7F7F"/>
              </a:solidFill>
              <a:latin typeface="Calibri" panose="020F0502020204030204" pitchFamily="34" charset="0"/>
              <a:cs typeface="Arial" pitchFamily="34" charset="0"/>
            </a:endParaRPr>
          </a:p>
        </p:txBody>
      </p:sp>
      <p:cxnSp>
        <p:nvCxnSpPr>
          <p:cNvPr id="8" name="Straight Connector 7"/>
          <p:cNvCxnSpPr/>
          <p:nvPr/>
        </p:nvCxnSpPr>
        <p:spPr>
          <a:xfrm>
            <a:off x="457994" y="849666"/>
            <a:ext cx="868600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0"/>
          </p:nvPr>
        </p:nvSpPr>
        <p:spPr>
          <a:xfrm>
            <a:off x="460375" y="1063625"/>
            <a:ext cx="8205788" cy="508000"/>
          </a:xfrm>
          <a:prstGeom prst="rect">
            <a:avLst/>
          </a:prstGeom>
        </p:spPr>
        <p:txBody>
          <a:bodyPr>
            <a:noAutofit/>
          </a:bodyPr>
          <a:lstStyle>
            <a:lvl1pPr marL="0" indent="0">
              <a:buNone/>
              <a:defRPr sz="1400" b="1">
                <a:latin typeface="Calibri" pitchFamily="34" charset="0"/>
              </a:defRPr>
            </a:lvl1pPr>
            <a:lvl2pPr>
              <a:buNone/>
              <a:defRPr sz="1400" b="1">
                <a:latin typeface="Calibri" pitchFamily="34" charset="0"/>
              </a:defRPr>
            </a:lvl2pPr>
            <a:lvl3pPr>
              <a:buNone/>
              <a:defRPr sz="1400" b="1">
                <a:latin typeface="Calibri" pitchFamily="34" charset="0"/>
              </a:defRPr>
            </a:lvl3pPr>
            <a:lvl4pPr>
              <a:buNone/>
              <a:defRPr sz="1400" b="1">
                <a:latin typeface="Calibri" pitchFamily="34" charset="0"/>
              </a:defRPr>
            </a:lvl4pPr>
            <a:lvl5pPr>
              <a:buNone/>
              <a:defRPr sz="1400" b="1">
                <a:latin typeface="Calibri" pitchFamily="34" charset="0"/>
              </a:defRPr>
            </a:lvl5pPr>
          </a:lstStyle>
          <a:p>
            <a:pPr lvl="0"/>
            <a:r>
              <a:rPr lang="en-US" dirty="0"/>
              <a:t>Click to edit Master text styles</a:t>
            </a:r>
          </a:p>
        </p:txBody>
      </p:sp>
      <p:sp>
        <p:nvSpPr>
          <p:cNvPr id="7" name="TextBox 6"/>
          <p:cNvSpPr txBox="1"/>
          <p:nvPr userDrawn="1"/>
        </p:nvSpPr>
        <p:spPr>
          <a:xfrm>
            <a:off x="444500" y="6572250"/>
            <a:ext cx="7112240" cy="230832"/>
          </a:xfrm>
          <a:prstGeom prst="rect">
            <a:avLst/>
          </a:prstGeom>
          <a:noFill/>
        </p:spPr>
        <p:txBody>
          <a:bodyPr wrap="square" lIns="0">
            <a:spAutoFit/>
          </a:bodyPr>
          <a:lstStyle/>
          <a:p>
            <a:pPr algn="ctr">
              <a:defRPr/>
            </a:pPr>
            <a:r>
              <a:rPr lang="en-US" sz="900" dirty="0">
                <a:solidFill>
                  <a:srgbClr val="7F7F7F"/>
                </a:solidFill>
                <a:latin typeface="Calibri" panose="020F0502020204030204" pitchFamily="34" charset="0"/>
                <a:cs typeface="Arial" pitchFamily="34" charset="0"/>
              </a:rPr>
              <a:t>Copyright © 2014 Accenture  All rights reserved. </a:t>
            </a:r>
            <a:r>
              <a:rPr lang="en-GB" sz="900" dirty="0">
                <a:solidFill>
                  <a:srgbClr val="7F7F7F"/>
                </a:solidFill>
                <a:latin typeface="Calibri" panose="020F0502020204030204" pitchFamily="34" charset="0"/>
                <a:cs typeface="Arial" pitchFamily="34" charset="0"/>
              </a:rPr>
              <a:t>This document is subject to contract and contains confidential and proprietary information.</a:t>
            </a:r>
            <a:endParaRPr lang="en-US"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62942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4824414"/>
          </a:xfrm>
          <a:prstGeom prst="rect">
            <a:avLst/>
          </a:prstGeom>
        </p:spPr>
        <p:txBody>
          <a:bodyPr>
            <a:normAutofit/>
          </a:bodyPr>
          <a:lstStyle>
            <a:lvl1pPr>
              <a:defRPr sz="2000">
                <a:latin typeface="Calibri" panose="020F0502020204030204" pitchFamily="34" charset="0"/>
              </a:defRPr>
            </a:lvl1pPr>
            <a:lvl2pPr>
              <a:defRPr sz="1800">
                <a:latin typeface="Calibri" panose="020F0502020204030204" pitchFamily="34" charset="0"/>
              </a:defRPr>
            </a:lvl2pPr>
            <a:lvl3pPr>
              <a:defRPr sz="1600">
                <a:latin typeface="Calibri" panose="020F0502020204030204" pitchFamily="34" charset="0"/>
              </a:defRPr>
            </a:lvl3pPr>
            <a:lvl4pPr>
              <a:defRPr sz="1400">
                <a:latin typeface="Calibri" panose="020F0502020204030204" pitchFamily="34" charset="0"/>
              </a:defRPr>
            </a:lvl4pPr>
            <a:lvl5pPr>
              <a:defRPr sz="1200">
                <a:latin typeface="Calibri" panose="020F0502020204030204" pitchFamily="34" charset="0"/>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p:nvCxnSpPr>
        <p:spPr>
          <a:xfrm>
            <a:off x="457994" y="1052866"/>
            <a:ext cx="868600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461035" y="170122"/>
            <a:ext cx="8205261" cy="785553"/>
          </a:xfrm>
          <a:prstGeom prst="rect">
            <a:avLst/>
          </a:prstGeom>
        </p:spPr>
        <p:txBody>
          <a:bodyPr anchor="b" anchorCtr="0"/>
          <a:lstStyle>
            <a:lvl1pPr>
              <a:defRPr>
                <a:latin typeface="Calibri" panose="020F0502020204030204" pitchFamily="34" charset="0"/>
              </a:defRPr>
            </a:lvl1pPr>
          </a:lstStyle>
          <a:p>
            <a:r>
              <a:rPr lang="en-US" dirty="0"/>
              <a:t>Master Title Slide Headline</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Calibri" panose="020F0502020204030204" pitchFamily="34" charset="0"/>
                <a:cs typeface="Arial" pitchFamily="34" charset="0"/>
              </a:rPr>
              <a:pPr algn="r"/>
              <a:t>‹#›</a:t>
            </a:fld>
            <a:endParaRPr lang="en-CA" sz="900" dirty="0">
              <a:solidFill>
                <a:srgbClr val="7F7F7F"/>
              </a:solidFill>
              <a:latin typeface="Calibri" panose="020F0502020204030204" pitchFamily="34" charset="0"/>
              <a:cs typeface="Arial" pitchFamily="34" charset="0"/>
            </a:endParaRPr>
          </a:p>
        </p:txBody>
      </p:sp>
      <p:sp>
        <p:nvSpPr>
          <p:cNvPr id="11" name="TextBox 10"/>
          <p:cNvSpPr txBox="1"/>
          <p:nvPr userDrawn="1"/>
        </p:nvSpPr>
        <p:spPr>
          <a:xfrm>
            <a:off x="444500" y="6572250"/>
            <a:ext cx="7112240" cy="230832"/>
          </a:xfrm>
          <a:prstGeom prst="rect">
            <a:avLst/>
          </a:prstGeom>
          <a:noFill/>
        </p:spPr>
        <p:txBody>
          <a:bodyPr wrap="square" lIns="0">
            <a:spAutoFit/>
          </a:bodyPr>
          <a:lstStyle/>
          <a:p>
            <a:pPr algn="ctr">
              <a:defRPr/>
            </a:pPr>
            <a:r>
              <a:rPr lang="en-US" sz="900" dirty="0">
                <a:solidFill>
                  <a:srgbClr val="7F7F7F"/>
                </a:solidFill>
                <a:latin typeface="Calibri" panose="020F0502020204030204" pitchFamily="34" charset="0"/>
                <a:cs typeface="Arial" pitchFamily="34" charset="0"/>
              </a:rPr>
              <a:t>Copyright © 2014 Accenture  All rights reserved. </a:t>
            </a:r>
            <a:r>
              <a:rPr lang="en-GB" sz="900" dirty="0">
                <a:solidFill>
                  <a:srgbClr val="7F7F7F"/>
                </a:solidFill>
                <a:latin typeface="Calibri" panose="020F0502020204030204" pitchFamily="34" charset="0"/>
                <a:cs typeface="Arial" pitchFamily="34" charset="0"/>
              </a:rPr>
              <a:t>This document is subject to contract and contains confidential and proprietary information.</a:t>
            </a:r>
            <a:endParaRPr lang="en-US"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4824414"/>
          </a:xfrm>
          <a:prstGeom prst="rect">
            <a:avLst/>
          </a:prstGeom>
        </p:spPr>
        <p:txBody>
          <a:bodyPr/>
          <a:lstStyle>
            <a:lvl1pPr marL="0" indent="0">
              <a:spcBef>
                <a:spcPts val="1200"/>
              </a:spcBef>
              <a:spcAft>
                <a:spcPts val="0"/>
              </a:spcAft>
              <a:buNone/>
              <a:defRPr sz="2400" b="1">
                <a:solidFill>
                  <a:schemeClr val="tx1"/>
                </a:solidFill>
                <a:latin typeface="Calibri" panose="020F0502020204030204" pitchFamily="34" charset="0"/>
              </a:defRPr>
            </a:lvl1pPr>
            <a:lvl2pPr marL="231775" indent="-231775">
              <a:spcBef>
                <a:spcPts val="624"/>
              </a:spcBef>
              <a:buFont typeface="Arial" pitchFamily="34" charset="0"/>
              <a:buChar char="•"/>
              <a:defRPr>
                <a:latin typeface="Calibri" panose="020F0502020204030204" pitchFamily="34" charset="0"/>
              </a:defRPr>
            </a:lvl2pPr>
            <a:lvl3pPr marL="457200" indent="-231775">
              <a:buFont typeface="Arial" pitchFamily="34" charset="0"/>
              <a:buChar char="–"/>
              <a:defRPr>
                <a:latin typeface="Calibri" panose="020F0502020204030204" pitchFamily="34" charset="0"/>
              </a:defRPr>
            </a:lvl3pPr>
            <a:lvl4pPr marL="688975" indent="-225425">
              <a:buFont typeface="Arial" pitchFamily="34" charset="0"/>
              <a:buChar char="•"/>
              <a:defRPr>
                <a:latin typeface="Calibri" panose="020F0502020204030204" pitchFamily="34" charset="0"/>
              </a:defRPr>
            </a:lvl4pPr>
            <a:lvl5pPr marL="914400" indent="-225425">
              <a:buFont typeface="Arial" pitchFamily="34" charset="0"/>
              <a:buChar char="–"/>
              <a:tabLst/>
              <a:defRPr>
                <a:latin typeface="Calibri" panose="020F0502020204030204" pitchFamily="34" charset="0"/>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3" name="Title 2"/>
          <p:cNvSpPr>
            <a:spLocks noGrp="1"/>
          </p:cNvSpPr>
          <p:nvPr>
            <p:ph type="title" hasCustomPrompt="1"/>
          </p:nvPr>
        </p:nvSpPr>
        <p:spPr>
          <a:xfrm>
            <a:off x="461035" y="170122"/>
            <a:ext cx="8205261" cy="785553"/>
          </a:xfrm>
          <a:prstGeom prst="rect">
            <a:avLst/>
          </a:prstGeom>
        </p:spPr>
        <p:txBody>
          <a:bodyPr anchor="b" anchorCtr="0"/>
          <a:lstStyle>
            <a:lvl1pPr>
              <a:defRPr>
                <a:latin typeface="Calibri" panose="020F0502020204030204" pitchFamily="34" charset="0"/>
              </a:defRPr>
            </a:lvl1pPr>
          </a:lstStyle>
          <a:p>
            <a:r>
              <a:rPr lang="en-US" dirty="0"/>
              <a:t>Master Title Slide Headline</a:t>
            </a:r>
            <a:endParaRPr lang="en-CA" dirty="0"/>
          </a:p>
        </p:txBody>
      </p:sp>
      <p:sp>
        <p:nvSpPr>
          <p:cNvPr id="9" name="TextBox 8"/>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Calibri" panose="020F0502020204030204" pitchFamily="34" charset="0"/>
                <a:cs typeface="Arial" pitchFamily="34" charset="0"/>
              </a:rPr>
              <a:pPr algn="r"/>
              <a:t>‹#›</a:t>
            </a:fld>
            <a:endParaRPr lang="en-CA" sz="900" dirty="0">
              <a:solidFill>
                <a:srgbClr val="7F7F7F"/>
              </a:solidFill>
              <a:latin typeface="Calibri" panose="020F0502020204030204" pitchFamily="34" charset="0"/>
              <a:cs typeface="Arial" pitchFamily="34" charset="0"/>
            </a:endParaRPr>
          </a:p>
        </p:txBody>
      </p:sp>
      <p:cxnSp>
        <p:nvCxnSpPr>
          <p:cNvPr id="11" name="Straight Connector 10"/>
          <p:cNvCxnSpPr/>
          <p:nvPr/>
        </p:nvCxnSpPr>
        <p:spPr>
          <a:xfrm>
            <a:off x="457994" y="1052866"/>
            <a:ext cx="868600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444500" y="6572250"/>
            <a:ext cx="7112240" cy="230832"/>
          </a:xfrm>
          <a:prstGeom prst="rect">
            <a:avLst/>
          </a:prstGeom>
          <a:noFill/>
        </p:spPr>
        <p:txBody>
          <a:bodyPr wrap="square" lIns="0">
            <a:spAutoFit/>
          </a:bodyPr>
          <a:lstStyle/>
          <a:p>
            <a:pPr algn="ctr">
              <a:defRPr/>
            </a:pPr>
            <a:r>
              <a:rPr lang="en-US" sz="900" dirty="0">
                <a:solidFill>
                  <a:srgbClr val="7F7F7F"/>
                </a:solidFill>
                <a:latin typeface="Calibri" panose="020F0502020204030204" pitchFamily="34" charset="0"/>
                <a:cs typeface="Arial" pitchFamily="34" charset="0"/>
              </a:rPr>
              <a:t>Copyright © 2014 Accenture  All rights reserved. </a:t>
            </a:r>
            <a:r>
              <a:rPr lang="en-GB" sz="900" dirty="0">
                <a:solidFill>
                  <a:srgbClr val="7F7F7F"/>
                </a:solidFill>
                <a:latin typeface="Calibri" panose="020F0502020204030204" pitchFamily="34" charset="0"/>
                <a:cs typeface="Arial" pitchFamily="34" charset="0"/>
              </a:rPr>
              <a:t>This document is subject to contract and contains confidential and proprietary information.</a:t>
            </a:r>
            <a:endParaRPr lang="en-US"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a:prstGeom prst="rect">
            <a:avLst/>
          </a:prstGeom>
        </p:spPr>
        <p:txBody>
          <a:bodyPr>
            <a:normAutofit/>
          </a:bodyPr>
          <a:lstStyle>
            <a:lvl1pPr>
              <a:defRPr sz="2000">
                <a:latin typeface="Calibri" panose="020F0502020204030204" pitchFamily="34" charset="0"/>
              </a:defRPr>
            </a:lvl1pPr>
            <a:lvl2pPr>
              <a:defRPr sz="1800">
                <a:latin typeface="Calibri" panose="020F0502020204030204" pitchFamily="34" charset="0"/>
              </a:defRPr>
            </a:lvl2pPr>
            <a:lvl3pPr>
              <a:defRPr sz="1600">
                <a:latin typeface="Calibri" panose="020F0502020204030204" pitchFamily="34" charset="0"/>
              </a:defRPr>
            </a:lvl3pPr>
            <a:lvl4pPr>
              <a:defRPr sz="1400">
                <a:latin typeface="Calibri" panose="020F0502020204030204" pitchFamily="34" charset="0"/>
              </a:defRPr>
            </a:lvl4pPr>
            <a:lvl5pPr>
              <a:defRPr sz="1200">
                <a:latin typeface="Calibri" panose="020F0502020204030204" pitchFamily="34" charset="0"/>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4659314" y="1381125"/>
            <a:ext cx="4025899" cy="4824414"/>
          </a:xfrm>
          <a:prstGeom prst="rect">
            <a:avLst/>
          </a:prstGeom>
        </p:spPr>
        <p:txBody>
          <a:bodyPr>
            <a:normAutofit/>
          </a:bodyPr>
          <a:lstStyle>
            <a:lvl1pPr>
              <a:defRPr sz="2000">
                <a:latin typeface="Calibri" panose="020F0502020204030204" pitchFamily="34" charset="0"/>
              </a:defRPr>
            </a:lvl1pPr>
            <a:lvl2pPr>
              <a:defRPr sz="1800">
                <a:latin typeface="Calibri" panose="020F0502020204030204" pitchFamily="34" charset="0"/>
              </a:defRPr>
            </a:lvl2pPr>
            <a:lvl3pPr>
              <a:defRPr sz="1600">
                <a:latin typeface="Calibri" panose="020F0502020204030204" pitchFamily="34" charset="0"/>
              </a:defRPr>
            </a:lvl3pPr>
            <a:lvl4pPr>
              <a:defRPr sz="1400">
                <a:latin typeface="Calibri" panose="020F0502020204030204" pitchFamily="34" charset="0"/>
              </a:defRPr>
            </a:lvl4pPr>
            <a:lvl5pPr>
              <a:defRPr sz="1200">
                <a:latin typeface="Calibri" panose="020F0502020204030204" pitchFamily="34" charset="0"/>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3" name="Title 2"/>
          <p:cNvSpPr>
            <a:spLocks noGrp="1"/>
          </p:cNvSpPr>
          <p:nvPr>
            <p:ph type="title" hasCustomPrompt="1"/>
          </p:nvPr>
        </p:nvSpPr>
        <p:spPr>
          <a:xfrm>
            <a:off x="461035" y="170122"/>
            <a:ext cx="8205261" cy="785553"/>
          </a:xfrm>
          <a:prstGeom prst="rect">
            <a:avLst/>
          </a:prstGeom>
        </p:spPr>
        <p:txBody>
          <a:bodyPr anchor="b" anchorCtr="0"/>
          <a:lstStyle>
            <a:lvl1pPr>
              <a:defRPr>
                <a:latin typeface="Calibri" panose="020F0502020204030204" pitchFamily="34" charset="0"/>
              </a:defRPr>
            </a:lvl1pPr>
          </a:lstStyle>
          <a:p>
            <a:r>
              <a:rPr lang="en-US" dirty="0"/>
              <a:t>Master Title Slide Headline</a:t>
            </a:r>
            <a:endParaRPr lang="en-CA" dirty="0"/>
          </a:p>
        </p:txBody>
      </p:sp>
      <p:sp>
        <p:nvSpPr>
          <p:cNvPr id="8" name="TextBox 7"/>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Calibri" panose="020F0502020204030204" pitchFamily="34" charset="0"/>
                <a:cs typeface="Arial" pitchFamily="34" charset="0"/>
              </a:rPr>
              <a:pPr algn="r"/>
              <a:t>‹#›</a:t>
            </a:fld>
            <a:endParaRPr lang="en-CA" sz="900" dirty="0">
              <a:solidFill>
                <a:srgbClr val="7F7F7F"/>
              </a:solidFill>
              <a:latin typeface="Calibri" panose="020F0502020204030204" pitchFamily="34" charset="0"/>
              <a:cs typeface="Arial" pitchFamily="34" charset="0"/>
            </a:endParaRPr>
          </a:p>
        </p:txBody>
      </p:sp>
      <p:cxnSp>
        <p:nvCxnSpPr>
          <p:cNvPr id="12" name="Straight Connector 11"/>
          <p:cNvCxnSpPr/>
          <p:nvPr/>
        </p:nvCxnSpPr>
        <p:spPr>
          <a:xfrm>
            <a:off x="457994" y="1052866"/>
            <a:ext cx="868600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44500" y="6572250"/>
            <a:ext cx="7112240" cy="230832"/>
          </a:xfrm>
          <a:prstGeom prst="rect">
            <a:avLst/>
          </a:prstGeom>
          <a:noFill/>
        </p:spPr>
        <p:txBody>
          <a:bodyPr wrap="square" lIns="0">
            <a:spAutoFit/>
          </a:bodyPr>
          <a:lstStyle/>
          <a:p>
            <a:pPr algn="ctr">
              <a:defRPr/>
            </a:pPr>
            <a:r>
              <a:rPr lang="en-US" sz="900" dirty="0">
                <a:solidFill>
                  <a:srgbClr val="7F7F7F"/>
                </a:solidFill>
                <a:latin typeface="Calibri" panose="020F0502020204030204" pitchFamily="34" charset="0"/>
                <a:cs typeface="Arial" pitchFamily="34" charset="0"/>
              </a:rPr>
              <a:t>Copyright © 2014 Accenture  All rights reserved. </a:t>
            </a:r>
            <a:r>
              <a:rPr lang="en-GB" sz="900" dirty="0">
                <a:solidFill>
                  <a:srgbClr val="7F7F7F"/>
                </a:solidFill>
                <a:latin typeface="Calibri" panose="020F0502020204030204" pitchFamily="34" charset="0"/>
                <a:cs typeface="Arial" pitchFamily="34" charset="0"/>
              </a:rPr>
              <a:t>This document is subject to contract and contains confidential and proprietary information.</a:t>
            </a:r>
            <a:endParaRPr lang="en-US"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a:prstGeom prst="rect">
            <a:avLst/>
          </a:prstGeom>
        </p:spPr>
        <p:txBody>
          <a:bodyPr>
            <a:normAutofit/>
          </a:bodyPr>
          <a:lstStyle>
            <a:lvl1pPr marL="0" indent="0">
              <a:spcBef>
                <a:spcPts val="1200"/>
              </a:spcBef>
              <a:spcAft>
                <a:spcPts val="0"/>
              </a:spcAft>
              <a:buNone/>
              <a:defRPr sz="2000" b="1">
                <a:solidFill>
                  <a:schemeClr val="tx1"/>
                </a:solidFill>
                <a:latin typeface="Calibri" panose="020F0502020204030204" pitchFamily="34" charset="0"/>
              </a:defRPr>
            </a:lvl1pPr>
            <a:lvl2pPr marL="231775" indent="-231775">
              <a:buFont typeface="Arial" pitchFamily="34" charset="0"/>
              <a:buChar char="•"/>
              <a:defRPr sz="2000">
                <a:latin typeface="Calibri" panose="020F0502020204030204" pitchFamily="34" charset="0"/>
              </a:defRPr>
            </a:lvl2pPr>
            <a:lvl3pPr marL="457200" indent="-231775">
              <a:buFont typeface="Arial" pitchFamily="34" charset="0"/>
              <a:buChar char="–"/>
              <a:defRPr sz="1800">
                <a:latin typeface="Calibri" panose="020F0502020204030204" pitchFamily="34" charset="0"/>
              </a:defRPr>
            </a:lvl3pPr>
            <a:lvl4pPr marL="688975" indent="-225425">
              <a:buFont typeface="Arial" pitchFamily="34" charset="0"/>
              <a:buChar char="•"/>
              <a:defRPr sz="1600">
                <a:latin typeface="Calibri" panose="020F0502020204030204" pitchFamily="34" charset="0"/>
              </a:defRPr>
            </a:lvl4pPr>
            <a:lvl5pPr marL="914400" indent="-225425">
              <a:buFont typeface="Arial" pitchFamily="34" charset="0"/>
              <a:buChar char="–"/>
              <a:tabLst/>
              <a:defRPr sz="1400">
                <a:latin typeface="Calibri" panose="020F0502020204030204" pitchFamily="34" charset="0"/>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4660900" y="1381125"/>
            <a:ext cx="4025898" cy="4824414"/>
          </a:xfrm>
          <a:prstGeom prst="rect">
            <a:avLst/>
          </a:prstGeom>
        </p:spPr>
        <p:txBody>
          <a:bodyPr>
            <a:normAutofit/>
          </a:bodyPr>
          <a:lstStyle>
            <a:lvl1pPr marL="0" indent="0">
              <a:spcBef>
                <a:spcPts val="1200"/>
              </a:spcBef>
              <a:spcAft>
                <a:spcPts val="0"/>
              </a:spcAft>
              <a:buNone/>
              <a:defRPr sz="2000" b="1">
                <a:solidFill>
                  <a:schemeClr val="tx1"/>
                </a:solidFill>
                <a:latin typeface="Calibri" panose="020F0502020204030204" pitchFamily="34" charset="0"/>
              </a:defRPr>
            </a:lvl1pPr>
            <a:lvl2pPr marL="231775" indent="-231775">
              <a:buFont typeface="Arial" pitchFamily="34" charset="0"/>
              <a:buChar char="•"/>
              <a:defRPr sz="2000">
                <a:latin typeface="Calibri" panose="020F0502020204030204" pitchFamily="34" charset="0"/>
              </a:defRPr>
            </a:lvl2pPr>
            <a:lvl3pPr marL="457200" indent="-231775">
              <a:buFont typeface="Arial" pitchFamily="34" charset="0"/>
              <a:buChar char="–"/>
              <a:defRPr sz="1800">
                <a:latin typeface="Calibri" panose="020F0502020204030204" pitchFamily="34" charset="0"/>
              </a:defRPr>
            </a:lvl3pPr>
            <a:lvl4pPr marL="688975" indent="-225425">
              <a:buFont typeface="Arial" pitchFamily="34" charset="0"/>
              <a:buChar char="•"/>
              <a:defRPr sz="1600">
                <a:latin typeface="Calibri" panose="020F0502020204030204" pitchFamily="34" charset="0"/>
              </a:defRPr>
            </a:lvl4pPr>
            <a:lvl5pPr marL="914400" indent="-225425">
              <a:buFont typeface="Arial" pitchFamily="34" charset="0"/>
              <a:buChar char="–"/>
              <a:tabLst/>
              <a:defRPr sz="1400">
                <a:latin typeface="Calibri" panose="020F0502020204030204" pitchFamily="34" charset="0"/>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3" name="Title 2"/>
          <p:cNvSpPr>
            <a:spLocks noGrp="1"/>
          </p:cNvSpPr>
          <p:nvPr>
            <p:ph type="title" hasCustomPrompt="1"/>
          </p:nvPr>
        </p:nvSpPr>
        <p:spPr>
          <a:xfrm>
            <a:off x="461035" y="170122"/>
            <a:ext cx="8205261" cy="785553"/>
          </a:xfrm>
          <a:prstGeom prst="rect">
            <a:avLst/>
          </a:prstGeom>
        </p:spPr>
        <p:txBody>
          <a:bodyPr anchor="b" anchorCtr="0"/>
          <a:lstStyle>
            <a:lvl1pPr>
              <a:defRPr>
                <a:latin typeface="Calibri" panose="020F0502020204030204" pitchFamily="34" charset="0"/>
              </a:defRPr>
            </a:lvl1pPr>
          </a:lstStyle>
          <a:p>
            <a:r>
              <a:rPr lang="en-US" dirty="0"/>
              <a:t>Master Title Slide Headline</a:t>
            </a:r>
            <a:endParaRPr lang="en-CA" dirty="0"/>
          </a:p>
        </p:txBody>
      </p:sp>
      <p:sp>
        <p:nvSpPr>
          <p:cNvPr id="9" name="TextBox 8"/>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Calibri" panose="020F0502020204030204" pitchFamily="34" charset="0"/>
                <a:cs typeface="Arial" pitchFamily="34" charset="0"/>
              </a:rPr>
              <a:pPr algn="r"/>
              <a:t>‹#›</a:t>
            </a:fld>
            <a:endParaRPr lang="en-CA" sz="900" dirty="0">
              <a:solidFill>
                <a:srgbClr val="666666"/>
              </a:solidFill>
              <a:latin typeface="Calibri" panose="020F0502020204030204" pitchFamily="34" charset="0"/>
              <a:cs typeface="Arial" pitchFamily="34" charset="0"/>
            </a:endParaRPr>
          </a:p>
        </p:txBody>
      </p:sp>
      <p:cxnSp>
        <p:nvCxnSpPr>
          <p:cNvPr id="12" name="Straight Connector 11"/>
          <p:cNvCxnSpPr/>
          <p:nvPr/>
        </p:nvCxnSpPr>
        <p:spPr>
          <a:xfrm>
            <a:off x="457994" y="1052866"/>
            <a:ext cx="868600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44500" y="6572250"/>
            <a:ext cx="7112240" cy="230832"/>
          </a:xfrm>
          <a:prstGeom prst="rect">
            <a:avLst/>
          </a:prstGeom>
          <a:noFill/>
        </p:spPr>
        <p:txBody>
          <a:bodyPr wrap="square" lIns="0">
            <a:spAutoFit/>
          </a:bodyPr>
          <a:lstStyle/>
          <a:p>
            <a:pPr algn="ctr">
              <a:defRPr/>
            </a:pPr>
            <a:r>
              <a:rPr lang="en-US" sz="900" dirty="0">
                <a:solidFill>
                  <a:srgbClr val="7F7F7F"/>
                </a:solidFill>
                <a:latin typeface="Calibri" panose="020F0502020204030204" pitchFamily="34" charset="0"/>
                <a:cs typeface="Arial" pitchFamily="34" charset="0"/>
              </a:rPr>
              <a:t>Copyright © 2014 Accenture  All rights reserved. </a:t>
            </a:r>
            <a:r>
              <a:rPr lang="en-GB" sz="900" dirty="0">
                <a:solidFill>
                  <a:srgbClr val="7F7F7F"/>
                </a:solidFill>
                <a:latin typeface="Calibri" panose="020F0502020204030204" pitchFamily="34" charset="0"/>
                <a:cs typeface="Arial" pitchFamily="34" charset="0"/>
              </a:rPr>
              <a:t>This document is subject to contract and contains confidential and proprietary information.</a:t>
            </a:r>
            <a:endParaRPr lang="en-US"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444500" y="6572250"/>
            <a:ext cx="7112240" cy="230832"/>
          </a:xfrm>
          <a:prstGeom prst="rect">
            <a:avLst/>
          </a:prstGeom>
          <a:noFill/>
        </p:spPr>
        <p:txBody>
          <a:bodyPr wrap="square" lIns="0">
            <a:spAutoFit/>
          </a:bodyPr>
          <a:lstStyle/>
          <a:p>
            <a:pPr algn="ctr">
              <a:defRPr/>
            </a:pPr>
            <a:r>
              <a:rPr lang="en-US" sz="900" dirty="0">
                <a:solidFill>
                  <a:srgbClr val="7F7F7F"/>
                </a:solidFill>
                <a:latin typeface="Calibri" panose="020F0502020204030204" pitchFamily="34" charset="0"/>
                <a:cs typeface="Arial" pitchFamily="34" charset="0"/>
              </a:rPr>
              <a:t>Copyright © 2014 Accenture  All rights reserved. </a:t>
            </a:r>
            <a:r>
              <a:rPr lang="en-GB" sz="900" dirty="0">
                <a:solidFill>
                  <a:srgbClr val="7F7F7F"/>
                </a:solidFill>
                <a:latin typeface="Calibri" panose="020F0502020204030204" pitchFamily="34" charset="0"/>
                <a:cs typeface="Arial" pitchFamily="34" charset="0"/>
              </a:rPr>
              <a:t>This document is subject to contract and contains confidential and proprietary information.</a:t>
            </a:r>
            <a:endParaRPr lang="en-US" sz="900" dirty="0">
              <a:solidFill>
                <a:srgbClr val="7F7F7F"/>
              </a:solidFill>
              <a:latin typeface="Calibri" panose="020F0502020204030204" pitchFamily="34" charset="0"/>
              <a:cs typeface="Arial" pitchFamily="34" charset="0"/>
            </a:endParaRPr>
          </a:p>
        </p:txBody>
      </p:sp>
      <p:sp>
        <p:nvSpPr>
          <p:cNvPr id="3" name="Title 2"/>
          <p:cNvSpPr>
            <a:spLocks noGrp="1"/>
          </p:cNvSpPr>
          <p:nvPr>
            <p:ph type="title" hasCustomPrompt="1"/>
          </p:nvPr>
        </p:nvSpPr>
        <p:spPr>
          <a:xfrm>
            <a:off x="461035" y="170122"/>
            <a:ext cx="8205261" cy="785553"/>
          </a:xfrm>
          <a:prstGeom prst="rect">
            <a:avLst/>
          </a:prstGeom>
        </p:spPr>
        <p:txBody>
          <a:bodyPr anchor="b" anchorCtr="0"/>
          <a:lstStyle>
            <a:lvl1pPr>
              <a:defRPr>
                <a:latin typeface="Calibri" panose="020F0502020204030204" pitchFamily="34" charset="0"/>
              </a:defRPr>
            </a:lvl1pPr>
          </a:lstStyle>
          <a:p>
            <a:r>
              <a:rPr lang="en-US" dirty="0"/>
              <a:t>Master Title Slide Headline</a:t>
            </a:r>
            <a:endParaRPr lang="en-CA" dirty="0"/>
          </a:p>
        </p:txBody>
      </p:sp>
      <p:sp>
        <p:nvSpPr>
          <p:cNvPr id="6" name="TextBox 5"/>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Calibri" panose="020F0502020204030204" pitchFamily="34" charset="0"/>
                <a:cs typeface="Arial" pitchFamily="34" charset="0"/>
              </a:rPr>
              <a:pPr algn="r"/>
              <a:t>‹#›</a:t>
            </a:fld>
            <a:endParaRPr lang="en-CA" sz="900" dirty="0">
              <a:solidFill>
                <a:srgbClr val="7F7F7F"/>
              </a:solidFill>
              <a:latin typeface="Calibri" panose="020F0502020204030204" pitchFamily="34" charset="0"/>
              <a:cs typeface="Arial" pitchFamily="34" charset="0"/>
            </a:endParaRPr>
          </a:p>
        </p:txBody>
      </p:sp>
      <p:cxnSp>
        <p:nvCxnSpPr>
          <p:cNvPr id="8" name="Straight Connector 7"/>
          <p:cNvCxnSpPr/>
          <p:nvPr/>
        </p:nvCxnSpPr>
        <p:spPr>
          <a:xfrm>
            <a:off x="457994" y="1052866"/>
            <a:ext cx="868600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00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2"/>
          <p:cNvSpPr txBox="1"/>
          <p:nvPr/>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Calibri" panose="020F0502020204030204" pitchFamily="34" charset="0"/>
                <a:cs typeface="Arial" pitchFamily="34" charset="0"/>
              </a:rPr>
              <a:pPr algn="r"/>
              <a:t>‹#›</a:t>
            </a:fld>
            <a:endParaRPr lang="en-CA" sz="900" dirty="0">
              <a:solidFill>
                <a:srgbClr val="7F7F7F"/>
              </a:solidFill>
              <a:latin typeface="Calibri" panose="020F0502020204030204" pitchFamily="34" charset="0"/>
              <a:cs typeface="Arial" pitchFamily="34" charset="0"/>
            </a:endParaRPr>
          </a:p>
        </p:txBody>
      </p:sp>
      <p:sp>
        <p:nvSpPr>
          <p:cNvPr id="4" name="TextBox 3"/>
          <p:cNvSpPr txBox="1"/>
          <p:nvPr userDrawn="1"/>
        </p:nvSpPr>
        <p:spPr>
          <a:xfrm>
            <a:off x="444500" y="6572250"/>
            <a:ext cx="7112240" cy="230832"/>
          </a:xfrm>
          <a:prstGeom prst="rect">
            <a:avLst/>
          </a:prstGeom>
          <a:noFill/>
        </p:spPr>
        <p:txBody>
          <a:bodyPr wrap="square" lIns="0">
            <a:spAutoFit/>
          </a:bodyPr>
          <a:lstStyle/>
          <a:p>
            <a:pPr algn="ctr">
              <a:defRPr/>
            </a:pPr>
            <a:r>
              <a:rPr lang="en-US" sz="900" dirty="0">
                <a:solidFill>
                  <a:srgbClr val="7F7F7F"/>
                </a:solidFill>
                <a:latin typeface="Calibri" panose="020F0502020204030204" pitchFamily="34" charset="0"/>
                <a:cs typeface="Arial" pitchFamily="34" charset="0"/>
              </a:rPr>
              <a:t>Copyright © 2020 Accenture  All rights reserved. </a:t>
            </a:r>
            <a:r>
              <a:rPr lang="en-GB" sz="900" dirty="0">
                <a:solidFill>
                  <a:srgbClr val="7F7F7F"/>
                </a:solidFill>
                <a:latin typeface="Calibri" panose="020F0502020204030204" pitchFamily="34" charset="0"/>
                <a:cs typeface="Arial" pitchFamily="34" charset="0"/>
              </a:rPr>
              <a:t>This document is subject to contract and contains confidential and proprietary information.</a:t>
            </a:r>
            <a:endParaRPr lang="en-US" sz="900" dirty="0">
              <a:solidFill>
                <a:srgbClr val="7F7F7F"/>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726" r:id="rId3"/>
    <p:sldLayoutId id="2147483651" r:id="rId4"/>
    <p:sldLayoutId id="2147483652" r:id="rId5"/>
    <p:sldLayoutId id="2147483653" r:id="rId6"/>
    <p:sldLayoutId id="2147483654" r:id="rId7"/>
    <p:sldLayoutId id="2147483655" r:id="rId8"/>
    <p:sldLayoutId id="2147483656" r:id="rId9"/>
  </p:sldLayoutIdLst>
  <p:hf hd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a:t>Master Title Slide Headline</a:t>
            </a:r>
            <a:endParaRPr lang="en-CA" dirty="0"/>
          </a:p>
        </p:txBody>
      </p:sp>
    </p:spTree>
    <p:extLst>
      <p:ext uri="{BB962C8B-B14F-4D97-AF65-F5344CB8AC3E}">
        <p14:creationId xmlns:p14="http://schemas.microsoft.com/office/powerpoint/2010/main" val="411242524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Lst>
  <p:hf hdr="0" ftr="0" dt="0"/>
  <p:txStyles>
    <p:titleStyle>
      <a:lvl1pPr algn="l" defTabSz="914400" rtl="0" eaLnBrk="1" latinLnBrk="0" hangingPunct="1">
        <a:lnSpc>
          <a:spcPts val="2600"/>
        </a:lnSpc>
        <a:spcBef>
          <a:spcPct val="0"/>
        </a:spcBef>
        <a:buNone/>
        <a:defRPr sz="2600" b="1" kern="1200">
          <a:solidFill>
            <a:srgbClr val="000000"/>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ikumarenagandula1999@gmail.com" TargetMode="Externa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idx="4294967295"/>
          </p:nvPr>
        </p:nvSpPr>
        <p:spPr>
          <a:xfrm>
            <a:off x="-1" y="4526"/>
            <a:ext cx="7029451" cy="544512"/>
          </a:xfrm>
          <a:prstGeom prst="rect">
            <a:avLst/>
          </a:prstGeom>
        </p:spPr>
        <p:txBody>
          <a:bodyPr anchor="b">
            <a:normAutofit/>
          </a:bodyPr>
          <a:lstStyle/>
          <a:p>
            <a:pPr>
              <a:defRPr/>
            </a:pPr>
            <a:r>
              <a:rPr lang="en-US" sz="2400" dirty="0"/>
              <a:t>Sai Kumar </a:t>
            </a:r>
            <a:r>
              <a:rPr lang="en-US" sz="2400" dirty="0" err="1"/>
              <a:t>Enagandula</a:t>
            </a:r>
            <a:r>
              <a:rPr lang="en-US" sz="2400" dirty="0"/>
              <a:t> </a:t>
            </a:r>
            <a:r>
              <a:rPr lang="en-US" sz="900" dirty="0"/>
              <a:t>(</a:t>
            </a:r>
            <a:r>
              <a:rPr lang="en-US" sz="1000" dirty="0"/>
              <a:t>Backend Developer</a:t>
            </a:r>
            <a:r>
              <a:rPr lang="en-US" sz="900" dirty="0"/>
              <a:t>)</a:t>
            </a:r>
          </a:p>
        </p:txBody>
      </p:sp>
      <p:cxnSp>
        <p:nvCxnSpPr>
          <p:cNvPr id="7" name="Straight Connector 6"/>
          <p:cNvCxnSpPr/>
          <p:nvPr/>
        </p:nvCxnSpPr>
        <p:spPr bwMode="auto">
          <a:xfrm>
            <a:off x="2863093" y="1457050"/>
            <a:ext cx="0" cy="4752950"/>
          </a:xfrm>
          <a:prstGeom prst="line">
            <a:avLst/>
          </a:prstGeom>
          <a:solidFill>
            <a:schemeClr val="accent1"/>
          </a:solidFill>
          <a:ln w="9525" cap="flat" cmpd="sng" algn="ctr">
            <a:solidFill>
              <a:schemeClr val="bg2"/>
            </a:solidFill>
            <a:prstDash val="dash"/>
            <a:round/>
            <a:headEnd type="none" w="med" len="med"/>
            <a:tailEnd type="none" w="med" len="med"/>
          </a:ln>
          <a:effectLst/>
        </p:spPr>
      </p:cxnSp>
      <p:sp>
        <p:nvSpPr>
          <p:cNvPr id="8" name="Rectangle 2"/>
          <p:cNvSpPr>
            <a:spLocks noChangeArrowheads="1"/>
          </p:cNvSpPr>
          <p:nvPr/>
        </p:nvSpPr>
        <p:spPr bwMode="auto">
          <a:xfrm>
            <a:off x="3724857" y="559691"/>
            <a:ext cx="5205412" cy="5924930"/>
          </a:xfrm>
          <a:prstGeom prst="rect">
            <a:avLst/>
          </a:prstGeom>
          <a:solidFill>
            <a:schemeClr val="bg1"/>
          </a:solidFill>
          <a:ln w="12700">
            <a:solidFill>
              <a:schemeClr val="accent2"/>
            </a:solidFill>
            <a:miter lim="800000"/>
            <a:headEnd/>
            <a:tailEnd/>
          </a:ln>
          <a:effectLst>
            <a:outerShdw blurRad="50800" dist="38100" dir="2700000" algn="tl" rotWithShape="0">
              <a:prstClr val="black">
                <a:alpha val="40000"/>
              </a:prstClr>
            </a:outerShdw>
          </a:effectLst>
        </p:spPr>
        <p:txBody>
          <a:bodyPr lIns="91928" tIns="45964" rIns="91928" bIns="45964"/>
          <a:lstStyle/>
          <a:p>
            <a:endParaRPr lang="en-US" sz="800" b="1" dirty="0">
              <a:solidFill>
                <a:srgbClr val="000000"/>
              </a:solidFill>
            </a:endParaRPr>
          </a:p>
          <a:p>
            <a:endParaRPr lang="en-US" sz="800" b="1" dirty="0">
              <a:solidFill>
                <a:srgbClr val="000000"/>
              </a:solidFill>
            </a:endParaRPr>
          </a:p>
          <a:p>
            <a:r>
              <a:rPr lang="en-US" sz="800" b="1" dirty="0">
                <a:solidFill>
                  <a:srgbClr val="000000"/>
                </a:solidFill>
              </a:rPr>
              <a:t>Client:   </a:t>
            </a:r>
            <a:r>
              <a:rPr lang="en-IN" sz="800" b="1" dirty="0"/>
              <a:t>ARTINHUM</a:t>
            </a:r>
            <a:r>
              <a:rPr lang="en-IN" sz="800" dirty="0"/>
              <a:t>    </a:t>
            </a:r>
            <a:r>
              <a:rPr lang="en-US" sz="800" b="1" dirty="0">
                <a:solidFill>
                  <a:srgbClr val="000000"/>
                </a:solidFill>
              </a:rPr>
              <a:t>Project: </a:t>
            </a:r>
            <a:r>
              <a:rPr lang="en-IN" sz="800" b="1" dirty="0"/>
              <a:t>AI-Driven Deployment Automation</a:t>
            </a:r>
            <a:r>
              <a:rPr lang="en-IN" sz="800" dirty="0"/>
              <a:t> </a:t>
            </a:r>
            <a:r>
              <a:rPr lang="fr-FR" sz="800" b="1" dirty="0">
                <a:solidFill>
                  <a:srgbClr val="000000"/>
                </a:solidFill>
              </a:rPr>
              <a:t> (</a:t>
            </a:r>
            <a:r>
              <a:rPr lang="fr-FR" sz="800" b="1" dirty="0" err="1">
                <a:solidFill>
                  <a:srgbClr val="000000"/>
                </a:solidFill>
              </a:rPr>
              <a:t>Apr</a:t>
            </a:r>
            <a:r>
              <a:rPr lang="fr-FR" sz="800" b="1" dirty="0">
                <a:solidFill>
                  <a:srgbClr val="000000"/>
                </a:solidFill>
              </a:rPr>
              <a:t> 2023 – </a:t>
            </a:r>
            <a:r>
              <a:rPr lang="fr-FR" sz="800" b="1" dirty="0" err="1">
                <a:solidFill>
                  <a:srgbClr val="000000"/>
                </a:solidFill>
              </a:rPr>
              <a:t>Aug</a:t>
            </a:r>
            <a:r>
              <a:rPr lang="fr-FR" sz="800" b="1" dirty="0">
                <a:solidFill>
                  <a:srgbClr val="000000"/>
                </a:solidFill>
              </a:rPr>
              <a:t> 2024)</a:t>
            </a:r>
          </a:p>
          <a:p>
            <a:r>
              <a:rPr lang="en-US" sz="800" b="1" dirty="0">
                <a:solidFill>
                  <a:srgbClr val="000000"/>
                </a:solidFill>
              </a:rPr>
              <a:t>Role: Associate software Engineer</a:t>
            </a:r>
          </a:p>
          <a:p>
            <a:r>
              <a:rPr lang="en-US" sz="800" dirty="0">
                <a:solidFill>
                  <a:schemeClr val="tx1"/>
                </a:solidFill>
                <a:latin typeface="+mj-lt"/>
                <a:ea typeface="Open Sans"/>
                <a:cs typeface="Open Sans"/>
              </a:rPr>
              <a:t>The project aims to automate deployment processes by accepting user input in the form of voice or text, which is processed by an AI engine written in Go Lang. The AI engine generates a response in YAML format, which is then validated against a user-provided schema by a schema engine. Once validated, the YAML file is stored in a Git repository by a configuration engine. Subsequently, the YAML file is forwarded to a service engine, where a backend client orchestrator, implemented using Go Lang and utilizing </a:t>
            </a:r>
            <a:r>
              <a:rPr lang="en-US" sz="800" dirty="0" err="1">
                <a:solidFill>
                  <a:schemeClr val="tx1"/>
                </a:solidFill>
                <a:latin typeface="+mj-lt"/>
                <a:ea typeface="Open Sans"/>
                <a:cs typeface="Open Sans"/>
              </a:rPr>
              <a:t>gRPC</a:t>
            </a:r>
            <a:r>
              <a:rPr lang="en-US" sz="800" dirty="0">
                <a:solidFill>
                  <a:schemeClr val="tx1"/>
                </a:solidFill>
                <a:latin typeface="+mj-lt"/>
                <a:ea typeface="Open Sans"/>
                <a:cs typeface="Open Sans"/>
              </a:rPr>
              <a:t> and Protocol Buffers, executes workflows and activities, ensuring efficient and streamlined deployment procedures. The entire deployment automation process is built using Go Lang, ensuring reliability and scalability across the system</a:t>
            </a:r>
          </a:p>
          <a:p>
            <a:r>
              <a:rPr lang="en-US" sz="800" b="1" dirty="0"/>
              <a:t>Responsibilities</a:t>
            </a:r>
            <a:r>
              <a:rPr lang="en-US" sz="800" dirty="0"/>
              <a:t>: </a:t>
            </a:r>
          </a:p>
          <a:p>
            <a:pPr marL="171450" indent="-171450">
              <a:buFont typeface="Arial" panose="020B0604020202020204" pitchFamily="34" charset="0"/>
              <a:buChar char="•"/>
            </a:pPr>
            <a:r>
              <a:rPr lang="en-US" sz="800" dirty="0"/>
              <a:t>Collaborated with stakeholders to understand business requirements and create application documents, converting them into functional and technical design documents. Involve in implementing changes and deployed the changes.</a:t>
            </a:r>
          </a:p>
          <a:p>
            <a:pPr marL="171450" indent="-171450">
              <a:buFont typeface="Arial" panose="020B0604020202020204" pitchFamily="34" charset="0"/>
              <a:buChar char="•"/>
            </a:pPr>
            <a:r>
              <a:rPr lang="en-US" sz="800" dirty="0"/>
              <a:t>Implemented changes and deployed them to the system.</a:t>
            </a:r>
          </a:p>
          <a:p>
            <a:pPr marL="171450" indent="-171450">
              <a:buFont typeface="Arial" panose="020B0604020202020204" pitchFamily="34" charset="0"/>
              <a:buChar char="•"/>
            </a:pPr>
            <a:r>
              <a:rPr lang="en-US" sz="800" dirty="0"/>
              <a:t>Created workflows and activities based on project requirements.</a:t>
            </a:r>
          </a:p>
          <a:p>
            <a:pPr marL="171450" indent="-171450">
              <a:buFont typeface="Arial" panose="020B0604020202020204" pitchFamily="34" charset="0"/>
              <a:buChar char="•"/>
            </a:pPr>
            <a:r>
              <a:rPr lang="en-US" sz="800" dirty="0"/>
              <a:t>Utilized </a:t>
            </a:r>
            <a:r>
              <a:rPr lang="en-US" sz="800" dirty="0" err="1"/>
              <a:t>gRPC</a:t>
            </a:r>
            <a:r>
              <a:rPr lang="en-US" sz="800" dirty="0"/>
              <a:t> and Protocol Buffers for efficient communication between system components.</a:t>
            </a:r>
          </a:p>
          <a:p>
            <a:pPr marL="171450" indent="-171450">
              <a:buFont typeface="Arial" panose="020B0604020202020204" pitchFamily="34" charset="0"/>
              <a:buChar char="•"/>
            </a:pPr>
            <a:r>
              <a:rPr lang="en-US" sz="800" dirty="0"/>
              <a:t>Ensured deployment procedures were streamlined and efficient.</a:t>
            </a:r>
          </a:p>
          <a:p>
            <a:pPr marL="171450" indent="-171450">
              <a:buFont typeface="Arial" panose="020B0604020202020204" pitchFamily="34" charset="0"/>
              <a:buChar char="•"/>
            </a:pPr>
            <a:r>
              <a:rPr lang="en-US" sz="800" dirty="0"/>
              <a:t>Evaluated and recommended tools and technologies to enhance project efficiency.</a:t>
            </a:r>
          </a:p>
          <a:p>
            <a:pPr marL="171450" indent="-171450">
              <a:buFont typeface="Arial" panose="020B0604020202020204" pitchFamily="34" charset="0"/>
              <a:buChar char="•"/>
            </a:pPr>
            <a:r>
              <a:rPr lang="en-US" sz="800" dirty="0"/>
              <a:t>Collaborated with team members to design and implement various project components.</a:t>
            </a:r>
          </a:p>
          <a:p>
            <a:pPr marL="171450" indent="-171450">
              <a:buFont typeface="Arial" panose="020B0604020202020204" pitchFamily="34" charset="0"/>
              <a:buChar char="•"/>
            </a:pPr>
            <a:r>
              <a:rPr lang="en-US" sz="800" dirty="0"/>
              <a:t>Conducted testing and debugging to ensure system reliability and performance.</a:t>
            </a:r>
          </a:p>
          <a:p>
            <a:pPr marL="171450" indent="-171450">
              <a:buFont typeface="Arial" panose="020B0604020202020204" pitchFamily="34" charset="0"/>
              <a:buChar char="•"/>
            </a:pPr>
            <a:r>
              <a:rPr lang="en-US" sz="800" dirty="0"/>
              <a:t>Documented the system architecture, design decisions, and implementation details.</a:t>
            </a:r>
          </a:p>
          <a:p>
            <a:pPr marL="171450" indent="-171450">
              <a:buFont typeface="Arial" panose="020B0604020202020204" pitchFamily="34" charset="0"/>
              <a:buChar char="•"/>
            </a:pPr>
            <a:r>
              <a:rPr lang="en-US" sz="800" dirty="0"/>
              <a:t>Provided technical guidance and mentorship to team members.</a:t>
            </a:r>
          </a:p>
          <a:p>
            <a:pPr marL="171450" indent="-171450">
              <a:buFont typeface="Arial" panose="020B0604020202020204" pitchFamily="34" charset="0"/>
              <a:buChar char="•"/>
            </a:pPr>
            <a:r>
              <a:rPr lang="en-US" sz="800" dirty="0"/>
              <a:t>Participated in team meetings and presented project updates to stakeholders.</a:t>
            </a:r>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endParaRPr lang="en-US" sz="800" dirty="0"/>
          </a:p>
          <a:p>
            <a:r>
              <a:rPr lang="en-IN" sz="800" b="1" dirty="0"/>
              <a:t>Client:</a:t>
            </a:r>
            <a:r>
              <a:rPr lang="en-IN" sz="800" dirty="0"/>
              <a:t> Internal</a:t>
            </a:r>
            <a:r>
              <a:rPr lang="en-US" sz="800" b="1" dirty="0">
                <a:solidFill>
                  <a:srgbClr val="000000"/>
                </a:solidFill>
              </a:rPr>
              <a:t>       Project: Healthcare Management System</a:t>
            </a:r>
          </a:p>
          <a:p>
            <a:r>
              <a:rPr lang="en-US" sz="800" dirty="0"/>
              <a:t>The </a:t>
            </a:r>
            <a:r>
              <a:rPr lang="en-US" sz="800" b="1" dirty="0"/>
              <a:t>Healthcare Management System</a:t>
            </a:r>
            <a:r>
              <a:rPr lang="en-US" sz="800" dirty="0"/>
              <a:t> project aimed to enhance patient data management and streamline workflows for better operational efficiency. The project involved designing Java backend services and optimizing schema designs, ultimately achieving a 15% improvement in efficiency. The use of Java technologies enabled the creation of efficient API endpoints and data management solutions, improving the overall operational workflow.</a:t>
            </a:r>
          </a:p>
          <a:p>
            <a:endParaRPr lang="en-US" sz="800" dirty="0"/>
          </a:p>
          <a:p>
            <a:r>
              <a:rPr lang="en-US" sz="800" b="1" dirty="0"/>
              <a:t>Responsibilities</a:t>
            </a:r>
            <a:r>
              <a:rPr lang="en-US" sz="800" dirty="0"/>
              <a:t>: </a:t>
            </a:r>
          </a:p>
          <a:p>
            <a:pPr marL="171450" lvl="0" indent="-171450">
              <a:buFont typeface="Arial" panose="020B0604020202020204" pitchFamily="34" charset="0"/>
              <a:buChar char="•"/>
            </a:pPr>
            <a:r>
              <a:rPr lang="en-US" sz="800" dirty="0"/>
              <a:t>Developed API endpoints for managing user data, appointments, and consultant availability. Implemented Page Object Model, Hybrid framework for different web pages </a:t>
            </a:r>
          </a:p>
          <a:p>
            <a:pPr marL="171450" lvl="0" indent="-171450">
              <a:buFont typeface="Arial" panose="020B0604020202020204" pitchFamily="34" charset="0"/>
              <a:buChar char="•"/>
            </a:pPr>
            <a:r>
              <a:rPr lang="en-US" sz="800" dirty="0"/>
              <a:t>Led schema design for key entities like patient data and appointments to ensure accuracy and efficiency.</a:t>
            </a:r>
          </a:p>
          <a:p>
            <a:pPr marL="171450" lvl="0" indent="-171450">
              <a:buFont typeface="Arial" panose="020B0604020202020204" pitchFamily="34" charset="0"/>
              <a:buChar char="•"/>
            </a:pPr>
            <a:r>
              <a:rPr lang="en-US" sz="800" dirty="0"/>
              <a:t>Optimized database queries to improve performance and reduce response time. </a:t>
            </a:r>
          </a:p>
          <a:p>
            <a:pPr marL="171450" lvl="0" indent="-171450">
              <a:buFont typeface="Arial" panose="020B0604020202020204" pitchFamily="34" charset="0"/>
              <a:buChar char="•"/>
            </a:pPr>
            <a:r>
              <a:rPr lang="en-US" sz="800" dirty="0"/>
              <a:t>Integrated third-party services for appointment scheduling and notifications.</a:t>
            </a:r>
          </a:p>
          <a:p>
            <a:pPr marL="171450" indent="-171450">
              <a:buFont typeface="Arial" panose="020B0604020202020204" pitchFamily="34" charset="0"/>
              <a:buChar char="•"/>
            </a:pPr>
            <a:r>
              <a:rPr lang="en-US" sz="800" dirty="0"/>
              <a:t>Conducted unit and integration testing to ensure the quality and reliability of the backend services.</a:t>
            </a:r>
          </a:p>
          <a:p>
            <a:pPr marL="171450" lvl="0" indent="-171450">
              <a:buFont typeface="Arial" panose="020B0604020202020204" pitchFamily="34" charset="0"/>
              <a:buChar char="•"/>
            </a:pPr>
            <a:r>
              <a:rPr lang="en-US" sz="800" dirty="0"/>
              <a:t>Managed database migrations and version control using Hibernate and MySQL.</a:t>
            </a:r>
          </a:p>
          <a:p>
            <a:pPr marL="171450" lvl="0" indent="-171450">
              <a:buFont typeface="Arial" panose="020B0604020202020204" pitchFamily="34" charset="0"/>
              <a:buChar char="•"/>
            </a:pPr>
            <a:r>
              <a:rPr lang="en-US" sz="800" dirty="0"/>
              <a:t>Worked with front-end teams to ensure seamless integration between the backend and UI components.</a:t>
            </a:r>
          </a:p>
          <a:p>
            <a:pPr marL="171450" lvl="0" indent="-171450">
              <a:buFont typeface="Arial" panose="020B0604020202020204" pitchFamily="34" charset="0"/>
              <a:buChar char="•"/>
            </a:pPr>
            <a:r>
              <a:rPr lang="en-US" sz="800" dirty="0"/>
              <a:t>Monitored system performance and resolved any performance bottlenecks or issues.</a:t>
            </a:r>
          </a:p>
          <a:p>
            <a:pPr marL="171450" lvl="0" indent="-171450">
              <a:buFont typeface="Arial" panose="020B0604020202020204" pitchFamily="34" charset="0"/>
              <a:buChar char="•"/>
            </a:pPr>
            <a:r>
              <a:rPr lang="en-US" sz="800" dirty="0"/>
              <a:t>Participated in code reviews to maintain code quality and adherence to best practices.</a:t>
            </a:r>
          </a:p>
          <a:p>
            <a:pPr marL="171450" lvl="0" indent="-171450">
              <a:buFont typeface="Arial" panose="020B0604020202020204" pitchFamily="34" charset="0"/>
              <a:buChar char="•"/>
            </a:pPr>
            <a:r>
              <a:rPr lang="en-US" sz="800" dirty="0"/>
              <a:t>Documented API endpoints, database schema, and system architecture for future reference and team collaboration</a:t>
            </a:r>
          </a:p>
          <a:p>
            <a:endParaRPr lang="en-US" sz="800" dirty="0"/>
          </a:p>
          <a:p>
            <a:endParaRPr lang="en-US" sz="800" dirty="0"/>
          </a:p>
        </p:txBody>
      </p:sp>
      <p:sp>
        <p:nvSpPr>
          <p:cNvPr id="9" name="Rectangle 3"/>
          <p:cNvSpPr>
            <a:spLocks noChangeArrowheads="1"/>
          </p:cNvSpPr>
          <p:nvPr/>
        </p:nvSpPr>
        <p:spPr bwMode="auto">
          <a:xfrm>
            <a:off x="122524" y="2057243"/>
            <a:ext cx="3513270" cy="1528857"/>
          </a:xfrm>
          <a:prstGeom prst="rect">
            <a:avLst/>
          </a:prstGeom>
          <a:solidFill>
            <a:schemeClr val="bg1"/>
          </a:solidFill>
          <a:ln w="12700">
            <a:solidFill>
              <a:schemeClr val="accent2"/>
            </a:solidFill>
            <a:miter lim="800000"/>
            <a:headEnd/>
            <a:tailEnd/>
          </a:ln>
          <a:effectLst>
            <a:outerShdw blurRad="50800" dist="38100" dir="2700000" algn="tl" rotWithShape="0">
              <a:prstClr val="black">
                <a:alpha val="40000"/>
              </a:prstClr>
            </a:outerShdw>
          </a:effectLst>
        </p:spPr>
        <p:txBody>
          <a:bodyPr lIns="91928" tIns="45964" rIns="27432" bIns="45964"/>
          <a:lstStyle/>
          <a:p>
            <a:pPr marL="84138" indent="-84138" defTabSz="912813" eaLnBrk="0" fontAlgn="base" hangingPunct="0">
              <a:lnSpc>
                <a:spcPct val="90000"/>
              </a:lnSpc>
              <a:spcBef>
                <a:spcPct val="0"/>
              </a:spcBef>
              <a:spcAft>
                <a:spcPts val="600"/>
              </a:spcAft>
              <a:buSzPct val="100000"/>
              <a:buFont typeface="Wingdings" pitchFamily="2" charset="2"/>
              <a:buNone/>
              <a:defRPr/>
            </a:pPr>
            <a:r>
              <a:rPr lang="en-US" sz="800" b="1" baseline="-25000" dirty="0">
                <a:solidFill>
                  <a:srgbClr val="000000"/>
                </a:solidFill>
                <a:cs typeface="Arial" charset="0"/>
              </a:rPr>
              <a:t>Professional Background: </a:t>
            </a:r>
          </a:p>
          <a:p>
            <a:pPr marL="171450" indent="-171450" defTabSz="912813" eaLnBrk="0" fontAlgn="base" hangingPunct="0">
              <a:lnSpc>
                <a:spcPct val="90000"/>
              </a:lnSpc>
              <a:spcBef>
                <a:spcPct val="0"/>
              </a:spcBef>
              <a:spcAft>
                <a:spcPts val="600"/>
              </a:spcAft>
              <a:buSzPct val="100000"/>
              <a:buFont typeface="Arial" panose="020B0604020202020204" pitchFamily="34" charset="0"/>
              <a:buChar char="•"/>
              <a:defRPr/>
            </a:pPr>
            <a:r>
              <a:rPr lang="en-US" sz="800" dirty="0"/>
              <a:t>Innovative and team-spirited IT professional with over 1.5 years of Go Lang experience</a:t>
            </a:r>
          </a:p>
          <a:p>
            <a:pPr marL="171450" indent="-171450" defTabSz="912813" eaLnBrk="0" fontAlgn="base" hangingPunct="0">
              <a:lnSpc>
                <a:spcPct val="90000"/>
              </a:lnSpc>
              <a:spcBef>
                <a:spcPct val="0"/>
              </a:spcBef>
              <a:spcAft>
                <a:spcPts val="600"/>
              </a:spcAft>
              <a:buSzPct val="100000"/>
              <a:buFont typeface="Arial" panose="020B0604020202020204" pitchFamily="34" charset="0"/>
              <a:buChar char="•"/>
              <a:defRPr/>
            </a:pPr>
            <a:r>
              <a:rPr lang="en-US" sz="800" dirty="0"/>
              <a:t>Specializes in designing and developing software solutions.</a:t>
            </a:r>
          </a:p>
          <a:p>
            <a:pPr marL="171450" indent="-171450" defTabSz="912813" eaLnBrk="0" fontAlgn="base" hangingPunct="0">
              <a:lnSpc>
                <a:spcPct val="90000"/>
              </a:lnSpc>
              <a:spcBef>
                <a:spcPct val="0"/>
              </a:spcBef>
              <a:spcAft>
                <a:spcPts val="600"/>
              </a:spcAft>
              <a:buSzPct val="100000"/>
              <a:buFont typeface="Arial" panose="020B0604020202020204" pitchFamily="34" charset="0"/>
              <a:buChar char="•"/>
              <a:defRPr/>
            </a:pPr>
            <a:r>
              <a:rPr lang="en-US" sz="800" dirty="0"/>
              <a:t>Expertise in </a:t>
            </a:r>
            <a:r>
              <a:rPr lang="en-US" sz="800" dirty="0">
                <a:solidFill>
                  <a:schemeClr val="tx1"/>
                </a:solidFill>
                <a:latin typeface="+mj-lt"/>
                <a:ea typeface="Open Sans"/>
                <a:cs typeface="Open Sans"/>
              </a:rPr>
              <a:t>Go Lang</a:t>
            </a:r>
            <a:r>
              <a:rPr lang="en-US" sz="800" dirty="0"/>
              <a:t> and Java for creating, testing, and deploying software.</a:t>
            </a:r>
          </a:p>
          <a:p>
            <a:pPr marL="171450" indent="-171450" defTabSz="912813" eaLnBrk="0" fontAlgn="base" hangingPunct="0">
              <a:lnSpc>
                <a:spcPct val="90000"/>
              </a:lnSpc>
              <a:spcBef>
                <a:spcPct val="0"/>
              </a:spcBef>
              <a:spcAft>
                <a:spcPts val="600"/>
              </a:spcAft>
              <a:buSzPct val="100000"/>
              <a:buFont typeface="Arial" panose="020B0604020202020204" pitchFamily="34" charset="0"/>
              <a:buChar char="•"/>
              <a:defRPr/>
            </a:pPr>
            <a:r>
              <a:rPr lang="en-US" sz="800" dirty="0"/>
              <a:t>Focused on delivering solutions that meet business requirements.</a:t>
            </a:r>
          </a:p>
          <a:p>
            <a:pPr marL="171450" indent="-171450" defTabSz="912813" eaLnBrk="0" fontAlgn="base" hangingPunct="0">
              <a:lnSpc>
                <a:spcPct val="90000"/>
              </a:lnSpc>
              <a:spcBef>
                <a:spcPct val="0"/>
              </a:spcBef>
              <a:spcAft>
                <a:spcPts val="600"/>
              </a:spcAft>
              <a:buSzPct val="100000"/>
              <a:buFont typeface="Arial" panose="020B0604020202020204" pitchFamily="34" charset="0"/>
              <a:buChar char="•"/>
              <a:defRPr/>
            </a:pPr>
            <a:r>
              <a:rPr lang="en-US" sz="800" dirty="0"/>
              <a:t>Seeking challenging assignments to utilize skills and contribute to organizational growth. And Aims for personal and professional growth through meaningful contributions.</a:t>
            </a:r>
          </a:p>
          <a:p>
            <a:pPr defTabSz="912813" eaLnBrk="0" fontAlgn="base" hangingPunct="0">
              <a:lnSpc>
                <a:spcPct val="90000"/>
              </a:lnSpc>
              <a:spcBef>
                <a:spcPct val="0"/>
              </a:spcBef>
              <a:spcAft>
                <a:spcPts val="600"/>
              </a:spcAft>
              <a:buSzPct val="100000"/>
              <a:defRPr/>
            </a:pPr>
            <a:endParaRPr lang="en-US" sz="800" b="1" baseline="-25000" dirty="0">
              <a:solidFill>
                <a:srgbClr val="000000"/>
              </a:solidFill>
              <a:cs typeface="Arial" charset="0"/>
            </a:endParaRPr>
          </a:p>
        </p:txBody>
      </p:sp>
      <p:cxnSp>
        <p:nvCxnSpPr>
          <p:cNvPr id="14" name="Straight Connector 13"/>
          <p:cNvCxnSpPr/>
          <p:nvPr/>
        </p:nvCxnSpPr>
        <p:spPr>
          <a:xfrm>
            <a:off x="-847" y="46165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3"/>
          <p:cNvSpPr>
            <a:spLocks noChangeArrowheads="1"/>
          </p:cNvSpPr>
          <p:nvPr/>
        </p:nvSpPr>
        <p:spPr bwMode="auto">
          <a:xfrm>
            <a:off x="122524" y="3683159"/>
            <a:ext cx="3513270" cy="2801462"/>
          </a:xfrm>
          <a:prstGeom prst="rect">
            <a:avLst/>
          </a:prstGeom>
          <a:solidFill>
            <a:schemeClr val="bg1"/>
          </a:solidFill>
          <a:ln w="12700">
            <a:solidFill>
              <a:schemeClr val="accent2"/>
            </a:solidFill>
            <a:miter lim="800000"/>
            <a:headEnd/>
            <a:tailEnd/>
          </a:ln>
          <a:effectLst>
            <a:outerShdw blurRad="50800" dist="38100" dir="2700000" algn="tl" rotWithShape="0">
              <a:prstClr val="black">
                <a:alpha val="40000"/>
              </a:prstClr>
            </a:outerShdw>
          </a:effectLst>
        </p:spPr>
        <p:txBody>
          <a:bodyPr lIns="91928" tIns="45964" rIns="27432" bIns="45964"/>
          <a:lstStyle/>
          <a:p>
            <a:r>
              <a:rPr lang="en-IN" sz="1000" b="1" dirty="0"/>
              <a:t>Technical Skills:</a:t>
            </a:r>
            <a:endParaRPr lang="en-IN" sz="800" dirty="0"/>
          </a:p>
          <a:p>
            <a:pPr>
              <a:buFont typeface="Arial" panose="020B0604020202020204" pitchFamily="34" charset="0"/>
              <a:buChar char="•"/>
            </a:pPr>
            <a:r>
              <a:rPr lang="en-IN" sz="800" b="1" dirty="0"/>
              <a:t>Programming Languages:</a:t>
            </a:r>
            <a:r>
              <a:rPr lang="en-IN" sz="800" dirty="0"/>
              <a:t> </a:t>
            </a:r>
            <a:r>
              <a:rPr lang="en-US" sz="800" dirty="0">
                <a:solidFill>
                  <a:schemeClr val="tx1"/>
                </a:solidFill>
                <a:latin typeface="+mj-lt"/>
                <a:ea typeface="Open Sans"/>
                <a:cs typeface="Open Sans"/>
              </a:rPr>
              <a:t>Go Lang</a:t>
            </a:r>
            <a:r>
              <a:rPr lang="en-IN" sz="800" dirty="0"/>
              <a:t>, Java, JavaScript</a:t>
            </a:r>
          </a:p>
          <a:p>
            <a:pPr marL="171450" indent="-171450">
              <a:buFont typeface="Arial" panose="020B0604020202020204" pitchFamily="34" charset="0"/>
              <a:buChar char="•"/>
            </a:pPr>
            <a:endParaRPr lang="en-IN" sz="800" dirty="0"/>
          </a:p>
          <a:p>
            <a:pPr>
              <a:buFont typeface="Arial" panose="020B0604020202020204" pitchFamily="34" charset="0"/>
              <a:buChar char="•"/>
            </a:pPr>
            <a:r>
              <a:rPr lang="en-IN" sz="800" b="1" dirty="0"/>
              <a:t>Web Technologies:</a:t>
            </a:r>
            <a:r>
              <a:rPr lang="en-IN" sz="800" dirty="0"/>
              <a:t> HTML, CSS, Tailwind CSS</a:t>
            </a:r>
          </a:p>
          <a:p>
            <a:pPr marL="171450" indent="-171450">
              <a:buFont typeface="Arial" panose="020B0604020202020204" pitchFamily="34" charset="0"/>
              <a:buChar char="•"/>
            </a:pPr>
            <a:endParaRPr lang="en-IN" sz="800" dirty="0"/>
          </a:p>
          <a:p>
            <a:pPr>
              <a:buFont typeface="Arial" panose="020B0604020202020204" pitchFamily="34" charset="0"/>
              <a:buChar char="•"/>
            </a:pPr>
            <a:r>
              <a:rPr lang="en-IN" sz="800" b="1" dirty="0"/>
              <a:t>Frameworks:</a:t>
            </a:r>
            <a:r>
              <a:rPr lang="en-IN" sz="800" dirty="0"/>
              <a:t> Spring Boot, Hibernate, </a:t>
            </a:r>
            <a:r>
              <a:rPr lang="en-IN" sz="800" dirty="0" err="1"/>
              <a:t>Beego</a:t>
            </a:r>
            <a:endParaRPr lang="en-IN" sz="800" dirty="0"/>
          </a:p>
          <a:p>
            <a:pPr>
              <a:buFont typeface="Arial" panose="020B0604020202020204" pitchFamily="34" charset="0"/>
              <a:buChar char="•"/>
            </a:pPr>
            <a:endParaRPr lang="en-IN" sz="800" dirty="0"/>
          </a:p>
          <a:p>
            <a:pPr>
              <a:buFont typeface="Arial" panose="020B0604020202020204" pitchFamily="34" charset="0"/>
              <a:buChar char="•"/>
            </a:pPr>
            <a:r>
              <a:rPr lang="en-IN" sz="800" b="1" dirty="0"/>
              <a:t>Database Management:</a:t>
            </a:r>
            <a:r>
              <a:rPr lang="en-IN" sz="800" dirty="0"/>
              <a:t> SQL, NoSQL (MongoDB)</a:t>
            </a:r>
          </a:p>
          <a:p>
            <a:pPr>
              <a:buFont typeface="Arial" panose="020B0604020202020204" pitchFamily="34" charset="0"/>
              <a:buChar char="•"/>
            </a:pPr>
            <a:endParaRPr lang="en-IN" sz="800" dirty="0"/>
          </a:p>
          <a:p>
            <a:pPr>
              <a:buFont typeface="Arial" panose="020B0604020202020204" pitchFamily="34" charset="0"/>
              <a:buChar char="•"/>
            </a:pPr>
            <a:r>
              <a:rPr lang="en-IN" sz="800" b="1" dirty="0"/>
              <a:t>API Technologies:</a:t>
            </a:r>
            <a:r>
              <a:rPr lang="en-IN" sz="800" dirty="0"/>
              <a:t> REST API, </a:t>
            </a:r>
            <a:r>
              <a:rPr lang="en-IN" sz="800" dirty="0" err="1"/>
              <a:t>gRPC</a:t>
            </a:r>
            <a:r>
              <a:rPr lang="en-IN" sz="800" dirty="0"/>
              <a:t>, Protocol Buffers</a:t>
            </a:r>
          </a:p>
          <a:p>
            <a:pPr>
              <a:buFont typeface="Arial" panose="020B0604020202020204" pitchFamily="34" charset="0"/>
              <a:buChar char="•"/>
            </a:pPr>
            <a:endParaRPr lang="en-IN" sz="800" dirty="0"/>
          </a:p>
          <a:p>
            <a:pPr>
              <a:buFont typeface="Arial" panose="020B0604020202020204" pitchFamily="34" charset="0"/>
              <a:buChar char="•"/>
            </a:pPr>
            <a:r>
              <a:rPr lang="en-IN" sz="800" b="1" dirty="0"/>
              <a:t>Cloud Technologies:</a:t>
            </a:r>
            <a:r>
              <a:rPr lang="en-IN" sz="800" dirty="0"/>
              <a:t> AWS (Lambda, S3, EC2), GCP, Azure </a:t>
            </a:r>
          </a:p>
          <a:p>
            <a:pPr marL="171450" indent="-171450">
              <a:buFont typeface="Arial" panose="020B0604020202020204" pitchFamily="34" charset="0"/>
              <a:buChar char="•"/>
            </a:pPr>
            <a:endParaRPr lang="en-IN" sz="800" dirty="0"/>
          </a:p>
          <a:p>
            <a:pPr>
              <a:buFont typeface="Arial" panose="020B0604020202020204" pitchFamily="34" charset="0"/>
              <a:buChar char="•"/>
            </a:pPr>
            <a:r>
              <a:rPr lang="en-IN" sz="800" b="1" dirty="0"/>
              <a:t>IDE/Development Tools:</a:t>
            </a:r>
            <a:r>
              <a:rPr lang="en-IN" sz="800" dirty="0"/>
              <a:t> Eclipse, Spring Tool Suite, Visual Studio Code</a:t>
            </a:r>
          </a:p>
          <a:p>
            <a:pPr>
              <a:buFont typeface="Arial" panose="020B0604020202020204" pitchFamily="34" charset="0"/>
              <a:buChar char="•"/>
            </a:pPr>
            <a:r>
              <a:rPr lang="en-IN" sz="800" b="1" dirty="0"/>
              <a:t>Build Tools:</a:t>
            </a:r>
            <a:r>
              <a:rPr lang="en-IN" sz="800" dirty="0"/>
              <a:t> Maven, Gradle</a:t>
            </a:r>
          </a:p>
          <a:p>
            <a:pPr marL="171450" indent="-171450">
              <a:buFont typeface="Arial" panose="020B0604020202020204" pitchFamily="34" charset="0"/>
              <a:buChar char="•"/>
            </a:pPr>
            <a:endParaRPr lang="en-IN" sz="800" dirty="0"/>
          </a:p>
          <a:p>
            <a:pPr>
              <a:buFont typeface="Arial" panose="020B0604020202020204" pitchFamily="34" charset="0"/>
              <a:buChar char="•"/>
            </a:pPr>
            <a:r>
              <a:rPr lang="en-IN" sz="800" b="1" dirty="0"/>
              <a:t>Other Tools:</a:t>
            </a:r>
            <a:r>
              <a:rPr lang="en-IN" sz="800" dirty="0"/>
              <a:t> Postman</a:t>
            </a:r>
          </a:p>
          <a:p>
            <a:pPr>
              <a:buFont typeface="Arial" panose="020B0604020202020204" pitchFamily="34" charset="0"/>
              <a:buChar char="•"/>
            </a:pPr>
            <a:endParaRPr lang="en-IN" sz="800" dirty="0"/>
          </a:p>
          <a:p>
            <a:pPr>
              <a:buFont typeface="Arial" panose="020B0604020202020204" pitchFamily="34" charset="0"/>
              <a:buChar char="•"/>
            </a:pPr>
            <a:r>
              <a:rPr lang="en-IN" sz="800" b="1" dirty="0"/>
              <a:t>Operating Systems:</a:t>
            </a:r>
            <a:r>
              <a:rPr lang="en-IN" sz="800" dirty="0"/>
              <a:t> Windows, Linux</a:t>
            </a:r>
          </a:p>
          <a:p>
            <a:pPr marL="171450" indent="-171450">
              <a:buFont typeface="Arial" panose="020B0604020202020204" pitchFamily="34" charset="0"/>
              <a:buChar char="•"/>
            </a:pPr>
            <a:endParaRPr lang="en-IN" sz="800" dirty="0"/>
          </a:p>
          <a:p>
            <a:pPr>
              <a:buFont typeface="Arial" panose="020B0604020202020204" pitchFamily="34" charset="0"/>
              <a:buChar char="•"/>
            </a:pPr>
            <a:r>
              <a:rPr lang="en-IN" sz="800" b="1" dirty="0"/>
              <a:t>Software Testing:</a:t>
            </a:r>
            <a:r>
              <a:rPr lang="en-IN" sz="800" dirty="0"/>
              <a:t> Unit Testing, Smoke Testing, System Integration Testing, User Acceptance Testing</a:t>
            </a:r>
          </a:p>
          <a:p>
            <a:pPr marL="171450" indent="-171450">
              <a:spcBef>
                <a:spcPct val="15000"/>
              </a:spcBef>
              <a:buFont typeface="Arial" panose="020B0604020202020204" pitchFamily="34" charset="0"/>
              <a:buChar char="•"/>
              <a:defRPr/>
            </a:pPr>
            <a:endParaRPr lang="en-US" sz="800" dirty="0">
              <a:solidFill>
                <a:srgbClr val="000000"/>
              </a:solidFill>
              <a:ea typeface="SimSun" pitchFamily="2" charset="-122"/>
            </a:endParaRPr>
          </a:p>
          <a:p>
            <a:pPr>
              <a:spcBef>
                <a:spcPct val="15000"/>
              </a:spcBef>
              <a:defRPr/>
            </a:pPr>
            <a:endParaRPr lang="en-US" sz="800" dirty="0">
              <a:solidFill>
                <a:srgbClr val="000000"/>
              </a:solidFill>
              <a:ea typeface="SimSun" pitchFamily="2" charset="-122"/>
            </a:endParaRPr>
          </a:p>
          <a:p>
            <a:pPr marL="171450" indent="-171450">
              <a:spcBef>
                <a:spcPct val="15000"/>
              </a:spcBef>
              <a:buFont typeface="Arial" panose="020B0604020202020204" pitchFamily="34" charset="0"/>
              <a:buChar char="•"/>
              <a:defRPr/>
            </a:pPr>
            <a:endParaRPr lang="en-US" sz="800" dirty="0">
              <a:solidFill>
                <a:srgbClr val="000000"/>
              </a:solidFill>
              <a:ea typeface="SimSun" pitchFamily="2" charset="-122"/>
            </a:endParaRPr>
          </a:p>
          <a:p>
            <a:pPr>
              <a:spcBef>
                <a:spcPct val="15000"/>
              </a:spcBef>
              <a:defRPr/>
            </a:pPr>
            <a:endParaRPr lang="en-US" sz="800" dirty="0">
              <a:solidFill>
                <a:srgbClr val="000000"/>
              </a:solidFill>
              <a:ea typeface="SimSun" pitchFamily="2" charset="-122"/>
            </a:endParaRPr>
          </a:p>
        </p:txBody>
      </p:sp>
      <p:sp>
        <p:nvSpPr>
          <p:cNvPr id="11" name="Rectangle 13">
            <a:extLst>
              <a:ext uri="{FF2B5EF4-FFF2-40B4-BE49-F238E27FC236}">
                <a16:creationId xmlns:a16="http://schemas.microsoft.com/office/drawing/2014/main" id="{E5DE7B68-A7B3-4C60-9223-2A36D3C7D890}"/>
              </a:ext>
            </a:extLst>
          </p:cNvPr>
          <p:cNvSpPr>
            <a:spLocks noChangeArrowheads="1"/>
          </p:cNvSpPr>
          <p:nvPr>
            <p:custDataLst>
              <p:tags r:id="rId1"/>
            </p:custDataLst>
          </p:nvPr>
        </p:nvSpPr>
        <p:spPr bwMode="auto">
          <a:xfrm>
            <a:off x="1650317" y="560188"/>
            <a:ext cx="1987847" cy="1423635"/>
          </a:xfrm>
          <a:prstGeom prst="rect">
            <a:avLst/>
          </a:prstGeom>
          <a:solidFill>
            <a:srgbClr val="FFFFFF"/>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spcBef>
                <a:spcPts val="300"/>
              </a:spcBef>
              <a:buClr>
                <a:schemeClr val="tx1"/>
              </a:buClr>
              <a:defRPr/>
            </a:pPr>
            <a:r>
              <a:rPr lang="en-AU" sz="800" b="1" dirty="0">
                <a:latin typeface="Arial" panose="020B0604020202020204" pitchFamily="34" charset="0"/>
                <a:cs typeface="Arial" panose="020B0604020202020204" pitchFamily="34" charset="0"/>
              </a:rPr>
              <a:t>Primary Skill: </a:t>
            </a:r>
            <a:r>
              <a:rPr lang="en-US" sz="800" dirty="0"/>
              <a:t>Backend Developer </a:t>
            </a:r>
            <a:endParaRPr lang="en-AU" sz="800" dirty="0">
              <a:latin typeface="Arial" panose="020B0604020202020204" pitchFamily="34" charset="0"/>
              <a:cs typeface="Arial" panose="020B0604020202020204" pitchFamily="34" charset="0"/>
            </a:endParaRPr>
          </a:p>
          <a:p>
            <a:pPr>
              <a:spcBef>
                <a:spcPts val="300"/>
              </a:spcBef>
              <a:buClr>
                <a:schemeClr val="tx1"/>
              </a:buClr>
              <a:defRPr/>
            </a:pPr>
            <a:r>
              <a:rPr lang="en-AU" sz="800" b="1" dirty="0">
                <a:latin typeface="Arial" panose="020B0604020202020204" pitchFamily="34" charset="0"/>
                <a:cs typeface="Arial" panose="020B0604020202020204" pitchFamily="34" charset="0"/>
              </a:rPr>
              <a:t>Contact Number: </a:t>
            </a:r>
            <a:r>
              <a:rPr lang="en-AU" sz="800" dirty="0">
                <a:latin typeface="Arial" panose="020B0604020202020204" pitchFamily="34" charset="0"/>
                <a:cs typeface="Arial" panose="020B0604020202020204" pitchFamily="34" charset="0"/>
              </a:rPr>
              <a:t>+91 7337569784</a:t>
            </a:r>
          </a:p>
          <a:p>
            <a:pPr>
              <a:spcBef>
                <a:spcPts val="300"/>
              </a:spcBef>
              <a:buClr>
                <a:schemeClr val="tx1"/>
              </a:buClr>
              <a:defRPr/>
            </a:pPr>
            <a:r>
              <a:rPr lang="en-AU" sz="800" b="1" dirty="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hlinkClick r:id="rId3"/>
              </a:rPr>
              <a:t>saikumarenagandula1999@gmail.com</a:t>
            </a:r>
            <a:r>
              <a:rPr lang="en-US" sz="800" dirty="0">
                <a:latin typeface="Arial" panose="020B0604020202020204" pitchFamily="34" charset="0"/>
                <a:cs typeface="Arial" panose="020B0604020202020204" pitchFamily="34" charset="0"/>
              </a:rPr>
              <a:t> </a:t>
            </a:r>
            <a:endParaRPr lang="en-AU" sz="800" kern="0" dirty="0">
              <a:solidFill>
                <a:sysClr val="windowText" lastClr="000000"/>
              </a:solidFill>
              <a:ea typeface="Verdana" pitchFamily="34" charset="0"/>
              <a:cs typeface="Verdana" pitchFamily="34" charset="0"/>
            </a:endParaRPr>
          </a:p>
        </p:txBody>
      </p:sp>
      <p:sp>
        <p:nvSpPr>
          <p:cNvPr id="2" name="Rectangle 1">
            <a:extLst>
              <a:ext uri="{FF2B5EF4-FFF2-40B4-BE49-F238E27FC236}">
                <a16:creationId xmlns:a16="http://schemas.microsoft.com/office/drawing/2014/main" id="{8D406770-22CD-CE6A-E9D4-040AC6EF478B}"/>
              </a:ext>
            </a:extLst>
          </p:cNvPr>
          <p:cNvSpPr/>
          <p:nvPr/>
        </p:nvSpPr>
        <p:spPr bwMode="auto">
          <a:xfrm>
            <a:off x="116542" y="560188"/>
            <a:ext cx="1447083" cy="1409673"/>
          </a:xfrm>
          <a:prstGeom prst="rect">
            <a:avLst/>
          </a:prstGeom>
          <a:noFill/>
          <a:ln w="9525">
            <a:solidFill>
              <a:schemeClr val="tx1"/>
            </a:solidFill>
            <a:miter lim="800000"/>
            <a:headEnd/>
            <a:tailEnd/>
          </a:ln>
        </p:spPr>
        <p:txBody>
          <a:bodyPr lIns="90000" tIns="46800" rIns="90000" bIns="46800" rtlCol="0" anchor="ctr"/>
          <a:lstStyle/>
          <a:p>
            <a:pPr algn="ctr" defTabSz="762000" eaLnBrk="0" fontAlgn="base" hangingPunct="0">
              <a:spcBef>
                <a:spcPct val="0"/>
              </a:spcBef>
              <a:spcAft>
                <a:spcPct val="0"/>
              </a:spcAft>
            </a:pPr>
            <a:endParaRPr lang="en-US" sz="1600" b="1" dirty="0">
              <a:latin typeface="Calibri" panose="020F0502020204030204" pitchFamily="34" charset="0"/>
              <a:cs typeface="Arial" charset="0"/>
            </a:endParaRPr>
          </a:p>
        </p:txBody>
      </p:sp>
      <p:pic>
        <p:nvPicPr>
          <p:cNvPr id="18" name="Picture 17">
            <a:extLst>
              <a:ext uri="{FF2B5EF4-FFF2-40B4-BE49-F238E27FC236}">
                <a16:creationId xmlns:a16="http://schemas.microsoft.com/office/drawing/2014/main" id="{9799320B-1780-F2BC-44A5-B57A78F4DA3E}"/>
              </a:ext>
            </a:extLst>
          </p:cNvPr>
          <p:cNvPicPr>
            <a:picLocks noChangeAspect="1"/>
          </p:cNvPicPr>
          <p:nvPr/>
        </p:nvPicPr>
        <p:blipFill>
          <a:blip r:embed="rId4" cstate="print">
            <a:extLst>
              <a:ext uri="{28A0092B-C50C-407E-A947-70E740481C1C}">
                <a14:useLocalDpi xmlns:a14="http://schemas.microsoft.com/office/drawing/2010/main" val="0"/>
              </a:ext>
            </a:extLst>
          </a:blip>
          <a:srcRect l="9740" t="35749" r="21321" b="-35749"/>
          <a:stretch/>
        </p:blipFill>
        <p:spPr>
          <a:xfrm>
            <a:off x="105911" y="535076"/>
            <a:ext cx="1478289" cy="2251221"/>
          </a:xfrm>
          <a:prstGeom prst="rect">
            <a:avLst/>
          </a:prstGeom>
        </p:spPr>
      </p:pic>
    </p:spTree>
    <p:extLst>
      <p:ext uri="{BB962C8B-B14F-4D97-AF65-F5344CB8AC3E}">
        <p14:creationId xmlns:p14="http://schemas.microsoft.com/office/powerpoint/2010/main" val="29778636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 name="PAGENUMBER"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R8bRrL8Qkeh6m0izgNGKw"/>
</p:tagLst>
</file>

<file path=ppt/theme/theme1.xml><?xml version="1.0" encoding="utf-8"?>
<a:theme xmlns:a="http://schemas.openxmlformats.org/drawingml/2006/main" name="Accenture Pencils">
  <a:themeElements>
    <a:clrScheme name="Wellington">
      <a:dk1>
        <a:srgbClr val="000000"/>
      </a:dk1>
      <a:lt1>
        <a:sysClr val="window" lastClr="FFFFFF"/>
      </a:lt1>
      <a:dk2>
        <a:srgbClr val="000000"/>
      </a:dk2>
      <a:lt2>
        <a:srgbClr val="FFFFFF"/>
      </a:lt2>
      <a:accent1>
        <a:srgbClr val="002266"/>
      </a:accent1>
      <a:accent2>
        <a:srgbClr val="2F539C"/>
      </a:accent2>
      <a:accent3>
        <a:srgbClr val="557799"/>
      </a:accent3>
      <a:accent4>
        <a:srgbClr val="008899"/>
      </a:accent4>
      <a:accent5>
        <a:srgbClr val="00AA99"/>
      </a:accent5>
      <a:accent6>
        <a:srgbClr val="FF9900"/>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7192D4"/>
        </a:solidFill>
        <a:ln w="9525">
          <a:noFill/>
          <a:miter lim="800000"/>
          <a:headEnd/>
          <a:tailEnd/>
        </a:ln>
      </a:spPr>
      <a:bodyPr lIns="90000" tIns="46800" rIns="90000" bIns="46800" anchor="ctr"/>
      <a:lstStyle>
        <a:defPPr algn="ctr" defTabSz="762000" eaLnBrk="0" fontAlgn="base" hangingPunct="0">
          <a:spcBef>
            <a:spcPct val="0"/>
          </a:spcBef>
          <a:spcAft>
            <a:spcPct val="0"/>
          </a:spcAft>
          <a:defRPr sz="1600" b="1" dirty="0">
            <a:solidFill>
              <a:prstClr val="white"/>
            </a:solidFill>
            <a:latin typeface="Calibri" panose="020F0502020204030204" pitchFamily="34" charset="0"/>
            <a:cs typeface="Arial" charset="0"/>
          </a:defRPr>
        </a:defPPr>
      </a:lstStyle>
    </a:spDef>
  </a:objectDefaults>
  <a:extraClrSchemeLst/>
</a:theme>
</file>

<file path=ppt/theme/theme2.xml><?xml version="1.0" encoding="utf-8"?>
<a:theme xmlns:a="http://schemas.openxmlformats.org/drawingml/2006/main" name="Bubble_02_2012">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EF46DE1089FB4C9063E4634117952A" ma:contentTypeVersion="2" ma:contentTypeDescription="Create a new document." ma:contentTypeScope="" ma:versionID="7874f46577f67d1153efb3f8adca19ba">
  <xsd:schema xmlns:xsd="http://www.w3.org/2001/XMLSchema" xmlns:xs="http://www.w3.org/2001/XMLSchema" xmlns:p="http://schemas.microsoft.com/office/2006/metadata/properties" xmlns:ns2="962f93fe-2fd5-4de5-8c09-4fb16dcdfc24" targetNamespace="http://schemas.microsoft.com/office/2006/metadata/properties" ma:root="true" ma:fieldsID="904cac24eace556bbfbb15084424b6ff" ns2:_="">
    <xsd:import namespace="962f93fe-2fd5-4de5-8c09-4fb16dcdfc2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2f93fe-2fd5-4de5-8c09-4fb16dcdfc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6983E3-54AB-4862-A2A0-66D5D6448D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2f93fe-2fd5-4de5-8c09-4fb16dcdfc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14F291-B47C-48A1-B199-EBD0A7B4E780}">
  <ds:schemaRefs>
    <ds:schemaRef ds:uri="http://purl.org/dc/dcmitype/"/>
    <ds:schemaRef ds:uri="http://schemas.microsoft.com/office/2006/documentManagement/types"/>
    <ds:schemaRef ds:uri="http://schemas.microsoft.com/office/infopath/2007/PartnerControls"/>
    <ds:schemaRef ds:uri="962f93fe-2fd5-4de5-8c09-4fb16dcdfc24"/>
    <ds:schemaRef ds:uri="http://schemas.openxmlformats.org/package/2006/metadata/core-properties"/>
    <ds:schemaRef ds:uri="http://purl.org/dc/elements/1.1/"/>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69A6220E-5020-4ACE-A33D-0A412E4F470D}">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
  <TotalTime>24337</TotalTime>
  <Words>707</Words>
  <Application>Microsoft Office PowerPoint</Application>
  <PresentationFormat>On-screen Show (4:3)</PresentationFormat>
  <Paragraphs>66</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SimSun</vt:lpstr>
      <vt:lpstr>Arial</vt:lpstr>
      <vt:lpstr>Calibri</vt:lpstr>
      <vt:lpstr>Verdana</vt:lpstr>
      <vt:lpstr>Wingdings</vt:lpstr>
      <vt:lpstr>Accenture Pencils</vt:lpstr>
      <vt:lpstr>Bubble_02_2012</vt:lpstr>
      <vt:lpstr>Sai Kumar Enagandula (Backend Developer)</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CV</dc:subject>
  <dc:creator>accenture</dc:creator>
  <cp:lastModifiedBy>Shyam Prasad</cp:lastModifiedBy>
  <cp:revision>1866</cp:revision>
  <cp:lastPrinted>2014-03-04T01:39:03Z</cp:lastPrinted>
  <dcterms:created xsi:type="dcterms:W3CDTF">2014-02-12T20:47:11Z</dcterms:created>
  <dcterms:modified xsi:type="dcterms:W3CDTF">2024-11-27T08:06:53Z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0x010100F3EF46DE1089FB4C9063E4634117952A</vt:lpwstr>
  </property>
  <property fmtid="{D5CDD505-2E9C-101B-9397-08002B2CF9AE}" pid="7" name="_NewReviewCycle">
    <vt:lpwstr/>
  </property>
</Properties>
</file>