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23.xml" ContentType="application/vnd.openxmlformats-officedocument.presentationml.notesSlide+xml"/>
  <Override PartName="/ppt/slides/slide24.xml" ContentType="application/vnd.openxmlformats-officedocument.presentationml.slide+xml"/>
  <Override PartName="/ppt/notesSlides/notesSlide24.xml" ContentType="application/vnd.openxmlformats-officedocument.presentationml.notesSlide+xml"/>
  <Override PartName="/ppt/slides/slide25.xml" ContentType="application/vnd.openxmlformats-officedocument.presentationml.slide+xml"/>
  <Override PartName="/ppt/notesSlides/notesSlide25.xml" ContentType="application/vnd.openxmlformats-officedocument.presentationml.notesSlide+xml"/>
  <Override PartName="/ppt/slides/slide26.xml" ContentType="application/vnd.openxmlformats-officedocument.presentationml.slide+xml"/>
  <Override PartName="/ppt/notesSlides/notesSlide26.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type="screen16x9" cy="5143500" cx="9144000"/>
  <p:notesSz cx="6858000" cy="9144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776CC2BE-E70E-4E7E-A796-0CF7003E2C5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4995" autoAdjust="0"/>
    <p:restoredTop sz="94660"/>
  </p:normalViewPr>
  <p:slideViewPr>
    <p:cSldViewPr snapToGrid="0">
      <p:cViewPr>
        <p:scale>
          <a:sx n="78" d="100"/>
          <a:sy n="78" d="100"/>
        </p:scale>
        <p:origin x="964" y="1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tableStyles" Target="tableStyles.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29" name="Shape 2"/>
        <p:cNvGrpSpPr/>
        <p:nvPr/>
      </p:nvGrpSpPr>
      <p:grpSpPr>
        <a:xfrm>
          <a:off x="0" y="0"/>
          <a:ext cx="0" cy="0"/>
          <a:chOff x="0" y="0"/>
          <a:chExt cx="0" cy="0"/>
        </a:xfrm>
      </p:grpSpPr>
      <p:sp>
        <p:nvSpPr>
          <p:cNvPr id="1048713"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14"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50"/>
        <p:cNvGrpSpPr/>
        <p:nvPr/>
      </p:nvGrpSpPr>
      <p:grpSpPr>
        <a:xfrm>
          <a:off x="0" y="0"/>
          <a:ext cx="0" cy="0"/>
          <a:chOff x="0" y="0"/>
          <a:chExt cx="0" cy="0"/>
        </a:xfrm>
      </p:grpSpPr>
      <p:sp>
        <p:nvSpPr>
          <p:cNvPr id="1048584" name="Google Shape;51;g25b50cb15a1_0_378: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585" name="Google Shape;52;g25b50cb15a1_0_378: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124"/>
        <p:cNvGrpSpPr/>
        <p:nvPr/>
      </p:nvGrpSpPr>
      <p:grpSpPr>
        <a:xfrm>
          <a:off x="0" y="0"/>
          <a:ext cx="0" cy="0"/>
          <a:chOff x="0" y="0"/>
          <a:chExt cx="0" cy="0"/>
        </a:xfrm>
      </p:grpSpPr>
      <p:sp>
        <p:nvSpPr>
          <p:cNvPr id="1048620" name="Google Shape;125;g25bd0624ec6_0_9: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21" name="Google Shape;126;g25bd0624ec6_0_9: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 name="Shape 132"/>
        <p:cNvGrpSpPr/>
        <p:nvPr/>
      </p:nvGrpSpPr>
      <p:grpSpPr>
        <a:xfrm>
          <a:off x="0" y="0"/>
          <a:ext cx="0" cy="0"/>
          <a:chOff x="0" y="0"/>
          <a:chExt cx="0" cy="0"/>
        </a:xfrm>
      </p:grpSpPr>
      <p:sp>
        <p:nvSpPr>
          <p:cNvPr id="1048624" name="Google Shape;133;g237c363fdc2_0_21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25" name="Google Shape;134;g237c363fdc2_0_211: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 name="Shape 140"/>
        <p:cNvGrpSpPr/>
        <p:nvPr/>
      </p:nvGrpSpPr>
      <p:grpSpPr>
        <a:xfrm>
          <a:off x="0" y="0"/>
          <a:ext cx="0" cy="0"/>
          <a:chOff x="0" y="0"/>
          <a:chExt cx="0" cy="0"/>
        </a:xfrm>
      </p:grpSpPr>
      <p:sp>
        <p:nvSpPr>
          <p:cNvPr id="1048631" name="Google Shape;141;g25bd0624ec6_0_3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32" name="Google Shape;142;g25bd0624ec6_0_30: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 name="Shape 148"/>
        <p:cNvGrpSpPr/>
        <p:nvPr/>
      </p:nvGrpSpPr>
      <p:grpSpPr>
        <a:xfrm>
          <a:off x="0" y="0"/>
          <a:ext cx="0" cy="0"/>
          <a:chOff x="0" y="0"/>
          <a:chExt cx="0" cy="0"/>
        </a:xfrm>
      </p:grpSpPr>
      <p:sp>
        <p:nvSpPr>
          <p:cNvPr id="1048634" name="Google Shape;149;g25bd0624ec6_0_37: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35" name="Google Shape;150;g25bd0624ec6_0_37: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156"/>
        <p:cNvGrpSpPr/>
        <p:nvPr/>
      </p:nvGrpSpPr>
      <p:grpSpPr>
        <a:xfrm>
          <a:off x="0" y="0"/>
          <a:ext cx="0" cy="0"/>
          <a:chOff x="0" y="0"/>
          <a:chExt cx="0" cy="0"/>
        </a:xfrm>
      </p:grpSpPr>
      <p:sp>
        <p:nvSpPr>
          <p:cNvPr id="1048637" name="Google Shape;157;g25b50cb15a1_0_64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38" name="Google Shape;158;g25b50cb15a1_0_641: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191"/>
        <p:cNvGrpSpPr/>
        <p:nvPr/>
      </p:nvGrpSpPr>
      <p:grpSpPr>
        <a:xfrm>
          <a:off x="0" y="0"/>
          <a:ext cx="0" cy="0"/>
          <a:chOff x="0" y="0"/>
          <a:chExt cx="0" cy="0"/>
        </a:xfrm>
      </p:grpSpPr>
      <p:sp>
        <p:nvSpPr>
          <p:cNvPr id="1048641" name="Google Shape;192;g25b50cb15a1_0_68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42" name="Google Shape;193;g25b50cb15a1_0_681: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199"/>
        <p:cNvGrpSpPr/>
        <p:nvPr/>
      </p:nvGrpSpPr>
      <p:grpSpPr>
        <a:xfrm>
          <a:off x="0" y="0"/>
          <a:ext cx="0" cy="0"/>
          <a:chOff x="0" y="0"/>
          <a:chExt cx="0" cy="0"/>
        </a:xfrm>
      </p:grpSpPr>
      <p:sp>
        <p:nvSpPr>
          <p:cNvPr id="1048645" name="Google Shape;200;g25b50cb15a1_0_66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46" name="Google Shape;201;g25b50cb15a1_0_661: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218"/>
        <p:cNvGrpSpPr/>
        <p:nvPr/>
      </p:nvGrpSpPr>
      <p:grpSpPr>
        <a:xfrm>
          <a:off x="0" y="0"/>
          <a:ext cx="0" cy="0"/>
          <a:chOff x="0" y="0"/>
          <a:chExt cx="0" cy="0"/>
        </a:xfrm>
      </p:grpSpPr>
      <p:sp>
        <p:nvSpPr>
          <p:cNvPr id="1048647" name="Google Shape;219;g25c203f9345_0_3: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48" name="Google Shape;220;g25c203f9345_0_3: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199"/>
        <p:cNvGrpSpPr/>
        <p:nvPr/>
      </p:nvGrpSpPr>
      <p:grpSpPr>
        <a:xfrm>
          <a:off x="0" y="0"/>
          <a:ext cx="0" cy="0"/>
          <a:chOff x="0" y="0"/>
          <a:chExt cx="0" cy="0"/>
        </a:xfrm>
      </p:grpSpPr>
      <p:sp>
        <p:nvSpPr>
          <p:cNvPr id="1048650" name="Google Shape;200;g25b50cb15a1_0_66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51" name="Google Shape;201;g25b50cb15a1_0_661: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 name="Shape 199"/>
        <p:cNvGrpSpPr/>
        <p:nvPr/>
      </p:nvGrpSpPr>
      <p:grpSpPr>
        <a:xfrm>
          <a:off x="0" y="0"/>
          <a:ext cx="0" cy="0"/>
          <a:chOff x="0" y="0"/>
          <a:chExt cx="0" cy="0"/>
        </a:xfrm>
      </p:grpSpPr>
      <p:sp>
        <p:nvSpPr>
          <p:cNvPr id="1048656" name="Google Shape;200;g25b50cb15a1_0_66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57" name="Google Shape;201;g25b50cb15a1_0_661: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9"/>
        <p:cNvGrpSpPr/>
        <p:nvPr/>
      </p:nvGrpSpPr>
      <p:grpSpPr>
        <a:xfrm>
          <a:off x="0" y="0"/>
          <a:ext cx="0" cy="0"/>
          <a:chOff x="0" y="0"/>
          <a:chExt cx="0" cy="0"/>
        </a:xfrm>
      </p:grpSpPr>
      <p:sp>
        <p:nvSpPr>
          <p:cNvPr id="1048589" name="Google Shape;60;g237c363fdc2_0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590" name="Google Shape;61;g237c363fdc2_0_0: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99"/>
        <p:cNvGrpSpPr/>
        <p:nvPr/>
      </p:nvGrpSpPr>
      <p:grpSpPr>
        <a:xfrm>
          <a:off x="0" y="0"/>
          <a:ext cx="0" cy="0"/>
          <a:chOff x="0" y="0"/>
          <a:chExt cx="0" cy="0"/>
        </a:xfrm>
      </p:grpSpPr>
      <p:sp>
        <p:nvSpPr>
          <p:cNvPr id="1048662" name="Google Shape;200;g25b50cb15a1_0_66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63" name="Google Shape;201;g25b50cb15a1_0_661: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208"/>
        <p:cNvGrpSpPr/>
        <p:nvPr/>
      </p:nvGrpSpPr>
      <p:grpSpPr>
        <a:xfrm>
          <a:off x="0" y="0"/>
          <a:ext cx="0" cy="0"/>
          <a:chOff x="0" y="0"/>
          <a:chExt cx="0" cy="0"/>
        </a:xfrm>
      </p:grpSpPr>
      <p:sp>
        <p:nvSpPr>
          <p:cNvPr id="1048666" name="Google Shape;209;g25b50cb15a1_0_649: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67" name="Google Shape;210;g25b50cb15a1_0_649: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 name="Shape 218"/>
        <p:cNvGrpSpPr/>
        <p:nvPr/>
      </p:nvGrpSpPr>
      <p:grpSpPr>
        <a:xfrm>
          <a:off x="0" y="0"/>
          <a:ext cx="0" cy="0"/>
          <a:chOff x="0" y="0"/>
          <a:chExt cx="0" cy="0"/>
        </a:xfrm>
      </p:grpSpPr>
      <p:sp>
        <p:nvSpPr>
          <p:cNvPr id="1048668" name="Google Shape;219;g25c203f9345_0_3: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69" name="Google Shape;220;g25c203f9345_0_3: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247"/>
        <p:cNvGrpSpPr/>
        <p:nvPr/>
      </p:nvGrpSpPr>
      <p:grpSpPr>
        <a:xfrm>
          <a:off x="0" y="0"/>
          <a:ext cx="0" cy="0"/>
          <a:chOff x="0" y="0"/>
          <a:chExt cx="0" cy="0"/>
        </a:xfrm>
      </p:grpSpPr>
      <p:sp>
        <p:nvSpPr>
          <p:cNvPr id="1048672" name="Google Shape;248;g25b50cb15a1_0_676: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73" name="Google Shape;249;g25b50cb15a1_0_676: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239"/>
        <p:cNvGrpSpPr/>
        <p:nvPr/>
      </p:nvGrpSpPr>
      <p:grpSpPr>
        <a:xfrm>
          <a:off x="0" y="0"/>
          <a:ext cx="0" cy="0"/>
          <a:chOff x="0" y="0"/>
          <a:chExt cx="0" cy="0"/>
        </a:xfrm>
      </p:grpSpPr>
      <p:sp>
        <p:nvSpPr>
          <p:cNvPr id="1048676" name="Google Shape;240;g25bd0624ec6_0_8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77" name="Google Shape;241;g25bd0624ec6_0_82: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 name="Shape 255"/>
        <p:cNvGrpSpPr/>
        <p:nvPr/>
      </p:nvGrpSpPr>
      <p:grpSpPr>
        <a:xfrm>
          <a:off x="0" y="0"/>
          <a:ext cx="0" cy="0"/>
          <a:chOff x="0" y="0"/>
          <a:chExt cx="0" cy="0"/>
        </a:xfrm>
      </p:grpSpPr>
      <p:sp>
        <p:nvSpPr>
          <p:cNvPr id="1048680" name="Google Shape;256;g25bd0624ec6_0_9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81" name="Google Shape;257;g25bd0624ec6_0_92: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 name="Shape 255"/>
        <p:cNvGrpSpPr/>
        <p:nvPr/>
      </p:nvGrpSpPr>
      <p:grpSpPr>
        <a:xfrm>
          <a:off x="0" y="0"/>
          <a:ext cx="0" cy="0"/>
          <a:chOff x="0" y="0"/>
          <a:chExt cx="0" cy="0"/>
        </a:xfrm>
      </p:grpSpPr>
      <p:sp>
        <p:nvSpPr>
          <p:cNvPr id="1048682" name="Google Shape;256;g25bd0624ec6_0_9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83" name="Google Shape;257;g25bd0624ec6_0_92: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68"/>
        <p:cNvGrpSpPr/>
        <p:nvPr/>
      </p:nvGrpSpPr>
      <p:grpSpPr>
        <a:xfrm>
          <a:off x="0" y="0"/>
          <a:ext cx="0" cy="0"/>
          <a:chOff x="0" y="0"/>
          <a:chExt cx="0" cy="0"/>
        </a:xfrm>
      </p:grpSpPr>
      <p:sp>
        <p:nvSpPr>
          <p:cNvPr id="1048593" name="Google Shape;69;g25b50cb15a1_0_363: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594" name="Google Shape;70;g25b50cb15a1_0_363: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76"/>
        <p:cNvGrpSpPr/>
        <p:nvPr/>
      </p:nvGrpSpPr>
      <p:grpSpPr>
        <a:xfrm>
          <a:off x="0" y="0"/>
          <a:ext cx="0" cy="0"/>
          <a:chOff x="0" y="0"/>
          <a:chExt cx="0" cy="0"/>
        </a:xfrm>
      </p:grpSpPr>
      <p:sp>
        <p:nvSpPr>
          <p:cNvPr id="1048596" name="Google Shape;77;g25b50cb15a1_0_386: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597" name="Google Shape;78;g25b50cb15a1_0_386: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83"/>
        <p:cNvGrpSpPr/>
        <p:nvPr/>
      </p:nvGrpSpPr>
      <p:grpSpPr>
        <a:xfrm>
          <a:off x="0" y="0"/>
          <a:ext cx="0" cy="0"/>
          <a:chOff x="0" y="0"/>
          <a:chExt cx="0" cy="0"/>
        </a:xfrm>
      </p:grpSpPr>
      <p:sp>
        <p:nvSpPr>
          <p:cNvPr id="1048599" name="Google Shape;84;g25b50cb15a1_0_397: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00" name="Google Shape;85;g25b50cb15a1_0_397: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 name="Shape 91"/>
        <p:cNvGrpSpPr/>
        <p:nvPr/>
      </p:nvGrpSpPr>
      <p:grpSpPr>
        <a:xfrm>
          <a:off x="0" y="0"/>
          <a:ext cx="0" cy="0"/>
          <a:chOff x="0" y="0"/>
          <a:chExt cx="0" cy="0"/>
        </a:xfrm>
      </p:grpSpPr>
      <p:sp>
        <p:nvSpPr>
          <p:cNvPr id="1048601" name="Google Shape;92;g25b50cb1a21_9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02" name="Google Shape;93;g25b50cb1a21_9_0: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98"/>
        <p:cNvGrpSpPr/>
        <p:nvPr/>
      </p:nvGrpSpPr>
      <p:grpSpPr>
        <a:xfrm>
          <a:off x="0" y="0"/>
          <a:ext cx="0" cy="0"/>
          <a:chOff x="0" y="0"/>
          <a:chExt cx="0" cy="0"/>
        </a:xfrm>
      </p:grpSpPr>
      <p:sp>
        <p:nvSpPr>
          <p:cNvPr id="1048606" name="Google Shape;99;g25b50cb15a1_0_64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07" name="Google Shape;100;g25b50cb15a1_0_64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106"/>
        <p:cNvGrpSpPr/>
        <p:nvPr/>
      </p:nvGrpSpPr>
      <p:grpSpPr>
        <a:xfrm>
          <a:off x="0" y="0"/>
          <a:ext cx="0" cy="0"/>
          <a:chOff x="0" y="0"/>
          <a:chExt cx="0" cy="0"/>
        </a:xfrm>
      </p:grpSpPr>
      <p:sp>
        <p:nvSpPr>
          <p:cNvPr id="1048612" name="Google Shape;107;g25b50cb15a1_0_406: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13" name="Google Shape;108;g25b50cb15a1_0_406: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 name="Shape 116"/>
        <p:cNvGrpSpPr/>
        <p:nvPr/>
      </p:nvGrpSpPr>
      <p:grpSpPr>
        <a:xfrm>
          <a:off x="0" y="0"/>
          <a:ext cx="0" cy="0"/>
          <a:chOff x="0" y="0"/>
          <a:chExt cx="0" cy="0"/>
        </a:xfrm>
      </p:grpSpPr>
      <p:sp>
        <p:nvSpPr>
          <p:cNvPr id="1048616" name="Google Shape;117;g237c363fdc2_0_199: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17" name="Google Shape;118;g237c363fdc2_0_199: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19" name="Shape 9"/>
        <p:cNvGrpSpPr/>
        <p:nvPr/>
      </p:nvGrpSpPr>
      <p:grpSpPr>
        <a:xfrm>
          <a:off x="0" y="0"/>
          <a:ext cx="0" cy="0"/>
          <a:chOff x="0" y="0"/>
          <a:chExt cx="0" cy="0"/>
        </a:xfrm>
      </p:grpSpPr>
      <p:sp>
        <p:nvSpPr>
          <p:cNvPr id="1048684" name="Google Shape;10;p2"/>
          <p:cNvSpPr txBox="1">
            <a:spLocks noGrp="1"/>
          </p:cNvSpPr>
          <p:nvPr>
            <p:ph type="ctrTitle"/>
          </p:nvPr>
        </p:nvSpPr>
        <p:spPr>
          <a:xfrm>
            <a:off x="311708" y="744575"/>
            <a:ext cx="8520600" cy="2052600"/>
          </a:xfrm>
          <a:prstGeom prst="rect"/>
        </p:spPr>
        <p:txBody>
          <a:bodyPr anchor="b" anchorCtr="0" bIns="91425" lIns="91425" rIns="91425" spcFirstLastPara="1" tIns="91425" wrap="square">
            <a:normAutofit/>
          </a:bodyPr>
          <a:lstStyle>
            <a:lvl1pPr algn="ctr" lvl="0" rtl="0">
              <a:spcBef>
                <a:spcPts val="0"/>
              </a:spcBef>
              <a:spcAft>
                <a:spcPts val="0"/>
              </a:spcAft>
              <a:buSzPts val="5200"/>
              <a:buNone/>
              <a:defRPr sz="5200"/>
            </a:lvl1pPr>
            <a:lvl2pPr algn="ctr" lvl="1" rtl="0">
              <a:spcBef>
                <a:spcPts val="0"/>
              </a:spcBef>
              <a:spcAft>
                <a:spcPts val="0"/>
              </a:spcAft>
              <a:buSzPts val="5200"/>
              <a:buNone/>
              <a:defRPr sz="5200"/>
            </a:lvl2pPr>
            <a:lvl3pPr algn="ctr" lvl="2" rtl="0">
              <a:spcBef>
                <a:spcPts val="0"/>
              </a:spcBef>
              <a:spcAft>
                <a:spcPts val="0"/>
              </a:spcAft>
              <a:buSzPts val="5200"/>
              <a:buNone/>
              <a:defRPr sz="5200"/>
            </a:lvl3pPr>
            <a:lvl4pPr algn="ctr" lvl="3" rtl="0">
              <a:spcBef>
                <a:spcPts val="0"/>
              </a:spcBef>
              <a:spcAft>
                <a:spcPts val="0"/>
              </a:spcAft>
              <a:buSzPts val="5200"/>
              <a:buNone/>
              <a:defRPr sz="5200"/>
            </a:lvl4pPr>
            <a:lvl5pPr algn="ctr" lvl="4" rtl="0">
              <a:spcBef>
                <a:spcPts val="0"/>
              </a:spcBef>
              <a:spcAft>
                <a:spcPts val="0"/>
              </a:spcAft>
              <a:buSzPts val="5200"/>
              <a:buNone/>
              <a:defRPr sz="5200"/>
            </a:lvl5pPr>
            <a:lvl6pPr algn="ctr" lvl="5" rtl="0">
              <a:spcBef>
                <a:spcPts val="0"/>
              </a:spcBef>
              <a:spcAft>
                <a:spcPts val="0"/>
              </a:spcAft>
              <a:buSzPts val="5200"/>
              <a:buNone/>
              <a:defRPr sz="5200"/>
            </a:lvl6pPr>
            <a:lvl7pPr algn="ctr" lvl="6" rtl="0">
              <a:spcBef>
                <a:spcPts val="0"/>
              </a:spcBef>
              <a:spcAft>
                <a:spcPts val="0"/>
              </a:spcAft>
              <a:buSzPts val="5200"/>
              <a:buNone/>
              <a:defRPr sz="5200"/>
            </a:lvl7pPr>
            <a:lvl8pPr algn="ctr" lvl="7" rtl="0">
              <a:spcBef>
                <a:spcPts val="0"/>
              </a:spcBef>
              <a:spcAft>
                <a:spcPts val="0"/>
              </a:spcAft>
              <a:buSzPts val="5200"/>
              <a:buNone/>
              <a:defRPr sz="5200"/>
            </a:lvl8pPr>
            <a:lvl9pPr algn="ctr" lvl="8" rtl="0">
              <a:spcBef>
                <a:spcPts val="0"/>
              </a:spcBef>
              <a:spcAft>
                <a:spcPts val="0"/>
              </a:spcAft>
              <a:buSzPts val="5200"/>
              <a:buNone/>
              <a:defRPr sz="5200"/>
            </a:lvl9pPr>
          </a:lstStyle>
          <a:p/>
        </p:txBody>
      </p:sp>
      <p:sp>
        <p:nvSpPr>
          <p:cNvPr id="1048685" name="Google Shape;11;p2"/>
          <p:cNvSpPr txBox="1">
            <a:spLocks noGrp="1"/>
          </p:cNvSpPr>
          <p:nvPr>
            <p:ph type="subTitle" idx="1"/>
          </p:nvPr>
        </p:nvSpPr>
        <p:spPr>
          <a:xfrm>
            <a:off x="311700" y="2834125"/>
            <a:ext cx="8520600" cy="792600"/>
          </a:xfrm>
          <a:prstGeom prst="rect"/>
        </p:spPr>
        <p:txBody>
          <a:bodyPr anchor="t" anchorCtr="0" bIns="91425" lIns="91425" rIns="91425" spcFirstLastPara="1" tIns="91425" wrap="square">
            <a:normAutofit/>
          </a:bodyPr>
          <a:lstStyle>
            <a:lvl1pPr algn="ctr" lvl="0" rtl="0">
              <a:lnSpc>
                <a:spcPct val="100000"/>
              </a:lnSpc>
              <a:spcBef>
                <a:spcPts val="0"/>
              </a:spcBef>
              <a:spcAft>
                <a:spcPts val="0"/>
              </a:spcAft>
              <a:buSzPts val="2800"/>
              <a:buNone/>
              <a:defRPr sz="2800"/>
            </a:lvl1pPr>
            <a:lvl2pPr algn="ctr" lvl="1" rtl="0">
              <a:lnSpc>
                <a:spcPct val="100000"/>
              </a:lnSpc>
              <a:spcBef>
                <a:spcPts val="0"/>
              </a:spcBef>
              <a:spcAft>
                <a:spcPts val="0"/>
              </a:spcAft>
              <a:buSzPts val="2800"/>
              <a:buNone/>
              <a:defRPr sz="2800"/>
            </a:lvl2pPr>
            <a:lvl3pPr algn="ctr" lvl="2" rtl="0">
              <a:lnSpc>
                <a:spcPct val="100000"/>
              </a:lnSpc>
              <a:spcBef>
                <a:spcPts val="0"/>
              </a:spcBef>
              <a:spcAft>
                <a:spcPts val="0"/>
              </a:spcAft>
              <a:buSzPts val="2800"/>
              <a:buNone/>
              <a:defRPr sz="2800"/>
            </a:lvl3pPr>
            <a:lvl4pPr algn="ctr" lvl="3" rtl="0">
              <a:lnSpc>
                <a:spcPct val="100000"/>
              </a:lnSpc>
              <a:spcBef>
                <a:spcPts val="0"/>
              </a:spcBef>
              <a:spcAft>
                <a:spcPts val="0"/>
              </a:spcAft>
              <a:buSzPts val="2800"/>
              <a:buNone/>
              <a:defRPr sz="2800"/>
            </a:lvl4pPr>
            <a:lvl5pPr algn="ctr" lvl="4" rtl="0">
              <a:lnSpc>
                <a:spcPct val="100000"/>
              </a:lnSpc>
              <a:spcBef>
                <a:spcPts val="0"/>
              </a:spcBef>
              <a:spcAft>
                <a:spcPts val="0"/>
              </a:spcAft>
              <a:buSzPts val="2800"/>
              <a:buNone/>
              <a:defRPr sz="2800"/>
            </a:lvl5pPr>
            <a:lvl6pPr algn="ctr" lvl="5" rtl="0">
              <a:lnSpc>
                <a:spcPct val="100000"/>
              </a:lnSpc>
              <a:spcBef>
                <a:spcPts val="0"/>
              </a:spcBef>
              <a:spcAft>
                <a:spcPts val="0"/>
              </a:spcAft>
              <a:buSzPts val="2800"/>
              <a:buNone/>
              <a:defRPr sz="2800"/>
            </a:lvl6pPr>
            <a:lvl7pPr algn="ctr" lvl="6" rtl="0">
              <a:lnSpc>
                <a:spcPct val="100000"/>
              </a:lnSpc>
              <a:spcBef>
                <a:spcPts val="0"/>
              </a:spcBef>
              <a:spcAft>
                <a:spcPts val="0"/>
              </a:spcAft>
              <a:buSzPts val="2800"/>
              <a:buNone/>
              <a:defRPr sz="2800"/>
            </a:lvl7pPr>
            <a:lvl8pPr algn="ctr" lvl="7" rtl="0">
              <a:lnSpc>
                <a:spcPct val="100000"/>
              </a:lnSpc>
              <a:spcBef>
                <a:spcPts val="0"/>
              </a:spcBef>
              <a:spcAft>
                <a:spcPts val="0"/>
              </a:spcAft>
              <a:buSzPts val="2800"/>
              <a:buNone/>
              <a:defRPr sz="2800"/>
            </a:lvl8pPr>
            <a:lvl9pPr algn="ctr" lvl="8" rtl="0">
              <a:lnSpc>
                <a:spcPct val="100000"/>
              </a:lnSpc>
              <a:spcBef>
                <a:spcPts val="0"/>
              </a:spcBef>
              <a:spcAft>
                <a:spcPts val="0"/>
              </a:spcAft>
              <a:buSzPts val="2800"/>
              <a:buNone/>
              <a:defRPr sz="2800"/>
            </a:lvl9pPr>
          </a:lstStyle>
          <a:p/>
        </p:txBody>
      </p:sp>
      <p:sp>
        <p:nvSpPr>
          <p:cNvPr id="1048686" name="Google Shape;12;p2"/>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23" name="Shape 44"/>
        <p:cNvGrpSpPr/>
        <p:nvPr/>
      </p:nvGrpSpPr>
      <p:grpSpPr>
        <a:xfrm>
          <a:off x="0" y="0"/>
          <a:ext cx="0" cy="0"/>
          <a:chOff x="0" y="0"/>
          <a:chExt cx="0" cy="0"/>
        </a:xfrm>
      </p:grpSpPr>
      <p:sp>
        <p:nvSpPr>
          <p:cNvPr id="1048694" name="Google Shape;45;p11"/>
          <p:cNvSpPr txBox="1">
            <a:spLocks noGrp="1"/>
          </p:cNvSpPr>
          <p:nvPr>
            <p:ph type="title" hasCustomPrompt="1"/>
          </p:nvPr>
        </p:nvSpPr>
        <p:spPr>
          <a:xfrm>
            <a:off x="311700" y="1106125"/>
            <a:ext cx="8520600" cy="1963500"/>
          </a:xfrm>
          <a:prstGeom prst="rect"/>
        </p:spPr>
        <p:txBody>
          <a:bodyPr anchor="b" anchorCtr="0" bIns="91425" lIns="91425" rIns="91425" spcFirstLastPara="1" tIns="91425" wrap="square">
            <a:normAutofit/>
          </a:bodyPr>
          <a:lstStyle>
            <a:lvl1pPr algn="ctr" lvl="0" rtl="0">
              <a:spcBef>
                <a:spcPts val="0"/>
              </a:spcBef>
              <a:spcAft>
                <a:spcPts val="0"/>
              </a:spcAft>
              <a:buSzPts val="12000"/>
              <a:buNone/>
              <a:defRPr sz="12000"/>
            </a:lvl1pPr>
            <a:lvl2pPr algn="ctr" lvl="1" rtl="0">
              <a:spcBef>
                <a:spcPts val="0"/>
              </a:spcBef>
              <a:spcAft>
                <a:spcPts val="0"/>
              </a:spcAft>
              <a:buSzPts val="12000"/>
              <a:buNone/>
              <a:defRPr sz="12000"/>
            </a:lvl2pPr>
            <a:lvl3pPr algn="ctr" lvl="2" rtl="0">
              <a:spcBef>
                <a:spcPts val="0"/>
              </a:spcBef>
              <a:spcAft>
                <a:spcPts val="0"/>
              </a:spcAft>
              <a:buSzPts val="12000"/>
              <a:buNone/>
              <a:defRPr sz="12000"/>
            </a:lvl3pPr>
            <a:lvl4pPr algn="ctr" lvl="3" rtl="0">
              <a:spcBef>
                <a:spcPts val="0"/>
              </a:spcBef>
              <a:spcAft>
                <a:spcPts val="0"/>
              </a:spcAft>
              <a:buSzPts val="12000"/>
              <a:buNone/>
              <a:defRPr sz="12000"/>
            </a:lvl4pPr>
            <a:lvl5pPr algn="ctr" lvl="4" rtl="0">
              <a:spcBef>
                <a:spcPts val="0"/>
              </a:spcBef>
              <a:spcAft>
                <a:spcPts val="0"/>
              </a:spcAft>
              <a:buSzPts val="12000"/>
              <a:buNone/>
              <a:defRPr sz="12000"/>
            </a:lvl5pPr>
            <a:lvl6pPr algn="ctr" lvl="5" rtl="0">
              <a:spcBef>
                <a:spcPts val="0"/>
              </a:spcBef>
              <a:spcAft>
                <a:spcPts val="0"/>
              </a:spcAft>
              <a:buSzPts val="12000"/>
              <a:buNone/>
              <a:defRPr sz="12000"/>
            </a:lvl6pPr>
            <a:lvl7pPr algn="ctr" lvl="6" rtl="0">
              <a:spcBef>
                <a:spcPts val="0"/>
              </a:spcBef>
              <a:spcAft>
                <a:spcPts val="0"/>
              </a:spcAft>
              <a:buSzPts val="12000"/>
              <a:buNone/>
              <a:defRPr sz="12000"/>
            </a:lvl7pPr>
            <a:lvl8pPr algn="ctr" lvl="7" rtl="0">
              <a:spcBef>
                <a:spcPts val="0"/>
              </a:spcBef>
              <a:spcAft>
                <a:spcPts val="0"/>
              </a:spcAft>
              <a:buSzPts val="12000"/>
              <a:buNone/>
              <a:defRPr sz="12000"/>
            </a:lvl8pPr>
            <a:lvl9pPr algn="ctr" lvl="8" rtl="0">
              <a:spcBef>
                <a:spcPts val="0"/>
              </a:spcBef>
              <a:spcAft>
                <a:spcPts val="0"/>
              </a:spcAft>
              <a:buSzPts val="12000"/>
              <a:buNone/>
              <a:defRPr sz="12000"/>
            </a:lvl9pPr>
          </a:lstStyle>
          <a:p>
            <a:r>
              <a:t>xx%</a:t>
            </a:r>
          </a:p>
        </p:txBody>
      </p:sp>
      <p:sp>
        <p:nvSpPr>
          <p:cNvPr id="1048695" name="Google Shape;46;p11"/>
          <p:cNvSpPr txBox="1">
            <a:spLocks noGrp="1"/>
          </p:cNvSpPr>
          <p:nvPr>
            <p:ph type="body" idx="1"/>
          </p:nvPr>
        </p:nvSpPr>
        <p:spPr>
          <a:xfrm>
            <a:off x="311700" y="3152225"/>
            <a:ext cx="8520600" cy="1300800"/>
          </a:xfrm>
          <a:prstGeom prst="rect"/>
        </p:spPr>
        <p:txBody>
          <a:bodyPr anchor="t" anchorCtr="0" bIns="91425" lIns="91425" rIns="91425" spcFirstLastPara="1" tIns="91425" wrap="square">
            <a:normAutofit/>
          </a:bodyPr>
          <a:lstStyle>
            <a:lvl1pPr algn="ctr" indent="-342900" lvl="0" marL="457200" rtl="0">
              <a:spcBef>
                <a:spcPts val="0"/>
              </a:spcBef>
              <a:spcAft>
                <a:spcPts val="0"/>
              </a:spcAft>
              <a:buSzPts val="1800"/>
              <a:buChar char="●"/>
            </a:lvl1pPr>
            <a:lvl2pPr algn="ctr" indent="-317500" lvl="1" marL="914400" rtl="0">
              <a:spcBef>
                <a:spcPts val="0"/>
              </a:spcBef>
              <a:spcAft>
                <a:spcPts val="0"/>
              </a:spcAft>
              <a:buSzPts val="1400"/>
              <a:buChar char="○"/>
            </a:lvl2pPr>
            <a:lvl3pPr algn="ctr" indent="-317500" lvl="2" marL="1371600" rtl="0">
              <a:spcBef>
                <a:spcPts val="0"/>
              </a:spcBef>
              <a:spcAft>
                <a:spcPts val="0"/>
              </a:spcAft>
              <a:buSzPts val="1400"/>
              <a:buChar char="■"/>
            </a:lvl3pPr>
            <a:lvl4pPr algn="ctr" indent="-317500" lvl="3" marL="1828800" rtl="0">
              <a:spcBef>
                <a:spcPts val="0"/>
              </a:spcBef>
              <a:spcAft>
                <a:spcPts val="0"/>
              </a:spcAft>
              <a:buSzPts val="1400"/>
              <a:buChar char="●"/>
            </a:lvl4pPr>
            <a:lvl5pPr algn="ctr" indent="-317500" lvl="4" marL="2286000" rtl="0">
              <a:spcBef>
                <a:spcPts val="0"/>
              </a:spcBef>
              <a:spcAft>
                <a:spcPts val="0"/>
              </a:spcAft>
              <a:buSzPts val="1400"/>
              <a:buChar char="○"/>
            </a:lvl5pPr>
            <a:lvl6pPr algn="ctr" indent="-317500" lvl="5" marL="2743200" rtl="0">
              <a:spcBef>
                <a:spcPts val="0"/>
              </a:spcBef>
              <a:spcAft>
                <a:spcPts val="0"/>
              </a:spcAft>
              <a:buSzPts val="1400"/>
              <a:buChar char="■"/>
            </a:lvl6pPr>
            <a:lvl7pPr algn="ctr" indent="-317500" lvl="6" marL="3200400" rtl="0">
              <a:spcBef>
                <a:spcPts val="0"/>
              </a:spcBef>
              <a:spcAft>
                <a:spcPts val="0"/>
              </a:spcAft>
              <a:buSzPts val="1400"/>
              <a:buChar char="●"/>
            </a:lvl7pPr>
            <a:lvl8pPr algn="ctr" indent="-317500" lvl="7" marL="3657600" rtl="0">
              <a:spcBef>
                <a:spcPts val="0"/>
              </a:spcBef>
              <a:spcAft>
                <a:spcPts val="0"/>
              </a:spcAft>
              <a:buSzPts val="1400"/>
              <a:buChar char="○"/>
            </a:lvl8pPr>
            <a:lvl9pPr algn="ctr" indent="-317500" lvl="8" marL="4114800" rtl="0">
              <a:spcBef>
                <a:spcPts val="0"/>
              </a:spcBef>
              <a:spcAft>
                <a:spcPts val="0"/>
              </a:spcAft>
              <a:buSzPts val="1400"/>
              <a:buChar char="■"/>
            </a:lvl9pPr>
          </a:lstStyle>
          <a:p/>
        </p:txBody>
      </p:sp>
      <p:sp>
        <p:nvSpPr>
          <p:cNvPr id="1048696" name="Google Shape;47;p11"/>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24" name="Shape 48"/>
        <p:cNvGrpSpPr/>
        <p:nvPr/>
      </p:nvGrpSpPr>
      <p:grpSpPr>
        <a:xfrm>
          <a:off x="0" y="0"/>
          <a:ext cx="0" cy="0"/>
          <a:chOff x="0" y="0"/>
          <a:chExt cx="0" cy="0"/>
        </a:xfrm>
      </p:grpSpPr>
      <p:sp>
        <p:nvSpPr>
          <p:cNvPr id="1048579" name="Google Shape;49;p12"/>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21" name="Shape 13"/>
        <p:cNvGrpSpPr/>
        <p:nvPr/>
      </p:nvGrpSpPr>
      <p:grpSpPr>
        <a:xfrm>
          <a:off x="0" y="0"/>
          <a:ext cx="0" cy="0"/>
          <a:chOff x="0" y="0"/>
          <a:chExt cx="0" cy="0"/>
        </a:xfrm>
      </p:grpSpPr>
      <p:sp>
        <p:nvSpPr>
          <p:cNvPr id="1048690" name="Google Shape;14;p3"/>
          <p:cNvSpPr txBox="1">
            <a:spLocks noGrp="1"/>
          </p:cNvSpPr>
          <p:nvPr>
            <p:ph type="title"/>
          </p:nvPr>
        </p:nvSpPr>
        <p:spPr>
          <a:xfrm>
            <a:off x="311700" y="2150850"/>
            <a:ext cx="8520600" cy="841800"/>
          </a:xfrm>
          <a:prstGeom prst="rect"/>
        </p:spPr>
        <p:txBody>
          <a:bodyPr anchor="ctr" anchorCtr="0" bIns="91425" lIns="91425" rIns="91425" spcFirstLastPara="1" tIns="91425" wrap="square">
            <a:normAutofit/>
          </a:bodyPr>
          <a:lstStyle>
            <a:lvl1pPr algn="ctr" lvl="0" rtl="0">
              <a:spcBef>
                <a:spcPts val="0"/>
              </a:spcBef>
              <a:spcAft>
                <a:spcPts val="0"/>
              </a:spcAft>
              <a:buSzPts val="3600"/>
              <a:buNone/>
              <a:defRPr sz="3600"/>
            </a:lvl1pPr>
            <a:lvl2pPr algn="ctr" lvl="1" rtl="0">
              <a:spcBef>
                <a:spcPts val="0"/>
              </a:spcBef>
              <a:spcAft>
                <a:spcPts val="0"/>
              </a:spcAft>
              <a:buSzPts val="3600"/>
              <a:buNone/>
              <a:defRPr sz="3600"/>
            </a:lvl2pPr>
            <a:lvl3pPr algn="ctr" lvl="2" rtl="0">
              <a:spcBef>
                <a:spcPts val="0"/>
              </a:spcBef>
              <a:spcAft>
                <a:spcPts val="0"/>
              </a:spcAft>
              <a:buSzPts val="3600"/>
              <a:buNone/>
              <a:defRPr sz="3600"/>
            </a:lvl3pPr>
            <a:lvl4pPr algn="ctr" lvl="3" rtl="0">
              <a:spcBef>
                <a:spcPts val="0"/>
              </a:spcBef>
              <a:spcAft>
                <a:spcPts val="0"/>
              </a:spcAft>
              <a:buSzPts val="3600"/>
              <a:buNone/>
              <a:defRPr sz="3600"/>
            </a:lvl4pPr>
            <a:lvl5pPr algn="ctr" lvl="4" rtl="0">
              <a:spcBef>
                <a:spcPts val="0"/>
              </a:spcBef>
              <a:spcAft>
                <a:spcPts val="0"/>
              </a:spcAft>
              <a:buSzPts val="3600"/>
              <a:buNone/>
              <a:defRPr sz="3600"/>
            </a:lvl5pPr>
            <a:lvl6pPr algn="ctr" lvl="5" rtl="0">
              <a:spcBef>
                <a:spcPts val="0"/>
              </a:spcBef>
              <a:spcAft>
                <a:spcPts val="0"/>
              </a:spcAft>
              <a:buSzPts val="3600"/>
              <a:buNone/>
              <a:defRPr sz="3600"/>
            </a:lvl6pPr>
            <a:lvl7pPr algn="ctr" lvl="6" rtl="0">
              <a:spcBef>
                <a:spcPts val="0"/>
              </a:spcBef>
              <a:spcAft>
                <a:spcPts val="0"/>
              </a:spcAft>
              <a:buSzPts val="3600"/>
              <a:buNone/>
              <a:defRPr sz="3600"/>
            </a:lvl7pPr>
            <a:lvl8pPr algn="ctr" lvl="7" rtl="0">
              <a:spcBef>
                <a:spcPts val="0"/>
              </a:spcBef>
              <a:spcAft>
                <a:spcPts val="0"/>
              </a:spcAft>
              <a:buSzPts val="3600"/>
              <a:buNone/>
              <a:defRPr sz="3600"/>
            </a:lvl8pPr>
            <a:lvl9pPr algn="ctr" lvl="8" rtl="0">
              <a:spcBef>
                <a:spcPts val="0"/>
              </a:spcBef>
              <a:spcAft>
                <a:spcPts val="0"/>
              </a:spcAft>
              <a:buSzPts val="3600"/>
              <a:buNone/>
              <a:defRPr sz="3600"/>
            </a:lvl9pPr>
          </a:lstStyle>
          <a:p/>
        </p:txBody>
      </p:sp>
      <p:sp>
        <p:nvSpPr>
          <p:cNvPr id="1048691" name="Google Shape;15;p3"/>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24" name="Shape 16"/>
        <p:cNvGrpSpPr/>
        <p:nvPr/>
      </p:nvGrpSpPr>
      <p:grpSpPr>
        <a:xfrm>
          <a:off x="0" y="0"/>
          <a:ext cx="0" cy="0"/>
          <a:chOff x="0" y="0"/>
          <a:chExt cx="0" cy="0"/>
        </a:xfrm>
      </p:grpSpPr>
      <p:sp>
        <p:nvSpPr>
          <p:cNvPr id="1048697" name="Google Shape;17;p4"/>
          <p:cNvSpPr txBox="1">
            <a:spLocks noGrp="1"/>
          </p:cNvSpPr>
          <p:nvPr>
            <p:ph type="title"/>
          </p:nvPr>
        </p:nvSpPr>
        <p:spPr>
          <a:xfrm>
            <a:off x="311700" y="445025"/>
            <a:ext cx="8520600" cy="572700"/>
          </a:xfrm>
          <a:prstGeom prst="rect"/>
        </p:spPr>
        <p:txBody>
          <a:bodyPr anchor="t" anchorCtr="0" bIns="91425" lIns="91425" rIns="91425" spcFirstLastPara="1" tIns="91425" wrap="square">
            <a:normAutofit/>
          </a:bodyPr>
          <a:lstStyle>
            <a:lvl1pPr lvl="0"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1048698" name="Google Shape;18;p4"/>
          <p:cNvSpPr txBox="1">
            <a:spLocks noGrp="1"/>
          </p:cNvSpPr>
          <p:nvPr>
            <p:ph type="body" idx="1"/>
          </p:nvPr>
        </p:nvSpPr>
        <p:spPr>
          <a:xfrm>
            <a:off x="311700" y="1152475"/>
            <a:ext cx="8520600" cy="3416400"/>
          </a:xfrm>
          <a:prstGeom prst="rect"/>
        </p:spPr>
        <p:txBody>
          <a:bodyPr anchor="t" anchorCtr="0" bIns="91425" lIns="91425" rIns="91425" spcFirstLastPara="1" tIns="91425" wrap="square">
            <a:normAutofit/>
          </a:bodyPr>
          <a:lstStyle>
            <a:lvl1pPr indent="-342900" lvl="0" marL="457200" rtl="0">
              <a:spcBef>
                <a:spcPts val="0"/>
              </a:spcBef>
              <a:spcAft>
                <a:spcPts val="0"/>
              </a:spcAft>
              <a:buSzPts val="1800"/>
              <a:buChar char="●"/>
            </a:lvl1pPr>
            <a:lvl2pPr indent="-317500" lvl="1" marL="914400" rtl="0">
              <a:spcBef>
                <a:spcPts val="0"/>
              </a:spcBef>
              <a:spcAft>
                <a:spcPts val="0"/>
              </a:spcAft>
              <a:buSzPts val="1400"/>
              <a:buChar char="○"/>
            </a:lvl2pPr>
            <a:lvl3pPr indent="-317500" lvl="2" marL="1371600" rtl="0">
              <a:spcBef>
                <a:spcPts val="0"/>
              </a:spcBef>
              <a:spcAft>
                <a:spcPts val="0"/>
              </a:spcAft>
              <a:buSzPts val="1400"/>
              <a:buChar char="■"/>
            </a:lvl3pPr>
            <a:lvl4pPr indent="-317500" lvl="3" marL="1828800" rtl="0">
              <a:spcBef>
                <a:spcPts val="0"/>
              </a:spcBef>
              <a:spcAft>
                <a:spcPts val="0"/>
              </a:spcAft>
              <a:buSzPts val="1400"/>
              <a:buChar char="●"/>
            </a:lvl4pPr>
            <a:lvl5pPr indent="-317500" lvl="4" marL="2286000" rtl="0">
              <a:spcBef>
                <a:spcPts val="0"/>
              </a:spcBef>
              <a:spcAft>
                <a:spcPts val="0"/>
              </a:spcAft>
              <a:buSzPts val="1400"/>
              <a:buChar char="○"/>
            </a:lvl5pPr>
            <a:lvl6pPr indent="-317500" lvl="5" marL="2743200" rtl="0">
              <a:spcBef>
                <a:spcPts val="0"/>
              </a:spcBef>
              <a:spcAft>
                <a:spcPts val="0"/>
              </a:spcAft>
              <a:buSzPts val="1400"/>
              <a:buChar char="■"/>
            </a:lvl6pPr>
            <a:lvl7pPr indent="-317500" lvl="6" marL="3200400" rtl="0">
              <a:spcBef>
                <a:spcPts val="0"/>
              </a:spcBef>
              <a:spcAft>
                <a:spcPts val="0"/>
              </a:spcAft>
              <a:buSzPts val="1400"/>
              <a:buChar char="●"/>
            </a:lvl7pPr>
            <a:lvl8pPr indent="-317500" lvl="7" marL="3657600" rtl="0">
              <a:spcBef>
                <a:spcPts val="0"/>
              </a:spcBef>
              <a:spcAft>
                <a:spcPts val="0"/>
              </a:spcAft>
              <a:buSzPts val="1400"/>
              <a:buChar char="○"/>
            </a:lvl8pPr>
            <a:lvl9pPr indent="-317500" lvl="8" marL="4114800" rtl="0">
              <a:spcBef>
                <a:spcPts val="0"/>
              </a:spcBef>
              <a:spcAft>
                <a:spcPts val="0"/>
              </a:spcAft>
              <a:buSzPts val="1400"/>
              <a:buChar char="■"/>
            </a:lvl9pPr>
          </a:lstStyle>
          <a:p/>
        </p:txBody>
      </p:sp>
      <p:sp>
        <p:nvSpPr>
          <p:cNvPr id="1048699" name="Google Shape;19;p4"/>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25" name="Shape 20"/>
        <p:cNvGrpSpPr/>
        <p:nvPr/>
      </p:nvGrpSpPr>
      <p:grpSpPr>
        <a:xfrm>
          <a:off x="0" y="0"/>
          <a:ext cx="0" cy="0"/>
          <a:chOff x="0" y="0"/>
          <a:chExt cx="0" cy="0"/>
        </a:xfrm>
      </p:grpSpPr>
      <p:sp>
        <p:nvSpPr>
          <p:cNvPr id="1048700" name="Google Shape;21;p5"/>
          <p:cNvSpPr txBox="1">
            <a:spLocks noGrp="1"/>
          </p:cNvSpPr>
          <p:nvPr>
            <p:ph type="title"/>
          </p:nvPr>
        </p:nvSpPr>
        <p:spPr>
          <a:xfrm>
            <a:off x="311700" y="445025"/>
            <a:ext cx="8520600" cy="572700"/>
          </a:xfrm>
          <a:prstGeom prst="rect"/>
        </p:spPr>
        <p:txBody>
          <a:bodyPr anchor="t" anchorCtr="0" bIns="91425" lIns="91425" rIns="91425" spcFirstLastPara="1" tIns="91425" wrap="square">
            <a:normAutofit/>
          </a:bodyPr>
          <a:lstStyle>
            <a:lvl1pPr lvl="0"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1048701" name="Google Shape;22;p5"/>
          <p:cNvSpPr txBox="1">
            <a:spLocks noGrp="1"/>
          </p:cNvSpPr>
          <p:nvPr>
            <p:ph type="body" idx="1"/>
          </p:nvPr>
        </p:nvSpPr>
        <p:spPr>
          <a:xfrm>
            <a:off x="311700" y="1152475"/>
            <a:ext cx="3999900" cy="3416400"/>
          </a:xfrm>
          <a:prstGeom prst="rect"/>
        </p:spPr>
        <p:txBody>
          <a:bodyPr anchor="t" anchorCtr="0" bIns="91425" lIns="91425" rIns="91425" spcFirstLastPara="1" tIns="91425" wrap="square">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48702" name="Google Shape;23;p5"/>
          <p:cNvSpPr txBox="1">
            <a:spLocks noGrp="1"/>
          </p:cNvSpPr>
          <p:nvPr>
            <p:ph type="body" idx="2"/>
          </p:nvPr>
        </p:nvSpPr>
        <p:spPr>
          <a:xfrm>
            <a:off x="4832400" y="1152475"/>
            <a:ext cx="3999900" cy="3416400"/>
          </a:xfrm>
          <a:prstGeom prst="rect"/>
        </p:spPr>
        <p:txBody>
          <a:bodyPr anchor="t" anchorCtr="0" bIns="91425" lIns="91425" rIns="91425" spcFirstLastPara="1" tIns="91425" wrap="square">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48703" name="Google Shape;24;p5"/>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26" name="Shape 25"/>
        <p:cNvGrpSpPr/>
        <p:nvPr/>
      </p:nvGrpSpPr>
      <p:grpSpPr>
        <a:xfrm>
          <a:off x="0" y="0"/>
          <a:ext cx="0" cy="0"/>
          <a:chOff x="0" y="0"/>
          <a:chExt cx="0" cy="0"/>
        </a:xfrm>
      </p:grpSpPr>
      <p:sp>
        <p:nvSpPr>
          <p:cNvPr id="1048704" name="Google Shape;26;p6"/>
          <p:cNvSpPr txBox="1">
            <a:spLocks noGrp="1"/>
          </p:cNvSpPr>
          <p:nvPr>
            <p:ph type="title"/>
          </p:nvPr>
        </p:nvSpPr>
        <p:spPr>
          <a:xfrm>
            <a:off x="311700" y="445025"/>
            <a:ext cx="8520600" cy="572700"/>
          </a:xfrm>
          <a:prstGeom prst="rect"/>
        </p:spPr>
        <p:txBody>
          <a:bodyPr anchor="t" anchorCtr="0" bIns="91425" lIns="91425" rIns="91425" spcFirstLastPara="1" tIns="91425" wrap="square">
            <a:normAutofit/>
          </a:bodyPr>
          <a:lstStyle>
            <a:lvl1pPr lvl="0"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1048705" name="Google Shape;27;p6"/>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20" name="Shape 28"/>
        <p:cNvGrpSpPr/>
        <p:nvPr/>
      </p:nvGrpSpPr>
      <p:grpSpPr>
        <a:xfrm>
          <a:off x="0" y="0"/>
          <a:ext cx="0" cy="0"/>
          <a:chOff x="0" y="0"/>
          <a:chExt cx="0" cy="0"/>
        </a:xfrm>
      </p:grpSpPr>
      <p:sp>
        <p:nvSpPr>
          <p:cNvPr id="1048687" name="Google Shape;29;p7"/>
          <p:cNvSpPr txBox="1">
            <a:spLocks noGrp="1"/>
          </p:cNvSpPr>
          <p:nvPr>
            <p:ph type="title"/>
          </p:nvPr>
        </p:nvSpPr>
        <p:spPr>
          <a:xfrm>
            <a:off x="311700" y="555600"/>
            <a:ext cx="2808000" cy="755700"/>
          </a:xfrm>
          <a:prstGeom prst="rect"/>
        </p:spPr>
        <p:txBody>
          <a:bodyPr anchor="b" anchorCtr="0" bIns="91425" lIns="91425" rIns="91425" spcFirstLastPara="1" tIns="91425" wrap="square">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48688" name="Google Shape;30;p7"/>
          <p:cNvSpPr txBox="1">
            <a:spLocks noGrp="1"/>
          </p:cNvSpPr>
          <p:nvPr>
            <p:ph type="body" idx="1"/>
          </p:nvPr>
        </p:nvSpPr>
        <p:spPr>
          <a:xfrm>
            <a:off x="311700" y="1389600"/>
            <a:ext cx="2808000" cy="3179400"/>
          </a:xfrm>
          <a:prstGeom prst="rect"/>
        </p:spPr>
        <p:txBody>
          <a:bodyPr anchor="t" anchorCtr="0" bIns="91425" lIns="91425" rIns="91425" spcFirstLastPara="1" tIns="91425" wrap="square">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48689" name="Google Shape;31;p7"/>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27" name="Shape 32"/>
        <p:cNvGrpSpPr/>
        <p:nvPr/>
      </p:nvGrpSpPr>
      <p:grpSpPr>
        <a:xfrm>
          <a:off x="0" y="0"/>
          <a:ext cx="0" cy="0"/>
          <a:chOff x="0" y="0"/>
          <a:chExt cx="0" cy="0"/>
        </a:xfrm>
      </p:grpSpPr>
      <p:sp>
        <p:nvSpPr>
          <p:cNvPr id="1048706" name="Google Shape;33;p8"/>
          <p:cNvSpPr txBox="1">
            <a:spLocks noGrp="1"/>
          </p:cNvSpPr>
          <p:nvPr>
            <p:ph type="title"/>
          </p:nvPr>
        </p:nvSpPr>
        <p:spPr>
          <a:xfrm>
            <a:off x="490250" y="450150"/>
            <a:ext cx="6367800" cy="4090800"/>
          </a:xfrm>
          <a:prstGeom prst="rect"/>
        </p:spPr>
        <p:txBody>
          <a:bodyPr anchor="ctr" anchorCtr="0" bIns="91425" lIns="91425" rIns="91425" spcFirstLastPara="1" tIns="91425" wrap="square">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048707" name="Google Shape;34;p8"/>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28" name="Shape 35"/>
        <p:cNvGrpSpPr/>
        <p:nvPr/>
      </p:nvGrpSpPr>
      <p:grpSpPr>
        <a:xfrm>
          <a:off x="0" y="0"/>
          <a:ext cx="0" cy="0"/>
          <a:chOff x="0" y="0"/>
          <a:chExt cx="0" cy="0"/>
        </a:xfrm>
      </p:grpSpPr>
      <p:sp>
        <p:nvSpPr>
          <p:cNvPr id="1048708" name="Google Shape;36;p9"/>
          <p:cNvSpPr/>
          <p:nvPr/>
        </p:nvSpPr>
        <p:spPr>
          <a:xfrm>
            <a:off x="4572000" y="25"/>
            <a:ext cx="4572000" cy="5143500"/>
          </a:xfrm>
          <a:prstGeom prst="rect"/>
          <a:solidFill>
            <a:schemeClr val="dk2"/>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09" name="Google Shape;37;p9"/>
          <p:cNvSpPr txBox="1">
            <a:spLocks noGrp="1"/>
          </p:cNvSpPr>
          <p:nvPr>
            <p:ph type="title"/>
          </p:nvPr>
        </p:nvSpPr>
        <p:spPr>
          <a:xfrm>
            <a:off x="265500" y="1233175"/>
            <a:ext cx="4045200" cy="1482300"/>
          </a:xfrm>
          <a:prstGeom prst="rect"/>
        </p:spPr>
        <p:txBody>
          <a:bodyPr anchor="b" anchorCtr="0" bIns="91425" lIns="91425" rIns="91425" spcFirstLastPara="1" tIns="91425" wrap="square">
            <a:normAutofit/>
          </a:bodyPr>
          <a:lstStyle>
            <a:lvl1pPr algn="ctr" lvl="0" rtl="0">
              <a:spcBef>
                <a:spcPts val="0"/>
              </a:spcBef>
              <a:spcAft>
                <a:spcPts val="0"/>
              </a:spcAft>
              <a:buSzPts val="4200"/>
              <a:buNone/>
              <a:defRPr sz="4200"/>
            </a:lvl1pPr>
            <a:lvl2pPr algn="ctr" lvl="1" rtl="0">
              <a:spcBef>
                <a:spcPts val="0"/>
              </a:spcBef>
              <a:spcAft>
                <a:spcPts val="0"/>
              </a:spcAft>
              <a:buSzPts val="4200"/>
              <a:buNone/>
              <a:defRPr sz="4200"/>
            </a:lvl2pPr>
            <a:lvl3pPr algn="ctr" lvl="2" rtl="0">
              <a:spcBef>
                <a:spcPts val="0"/>
              </a:spcBef>
              <a:spcAft>
                <a:spcPts val="0"/>
              </a:spcAft>
              <a:buSzPts val="4200"/>
              <a:buNone/>
              <a:defRPr sz="4200"/>
            </a:lvl3pPr>
            <a:lvl4pPr algn="ctr" lvl="3" rtl="0">
              <a:spcBef>
                <a:spcPts val="0"/>
              </a:spcBef>
              <a:spcAft>
                <a:spcPts val="0"/>
              </a:spcAft>
              <a:buSzPts val="4200"/>
              <a:buNone/>
              <a:defRPr sz="4200"/>
            </a:lvl4pPr>
            <a:lvl5pPr algn="ctr" lvl="4" rtl="0">
              <a:spcBef>
                <a:spcPts val="0"/>
              </a:spcBef>
              <a:spcAft>
                <a:spcPts val="0"/>
              </a:spcAft>
              <a:buSzPts val="4200"/>
              <a:buNone/>
              <a:defRPr sz="4200"/>
            </a:lvl5pPr>
            <a:lvl6pPr algn="ctr" lvl="5" rtl="0">
              <a:spcBef>
                <a:spcPts val="0"/>
              </a:spcBef>
              <a:spcAft>
                <a:spcPts val="0"/>
              </a:spcAft>
              <a:buSzPts val="4200"/>
              <a:buNone/>
              <a:defRPr sz="4200"/>
            </a:lvl6pPr>
            <a:lvl7pPr algn="ctr" lvl="6" rtl="0">
              <a:spcBef>
                <a:spcPts val="0"/>
              </a:spcBef>
              <a:spcAft>
                <a:spcPts val="0"/>
              </a:spcAft>
              <a:buSzPts val="4200"/>
              <a:buNone/>
              <a:defRPr sz="4200"/>
            </a:lvl7pPr>
            <a:lvl8pPr algn="ctr" lvl="7" rtl="0">
              <a:spcBef>
                <a:spcPts val="0"/>
              </a:spcBef>
              <a:spcAft>
                <a:spcPts val="0"/>
              </a:spcAft>
              <a:buSzPts val="4200"/>
              <a:buNone/>
              <a:defRPr sz="4200"/>
            </a:lvl8pPr>
            <a:lvl9pPr algn="ctr" lvl="8" rtl="0">
              <a:spcBef>
                <a:spcPts val="0"/>
              </a:spcBef>
              <a:spcAft>
                <a:spcPts val="0"/>
              </a:spcAft>
              <a:buSzPts val="4200"/>
              <a:buNone/>
              <a:defRPr sz="4200"/>
            </a:lvl9pPr>
          </a:lstStyle>
          <a:p/>
        </p:txBody>
      </p:sp>
      <p:sp>
        <p:nvSpPr>
          <p:cNvPr id="1048710" name="Google Shape;38;p9"/>
          <p:cNvSpPr txBox="1">
            <a:spLocks noGrp="1"/>
          </p:cNvSpPr>
          <p:nvPr>
            <p:ph type="subTitle" idx="1"/>
          </p:nvPr>
        </p:nvSpPr>
        <p:spPr>
          <a:xfrm>
            <a:off x="265500" y="2803075"/>
            <a:ext cx="4045200" cy="1235100"/>
          </a:xfrm>
          <a:prstGeom prst="rect"/>
        </p:spPr>
        <p:txBody>
          <a:bodyPr anchor="t" anchorCtr="0" bIns="91425" lIns="91425" rIns="91425" spcFirstLastPara="1" tIns="91425" wrap="square">
            <a:normAutofit/>
          </a:bodyPr>
          <a:lstStyle>
            <a:lvl1pPr algn="ctr" lvl="0" rtl="0">
              <a:lnSpc>
                <a:spcPct val="100000"/>
              </a:lnSpc>
              <a:spcBef>
                <a:spcPts val="0"/>
              </a:spcBef>
              <a:spcAft>
                <a:spcPts val="0"/>
              </a:spcAft>
              <a:buSzPts val="2100"/>
              <a:buNone/>
              <a:defRPr sz="2100"/>
            </a:lvl1pPr>
            <a:lvl2pPr algn="ctr" lvl="1" rtl="0">
              <a:lnSpc>
                <a:spcPct val="100000"/>
              </a:lnSpc>
              <a:spcBef>
                <a:spcPts val="0"/>
              </a:spcBef>
              <a:spcAft>
                <a:spcPts val="0"/>
              </a:spcAft>
              <a:buSzPts val="2100"/>
              <a:buNone/>
              <a:defRPr sz="2100"/>
            </a:lvl2pPr>
            <a:lvl3pPr algn="ctr" lvl="2" rtl="0">
              <a:lnSpc>
                <a:spcPct val="100000"/>
              </a:lnSpc>
              <a:spcBef>
                <a:spcPts val="0"/>
              </a:spcBef>
              <a:spcAft>
                <a:spcPts val="0"/>
              </a:spcAft>
              <a:buSzPts val="2100"/>
              <a:buNone/>
              <a:defRPr sz="2100"/>
            </a:lvl3pPr>
            <a:lvl4pPr algn="ctr" lvl="3" rtl="0">
              <a:lnSpc>
                <a:spcPct val="100000"/>
              </a:lnSpc>
              <a:spcBef>
                <a:spcPts val="0"/>
              </a:spcBef>
              <a:spcAft>
                <a:spcPts val="0"/>
              </a:spcAft>
              <a:buSzPts val="2100"/>
              <a:buNone/>
              <a:defRPr sz="2100"/>
            </a:lvl4pPr>
            <a:lvl5pPr algn="ctr" lvl="4" rtl="0">
              <a:lnSpc>
                <a:spcPct val="100000"/>
              </a:lnSpc>
              <a:spcBef>
                <a:spcPts val="0"/>
              </a:spcBef>
              <a:spcAft>
                <a:spcPts val="0"/>
              </a:spcAft>
              <a:buSzPts val="2100"/>
              <a:buNone/>
              <a:defRPr sz="2100"/>
            </a:lvl5pPr>
            <a:lvl6pPr algn="ctr" lvl="5" rtl="0">
              <a:lnSpc>
                <a:spcPct val="100000"/>
              </a:lnSpc>
              <a:spcBef>
                <a:spcPts val="0"/>
              </a:spcBef>
              <a:spcAft>
                <a:spcPts val="0"/>
              </a:spcAft>
              <a:buSzPts val="2100"/>
              <a:buNone/>
              <a:defRPr sz="2100"/>
            </a:lvl6pPr>
            <a:lvl7pPr algn="ctr" lvl="6" rtl="0">
              <a:lnSpc>
                <a:spcPct val="100000"/>
              </a:lnSpc>
              <a:spcBef>
                <a:spcPts val="0"/>
              </a:spcBef>
              <a:spcAft>
                <a:spcPts val="0"/>
              </a:spcAft>
              <a:buSzPts val="2100"/>
              <a:buNone/>
              <a:defRPr sz="2100"/>
            </a:lvl7pPr>
            <a:lvl8pPr algn="ctr" lvl="7" rtl="0">
              <a:lnSpc>
                <a:spcPct val="100000"/>
              </a:lnSpc>
              <a:spcBef>
                <a:spcPts val="0"/>
              </a:spcBef>
              <a:spcAft>
                <a:spcPts val="0"/>
              </a:spcAft>
              <a:buSzPts val="2100"/>
              <a:buNone/>
              <a:defRPr sz="2100"/>
            </a:lvl8pPr>
            <a:lvl9pPr algn="ctr" lvl="8" rtl="0">
              <a:lnSpc>
                <a:spcPct val="100000"/>
              </a:lnSpc>
              <a:spcBef>
                <a:spcPts val="0"/>
              </a:spcBef>
              <a:spcAft>
                <a:spcPts val="0"/>
              </a:spcAft>
              <a:buSzPts val="2100"/>
              <a:buNone/>
              <a:defRPr sz="2100"/>
            </a:lvl9pPr>
          </a:lstStyle>
          <a:p/>
        </p:txBody>
      </p:sp>
      <p:sp>
        <p:nvSpPr>
          <p:cNvPr id="1048711" name="Google Shape;39;p9"/>
          <p:cNvSpPr txBox="1">
            <a:spLocks noGrp="1"/>
          </p:cNvSpPr>
          <p:nvPr>
            <p:ph type="body" idx="2"/>
          </p:nvPr>
        </p:nvSpPr>
        <p:spPr>
          <a:xfrm>
            <a:off x="4939500" y="724200"/>
            <a:ext cx="3837000" cy="3695100"/>
          </a:xfrm>
          <a:prstGeom prst="rect"/>
        </p:spPr>
        <p:txBody>
          <a:bodyPr anchor="ctr" anchorCtr="0" bIns="91425" lIns="91425" rIns="91425" spcFirstLastPara="1" tIns="91425" wrap="square">
            <a:norm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1048712" name="Google Shape;40;p9"/>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22" name="Shape 41"/>
        <p:cNvGrpSpPr/>
        <p:nvPr/>
      </p:nvGrpSpPr>
      <p:grpSpPr>
        <a:xfrm>
          <a:off x="0" y="0"/>
          <a:ext cx="0" cy="0"/>
          <a:chOff x="0" y="0"/>
          <a:chExt cx="0" cy="0"/>
        </a:xfrm>
      </p:grpSpPr>
      <p:sp>
        <p:nvSpPr>
          <p:cNvPr id="1048692" name="Google Shape;42;p10"/>
          <p:cNvSpPr txBox="1">
            <a:spLocks noGrp="1"/>
          </p:cNvSpPr>
          <p:nvPr>
            <p:ph type="body" idx="1"/>
          </p:nvPr>
        </p:nvSpPr>
        <p:spPr>
          <a:xfrm>
            <a:off x="311700" y="4230575"/>
            <a:ext cx="5998800" cy="605100"/>
          </a:xfrm>
          <a:prstGeom prst="rect"/>
        </p:spPr>
        <p:txBody>
          <a:bodyPr anchor="ctr" anchorCtr="0" bIns="91425" lIns="91425" rIns="91425" spcFirstLastPara="1" tIns="91425" wrap="square">
            <a:normAutofit/>
          </a:bodyPr>
          <a:lstStyle>
            <a:lvl1pPr indent="-228600" lvl="0" marL="457200" rtl="0">
              <a:lnSpc>
                <a:spcPct val="100000"/>
              </a:lnSpc>
              <a:spcBef>
                <a:spcPts val="0"/>
              </a:spcBef>
              <a:spcAft>
                <a:spcPts val="0"/>
              </a:spcAft>
              <a:buSzPts val="1800"/>
              <a:buNone/>
            </a:lvl1pPr>
          </a:lstStyle>
          <a:p/>
        </p:txBody>
      </p:sp>
      <p:sp>
        <p:nvSpPr>
          <p:cNvPr id="1048693" name="Google Shape;43;p10"/>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rgbClr val="F4CCCC"/>
        </a:solidFill>
        <a:effectLst/>
      </p:bgPr>
    </p:bg>
    <p:spTree>
      <p:nvGrpSpPr>
        <p:cNvPr id="12" name="Shape 5"/>
        <p:cNvGrpSpPr/>
        <p:nvPr/>
      </p:nvGrpSpPr>
      <p:grpSpPr>
        <a:xfrm>
          <a:off x="0" y="0"/>
          <a:ext cx="0" cy="0"/>
          <a:chOff x="0" y="0"/>
          <a:chExt cx="0" cy="0"/>
        </a:xfrm>
      </p:grpSpPr>
      <p:sp>
        <p:nvSpPr>
          <p:cNvPr id="1048576" name="Google Shape;6;p1"/>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048577" name="Google Shape;7;p1"/>
          <p:cNvSpPr txBox="1">
            <a:spLocks noGrp="1"/>
          </p:cNvSpPr>
          <p:nvPr>
            <p:ph type="body" idx="1"/>
          </p:nvPr>
        </p:nvSpPr>
        <p:spPr>
          <a:xfrm>
            <a:off x="311700" y="1152475"/>
            <a:ext cx="8520600" cy="3416400"/>
          </a:xfrm>
          <a:prstGeom prst="rect"/>
          <a:noFill/>
          <a:ln>
            <a:noFill/>
          </a:ln>
        </p:spPr>
        <p:txBody>
          <a:bodyPr anchor="t" anchorCtr="0" bIns="91425" lIns="91425" rIns="91425" spcFirstLastPara="1" tIns="91425" wrap="square">
            <a:norm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0"/>
              </a:spcBef>
              <a:spcAft>
                <a:spcPts val="0"/>
              </a:spcAft>
              <a:buClr>
                <a:schemeClr val="lt2"/>
              </a:buClr>
              <a:buSzPts val="1400"/>
              <a:buChar char="○"/>
              <a:defRPr>
                <a:solidFill>
                  <a:schemeClr val="lt2"/>
                </a:solidFill>
              </a:defRPr>
            </a:lvl2pPr>
            <a:lvl3pPr indent="-317500" lvl="2" marL="1371600" rtl="0">
              <a:lnSpc>
                <a:spcPct val="115000"/>
              </a:lnSpc>
              <a:spcBef>
                <a:spcPts val="0"/>
              </a:spcBef>
              <a:spcAft>
                <a:spcPts val="0"/>
              </a:spcAft>
              <a:buClr>
                <a:schemeClr val="lt2"/>
              </a:buClr>
              <a:buSzPts val="1400"/>
              <a:buChar char="■"/>
              <a:defRPr>
                <a:solidFill>
                  <a:schemeClr val="lt2"/>
                </a:solidFill>
              </a:defRPr>
            </a:lvl3pPr>
            <a:lvl4pPr indent="-317500" lvl="3" marL="1828800" rtl="0">
              <a:lnSpc>
                <a:spcPct val="115000"/>
              </a:lnSpc>
              <a:spcBef>
                <a:spcPts val="0"/>
              </a:spcBef>
              <a:spcAft>
                <a:spcPts val="0"/>
              </a:spcAft>
              <a:buClr>
                <a:schemeClr val="lt2"/>
              </a:buClr>
              <a:buSzPts val="1400"/>
              <a:buChar char="●"/>
              <a:defRPr>
                <a:solidFill>
                  <a:schemeClr val="lt2"/>
                </a:solidFill>
              </a:defRPr>
            </a:lvl4pPr>
            <a:lvl5pPr indent="-317500" lvl="4" marL="2286000" rtl="0">
              <a:lnSpc>
                <a:spcPct val="115000"/>
              </a:lnSpc>
              <a:spcBef>
                <a:spcPts val="0"/>
              </a:spcBef>
              <a:spcAft>
                <a:spcPts val="0"/>
              </a:spcAft>
              <a:buClr>
                <a:schemeClr val="lt2"/>
              </a:buClr>
              <a:buSzPts val="1400"/>
              <a:buChar char="○"/>
              <a:defRPr>
                <a:solidFill>
                  <a:schemeClr val="lt2"/>
                </a:solidFill>
              </a:defRPr>
            </a:lvl5pPr>
            <a:lvl6pPr indent="-317500" lvl="5" marL="2743200" rtl="0">
              <a:lnSpc>
                <a:spcPct val="115000"/>
              </a:lnSpc>
              <a:spcBef>
                <a:spcPts val="0"/>
              </a:spcBef>
              <a:spcAft>
                <a:spcPts val="0"/>
              </a:spcAft>
              <a:buClr>
                <a:schemeClr val="lt2"/>
              </a:buClr>
              <a:buSzPts val="1400"/>
              <a:buChar char="■"/>
              <a:defRPr>
                <a:solidFill>
                  <a:schemeClr val="lt2"/>
                </a:solidFill>
              </a:defRPr>
            </a:lvl6pPr>
            <a:lvl7pPr indent="-317500" lvl="6" marL="3200400" rtl="0">
              <a:lnSpc>
                <a:spcPct val="115000"/>
              </a:lnSpc>
              <a:spcBef>
                <a:spcPts val="0"/>
              </a:spcBef>
              <a:spcAft>
                <a:spcPts val="0"/>
              </a:spcAft>
              <a:buClr>
                <a:schemeClr val="lt2"/>
              </a:buClr>
              <a:buSzPts val="1400"/>
              <a:buChar char="●"/>
              <a:defRPr>
                <a:solidFill>
                  <a:schemeClr val="lt2"/>
                </a:solidFill>
              </a:defRPr>
            </a:lvl7pPr>
            <a:lvl8pPr indent="-317500" lvl="7" marL="3657600" rtl="0">
              <a:lnSpc>
                <a:spcPct val="115000"/>
              </a:lnSpc>
              <a:spcBef>
                <a:spcPts val="0"/>
              </a:spcBef>
              <a:spcAft>
                <a:spcPts val="0"/>
              </a:spcAft>
              <a:buClr>
                <a:schemeClr val="lt2"/>
              </a:buClr>
              <a:buSzPts val="1400"/>
              <a:buChar char="○"/>
              <a:defRPr>
                <a:solidFill>
                  <a:schemeClr val="lt2"/>
                </a:solidFill>
              </a:defRPr>
            </a:lvl8pPr>
            <a:lvl9pPr indent="-317500" lvl="8" marL="4114800" rtl="0">
              <a:lnSpc>
                <a:spcPct val="115000"/>
              </a:lnSpc>
              <a:spcBef>
                <a:spcPts val="0"/>
              </a:spcBef>
              <a:spcAft>
                <a:spcPts val="0"/>
              </a:spcAft>
              <a:buClr>
                <a:schemeClr val="lt2"/>
              </a:buClr>
              <a:buSzPts val="1400"/>
              <a:buChar char="■"/>
              <a:defRPr>
                <a:solidFill>
                  <a:schemeClr val="lt2"/>
                </a:solidFill>
              </a:defRPr>
            </a:lvl9pPr>
          </a:lstStyle>
          <a:p/>
        </p:txBody>
      </p:sp>
      <p:sp>
        <p:nvSpPr>
          <p:cNvPr id="1048578" name="Google Shape;8;p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rmAutofit/>
          </a:bodyPr>
          <a:lstStyle>
            <a:lvl1pPr algn="r" lvl="0" rtl="0">
              <a:buNone/>
              <a:defRPr sz="1000">
                <a:solidFill>
                  <a:schemeClr val="lt2"/>
                </a:solidFill>
              </a:defRPr>
            </a:lvl1pPr>
            <a:lvl2pPr algn="r" lvl="1" rtl="0">
              <a:buNone/>
              <a:defRPr sz="1000">
                <a:solidFill>
                  <a:schemeClr val="lt2"/>
                </a:solidFill>
              </a:defRPr>
            </a:lvl2pPr>
            <a:lvl3pPr algn="r" lvl="2" rtl="0">
              <a:buNone/>
              <a:defRPr sz="1000">
                <a:solidFill>
                  <a:schemeClr val="lt2"/>
                </a:solidFill>
              </a:defRPr>
            </a:lvl3pPr>
            <a:lvl4pPr algn="r" lvl="3" rtl="0">
              <a:buNone/>
              <a:defRPr sz="1000">
                <a:solidFill>
                  <a:schemeClr val="lt2"/>
                </a:solidFill>
              </a:defRPr>
            </a:lvl4pPr>
            <a:lvl5pPr algn="r" lvl="4" rtl="0">
              <a:buNone/>
              <a:defRPr sz="1000">
                <a:solidFill>
                  <a:schemeClr val="lt2"/>
                </a:solidFill>
              </a:defRPr>
            </a:lvl5pPr>
            <a:lvl6pPr algn="r" lvl="5" rtl="0">
              <a:buNone/>
              <a:defRPr sz="1000">
                <a:solidFill>
                  <a:schemeClr val="lt2"/>
                </a:solidFill>
              </a:defRPr>
            </a:lvl6pPr>
            <a:lvl7pPr algn="r" lvl="6" rtl="0">
              <a:buNone/>
              <a:defRPr sz="1000">
                <a:solidFill>
                  <a:schemeClr val="lt2"/>
                </a:solidFill>
              </a:defRPr>
            </a:lvl7pPr>
            <a:lvl8pPr algn="r" lvl="7" rtl="0">
              <a:buNone/>
              <a:defRPr sz="1000">
                <a:solidFill>
                  <a:schemeClr val="lt2"/>
                </a:solidFill>
              </a:defRPr>
            </a:lvl8pPr>
            <a:lvl9pPr algn="r" lvl="8" rtl="0">
              <a:buNone/>
              <a:defRPr sz="1000">
                <a:solidFill>
                  <a:schemeClr val="lt2"/>
                </a:solidFill>
              </a:defRPr>
            </a:lvl9pPr>
          </a:lstStyle>
          <a:p>
            <a:pPr algn="r" indent="0" lvl="0" marL="0" rtl="0">
              <a:spcBef>
                <a:spcPts val="0"/>
              </a:spcBef>
              <a:spcAft>
                <a:spcPts val="0"/>
              </a:spcAft>
              <a:buNone/>
            </a:pPr>
            <a:fld id="{00000000-1234-1234-1234-123412341234}" type="slidenum">
              <a:rPr lang="en"/>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1.xml"/><Relationship Id="rId5"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1.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1.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slideLayout" Target="../slideLayouts/slideLayout11.xml"/><Relationship Id="rId5"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slideLayout" Target="../slideLayouts/slideLayout11.xml"/><Relationship Id="rId5"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1.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1.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1.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slideLayout" Target="../slideLayouts/slideLayout11.xml"/><Relationship Id="rId6"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8.jpeg"/><Relationship Id="rId4" Type="http://schemas.openxmlformats.org/officeDocument/2006/relationships/slideLayout" Target="../slideLayouts/slideLayout11.xml"/><Relationship Id="rId5"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slideLayout" Target="../slideLayouts/slideLayout11.xml"/><Relationship Id="rId6"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1.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11.png"/><Relationship Id="rId4" Type="http://schemas.openxmlformats.org/officeDocument/2006/relationships/slideLayout" Target="../slideLayouts/slideLayout11.xml"/><Relationship Id="rId5"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12.png"/><Relationship Id="rId4" Type="http://schemas.openxmlformats.org/officeDocument/2006/relationships/slideLayout" Target="../slideLayouts/slideLayout11.xml"/><Relationship Id="rId5"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13.png"/><Relationship Id="rId4" Type="http://schemas.openxmlformats.org/officeDocument/2006/relationships/slideLayout" Target="../slideLayouts/slideLayout11.xml"/><Relationship Id="rId5"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1.xml"/><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1.xml"/><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1.xml"/><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14.png"/><Relationship Id="rId4" Type="http://schemas.openxmlformats.org/officeDocument/2006/relationships/slideLayout" Target="../slideLayouts/slideLayout11.xml"/><Relationship Id="rId5"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hyperlink" Target="http://paperpile.com/b/UFLxZX/D1Rx" TargetMode="Externa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1.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25" name="Shape 53"/>
        <p:cNvGrpSpPr/>
        <p:nvPr/>
      </p:nvGrpSpPr>
      <p:grpSpPr>
        <a:xfrm>
          <a:off x="0" y="0"/>
          <a:ext cx="0" cy="0"/>
          <a:chOff x="0" y="0"/>
          <a:chExt cx="0" cy="0"/>
        </a:xfrm>
      </p:grpSpPr>
      <p:sp>
        <p:nvSpPr>
          <p:cNvPr id="1048580" name="Google Shape;54;p13"/>
          <p:cNvSpPr txBox="1"/>
          <p:nvPr/>
        </p:nvSpPr>
        <p:spPr>
          <a:xfrm>
            <a:off x="1966638" y="1036313"/>
            <a:ext cx="5314800" cy="754351"/>
          </a:xfrm>
          <a:prstGeom prst="rect"/>
          <a:noFill/>
          <a:ln>
            <a:noFill/>
          </a:ln>
        </p:spPr>
        <p:txBody>
          <a:bodyPr anchor="t" anchorCtr="0" bIns="91425" lIns="91425" rIns="91425" spcFirstLastPara="1" tIns="91425" wrap="square">
            <a:spAutoFit/>
          </a:bodyPr>
          <a:p>
            <a:pPr algn="ctr" indent="0" lvl="0" marL="0" rtl="0">
              <a:spcBef>
                <a:spcPts val="0"/>
              </a:spcBef>
              <a:spcAft>
                <a:spcPts val="0"/>
              </a:spcAft>
              <a:buNone/>
            </a:pPr>
            <a:r>
              <a:rPr b="1" dirty="0" sz="2400" lang="en-IN">
                <a:solidFill>
                  <a:srgbClr val="C00000"/>
                </a:solidFill>
                <a:latin typeface="Times New Roman"/>
                <a:ea typeface="Times New Roman"/>
                <a:cs typeface="Times New Roman"/>
                <a:sym typeface="Times New Roman"/>
              </a:rPr>
              <a:t>PAYROLL MANAGEMENT SYSTEM</a:t>
            </a:r>
            <a:endParaRPr b="1" dirty="0" sz="2400">
              <a:solidFill>
                <a:srgbClr val="C00000"/>
              </a:solidFill>
              <a:latin typeface="Times New Roman"/>
              <a:ea typeface="Times New Roman"/>
              <a:cs typeface="Times New Roman"/>
              <a:sym typeface="Times New Roman"/>
            </a:endParaRPr>
          </a:p>
          <a:p>
            <a:pPr algn="ctr" indent="0" lvl="0" marL="0" rtl="0">
              <a:spcBef>
                <a:spcPts val="0"/>
              </a:spcBef>
              <a:spcAft>
                <a:spcPts val="0"/>
              </a:spcAft>
              <a:buNone/>
            </a:pPr>
            <a:endParaRPr dirty="0" sz="1000" u="sng">
              <a:solidFill>
                <a:srgbClr val="4A86E8"/>
              </a:solidFill>
            </a:endParaRPr>
          </a:p>
        </p:txBody>
      </p:sp>
      <p:pic>
        <p:nvPicPr>
          <p:cNvPr id="2097152" name="Google Shape;56;p13"/>
          <p:cNvPicPr preferRelativeResize="0">
            <a:picLocks/>
          </p:cNvPicPr>
          <p:nvPr/>
        </p:nvPicPr>
        <p:blipFill>
          <a:blip xmlns:r="http://schemas.openxmlformats.org/officeDocument/2006/relationships" r:embed="rId1">
            <a:alphaModFix/>
          </a:blip>
          <a:stretch>
            <a:fillRect/>
          </a:stretch>
        </p:blipFill>
        <p:spPr>
          <a:xfrm>
            <a:off x="85250" y="53725"/>
            <a:ext cx="801100" cy="801100"/>
          </a:xfrm>
          <a:prstGeom prst="rect"/>
          <a:noFill/>
          <a:ln>
            <a:noFill/>
          </a:ln>
        </p:spPr>
      </p:pic>
      <p:pic>
        <p:nvPicPr>
          <p:cNvPr id="2097153" name="Google Shape;57;p13"/>
          <p:cNvPicPr preferRelativeResize="0">
            <a:picLocks/>
          </p:cNvPicPr>
          <p:nvPr/>
        </p:nvPicPr>
        <p:blipFill>
          <a:blip xmlns:r="http://schemas.openxmlformats.org/officeDocument/2006/relationships" r:embed="rId2">
            <a:alphaModFix/>
          </a:blip>
          <a:stretch>
            <a:fillRect/>
          </a:stretch>
        </p:blipFill>
        <p:spPr>
          <a:xfrm>
            <a:off x="8236950" y="53725"/>
            <a:ext cx="832742" cy="985200"/>
          </a:xfrm>
          <a:prstGeom prst="rect"/>
          <a:noFill/>
          <a:ln>
            <a:noFill/>
          </a:ln>
        </p:spPr>
      </p:pic>
      <p:sp>
        <p:nvSpPr>
          <p:cNvPr id="1048581" name="Google Shape;58;p13"/>
          <p:cNvSpPr txBox="1"/>
          <p:nvPr/>
        </p:nvSpPr>
        <p:spPr>
          <a:xfrm>
            <a:off x="1595850" y="438625"/>
            <a:ext cx="5952300" cy="589250"/>
          </a:xfrm>
          <a:prstGeom prst="rect"/>
          <a:noFill/>
          <a:ln>
            <a:noFill/>
          </a:ln>
        </p:spPr>
        <p:txBody>
          <a:bodyPr anchor="t" anchorCtr="0" bIns="91425" lIns="91425" rIns="91425" spcFirstLastPara="1" tIns="91425" wrap="square">
            <a:spAutoFit/>
          </a:bodyPr>
          <a:p>
            <a:pPr algn="ctr" indent="0" lvl="0" marL="0" rtl="0">
              <a:spcBef>
                <a:spcPts val="0"/>
              </a:spcBef>
              <a:spcAft>
                <a:spcPts val="0"/>
              </a:spcAft>
              <a:buNone/>
            </a:pPr>
            <a:r>
              <a:rPr b="1" dirty="0" sz="2400" lang="en" u="sng">
                <a:solidFill>
                  <a:srgbClr val="C00000"/>
                </a:solidFill>
                <a:latin typeface="Times New Roman"/>
                <a:ea typeface="Times New Roman"/>
                <a:cs typeface="Times New Roman"/>
                <a:sym typeface="Times New Roman"/>
              </a:rPr>
              <a:t>CSA09</a:t>
            </a:r>
            <a:r>
              <a:rPr b="1" dirty="0" sz="2400" lang="en-US" u="sng">
                <a:solidFill>
                  <a:srgbClr val="C00000"/>
                </a:solidFill>
                <a:latin typeface="Times New Roman"/>
                <a:ea typeface="Times New Roman"/>
                <a:cs typeface="Times New Roman"/>
                <a:sym typeface="Times New Roman"/>
              </a:rPr>
              <a:t>1</a:t>
            </a:r>
            <a:r>
              <a:rPr b="1" dirty="0" sz="2400" lang="en-US" u="sng">
                <a:solidFill>
                  <a:srgbClr val="C00000"/>
                </a:solidFill>
                <a:latin typeface="Times New Roman"/>
                <a:ea typeface="Times New Roman"/>
                <a:cs typeface="Times New Roman"/>
                <a:sym typeface="Times New Roman"/>
              </a:rPr>
              <a:t>2</a:t>
            </a:r>
            <a:r>
              <a:rPr b="1" dirty="0" sz="2400" lang="en" u="sng">
                <a:solidFill>
                  <a:srgbClr val="C00000"/>
                </a:solidFill>
                <a:latin typeface="Times New Roman"/>
                <a:ea typeface="Times New Roman"/>
                <a:cs typeface="Times New Roman"/>
                <a:sym typeface="Times New Roman"/>
              </a:rPr>
              <a:t>-JAVA PROGRAMMING</a:t>
            </a:r>
            <a:endParaRPr b="1" dirty="0" sz="2400" u="sng">
              <a:solidFill>
                <a:srgbClr val="C00000"/>
              </a:solidFill>
              <a:latin typeface="Times New Roman"/>
              <a:ea typeface="Times New Roman"/>
              <a:cs typeface="Times New Roman"/>
              <a:sym typeface="Times New Roman"/>
            </a:endParaRPr>
          </a:p>
        </p:txBody>
      </p:sp>
      <p:sp>
        <p:nvSpPr>
          <p:cNvPr id="1048582" name="TextBox 1"/>
          <p:cNvSpPr txBox="1"/>
          <p:nvPr/>
        </p:nvSpPr>
        <p:spPr>
          <a:xfrm>
            <a:off x="138366" y="3530718"/>
            <a:ext cx="4881880" cy="1615441"/>
          </a:xfrm>
          <a:prstGeom prst="rect"/>
          <a:noFill/>
        </p:spPr>
        <p:txBody>
          <a:bodyPr rtlCol="0" wrap="square">
            <a:spAutoFit/>
          </a:bodyPr>
          <a:p>
            <a:pPr rtl="0">
              <a:spcBef>
                <a:spcPts val="0"/>
              </a:spcBef>
              <a:spcAft>
                <a:spcPts val="0"/>
              </a:spcAft>
            </a:pPr>
            <a:r>
              <a:rPr b="1" dirty="0" sz="1800" i="0" lang="en-US" strike="noStrike" u="none">
                <a:solidFill>
                  <a:srgbClr val="C00000"/>
                </a:solidFill>
                <a:effectLst/>
                <a:latin typeface="Times New Roman" panose="02020603050405020304" pitchFamily="18" charset="0"/>
                <a:cs typeface="Times New Roman" panose="02020603050405020304" pitchFamily="18" charset="0"/>
              </a:rPr>
              <a:t>Guided By:</a:t>
            </a:r>
            <a:endParaRPr b="0" dirty="0" sz="1800" lang="en-US">
              <a:solidFill>
                <a:srgbClr val="C00000"/>
              </a:solidFill>
              <a:effectLst/>
              <a:latin typeface="Times New Roman" panose="02020603050405020304" pitchFamily="18" charset="0"/>
              <a:cs typeface="Times New Roman" panose="02020603050405020304" pitchFamily="18" charset="0"/>
            </a:endParaRPr>
          </a:p>
          <a:p>
            <a:pPr rtl="0">
              <a:spcBef>
                <a:spcPts val="0"/>
              </a:spcBef>
              <a:spcAft>
                <a:spcPts val="0"/>
              </a:spcAft>
            </a:pPr>
            <a:r>
              <a:rPr b="0" dirty="0" sz="1800" i="0" lang="en-US" strike="noStrike" u="none">
                <a:solidFill>
                  <a:srgbClr val="000000"/>
                </a:solidFill>
                <a:effectLst/>
                <a:latin typeface="Times New Roman" panose="02020603050405020304" pitchFamily="18" charset="0"/>
                <a:cs typeface="Times New Roman" panose="02020603050405020304" pitchFamily="18" charset="0"/>
              </a:rPr>
              <a:t>D</a:t>
            </a:r>
            <a:r>
              <a:rPr b="0" dirty="0" sz="1800" i="0" lang="en-US" strike="noStrike" u="none">
                <a:solidFill>
                  <a:srgbClr val="000000"/>
                </a:solidFill>
                <a:effectLst/>
                <a:latin typeface="Times New Roman" panose="02020603050405020304" pitchFamily="18" charset="0"/>
                <a:cs typeface="Times New Roman" panose="02020603050405020304" pitchFamily="18" charset="0"/>
              </a:rPr>
              <a:t>r</a:t>
            </a:r>
            <a:r>
              <a:rPr b="0" dirty="0" sz="1800" i="0" lang="en-US" strike="noStrike" u="none">
                <a:solidFill>
                  <a:srgbClr val="000000"/>
                </a:solidFill>
                <a:effectLst/>
                <a:latin typeface="Times New Roman" panose="02020603050405020304" pitchFamily="18" charset="0"/>
                <a:cs typeface="Times New Roman" panose="02020603050405020304" pitchFamily="18" charset="0"/>
              </a:rPr>
              <a:t>.</a:t>
            </a:r>
            <a:r>
              <a:rPr b="0" dirty="0" sz="1800" i="0" lang="en-US" strike="noStrike" u="none">
                <a:solidFill>
                  <a:srgbClr val="000000"/>
                </a:solidFill>
                <a:effectLst/>
                <a:latin typeface="Times New Roman" panose="02020603050405020304" pitchFamily="18" charset="0"/>
                <a:cs typeface="Times New Roman" panose="02020603050405020304" pitchFamily="18" charset="0"/>
              </a:rPr>
              <a:t> </a:t>
            </a:r>
            <a:r>
              <a:rPr b="0" dirty="0" sz="1800" i="0" lang="en-US" strike="noStrike" u="none">
                <a:solidFill>
                  <a:srgbClr val="000000"/>
                </a:solidFill>
                <a:effectLst/>
                <a:latin typeface="Times New Roman" panose="02020603050405020304" pitchFamily="18" charset="0"/>
                <a:cs typeface="Times New Roman" panose="02020603050405020304" pitchFamily="18" charset="0"/>
              </a:rPr>
              <a:t>J</a:t>
            </a:r>
            <a:r>
              <a:rPr b="0" dirty="0" sz="1800" i="0" lang="en-US" strike="noStrike" u="none">
                <a:solidFill>
                  <a:srgbClr val="000000"/>
                </a:solidFill>
                <a:effectLst/>
                <a:latin typeface="Times New Roman" panose="02020603050405020304" pitchFamily="18" charset="0"/>
                <a:cs typeface="Times New Roman" panose="02020603050405020304" pitchFamily="18" charset="0"/>
              </a:rPr>
              <a:t>a</a:t>
            </a:r>
            <a:r>
              <a:rPr b="0" dirty="0" sz="1800" i="0" lang="en-US" strike="noStrike" u="none">
                <a:solidFill>
                  <a:srgbClr val="000000"/>
                </a:solidFill>
                <a:effectLst/>
                <a:latin typeface="Times New Roman" panose="02020603050405020304" pitchFamily="18" charset="0"/>
                <a:cs typeface="Times New Roman" panose="02020603050405020304" pitchFamily="18" charset="0"/>
              </a:rPr>
              <a:t>y</a:t>
            </a:r>
            <a:r>
              <a:rPr b="0" dirty="0" sz="1800" i="0" lang="en-US" strike="noStrike" u="none">
                <a:solidFill>
                  <a:srgbClr val="000000"/>
                </a:solidFill>
                <a:effectLst/>
                <a:latin typeface="Times New Roman" panose="02020603050405020304" pitchFamily="18" charset="0"/>
                <a:cs typeface="Times New Roman" panose="02020603050405020304" pitchFamily="18" charset="0"/>
              </a:rPr>
              <a:t>a</a:t>
            </a:r>
            <a:r>
              <a:rPr b="0" dirty="0" sz="1800" i="0" lang="en-US" strike="noStrike" u="none">
                <a:solidFill>
                  <a:srgbClr val="000000"/>
                </a:solidFill>
                <a:effectLst/>
                <a:latin typeface="Times New Roman" panose="02020603050405020304" pitchFamily="18" charset="0"/>
                <a:cs typeface="Times New Roman" panose="02020603050405020304" pitchFamily="18" charset="0"/>
              </a:rPr>
              <a:t>s</a:t>
            </a:r>
            <a:r>
              <a:rPr b="0" dirty="0" sz="1800" i="0" lang="en-US" strike="noStrike" u="none">
                <a:solidFill>
                  <a:srgbClr val="000000"/>
                </a:solidFill>
                <a:effectLst/>
                <a:latin typeface="Times New Roman" panose="02020603050405020304" pitchFamily="18" charset="0"/>
                <a:cs typeface="Times New Roman" panose="02020603050405020304" pitchFamily="18" charset="0"/>
              </a:rPr>
              <a:t>a</a:t>
            </a:r>
            <a:r>
              <a:rPr b="0" dirty="0" sz="1800" i="0" lang="en-US" strike="noStrike" u="none">
                <a:solidFill>
                  <a:srgbClr val="000000"/>
                </a:solidFill>
                <a:effectLst/>
                <a:latin typeface="Times New Roman" panose="02020603050405020304" pitchFamily="18" charset="0"/>
                <a:cs typeface="Times New Roman" panose="02020603050405020304" pitchFamily="18" charset="0"/>
              </a:rPr>
              <a:t>k</a:t>
            </a:r>
            <a:r>
              <a:rPr b="0" dirty="0" sz="1800" i="0" lang="en-US" strike="noStrike" u="none">
                <a:solidFill>
                  <a:srgbClr val="000000"/>
                </a:solidFill>
                <a:effectLst/>
                <a:latin typeface="Times New Roman" panose="02020603050405020304" pitchFamily="18" charset="0"/>
                <a:cs typeface="Times New Roman" panose="02020603050405020304" pitchFamily="18" charset="0"/>
              </a:rPr>
              <a:t>t</a:t>
            </a:r>
            <a:r>
              <a:rPr b="0" dirty="0" sz="1800" i="0" lang="en-US" strike="noStrike" u="none">
                <a:solidFill>
                  <a:srgbClr val="000000"/>
                </a:solidFill>
                <a:effectLst/>
                <a:latin typeface="Times New Roman" panose="02020603050405020304" pitchFamily="18" charset="0"/>
                <a:cs typeface="Times New Roman" panose="02020603050405020304" pitchFamily="18" charset="0"/>
              </a:rPr>
              <a:t>h</a:t>
            </a:r>
            <a:r>
              <a:rPr b="0" dirty="0" sz="1800" i="0" lang="en-US" strike="noStrike" u="none">
                <a:solidFill>
                  <a:srgbClr val="000000"/>
                </a:solidFill>
                <a:effectLst/>
                <a:latin typeface="Times New Roman" panose="02020603050405020304" pitchFamily="18" charset="0"/>
                <a:cs typeface="Times New Roman" panose="02020603050405020304" pitchFamily="18" charset="0"/>
              </a:rPr>
              <a:t>i</a:t>
            </a:r>
            <a:r>
              <a:rPr b="0" dirty="0" sz="1800" i="0" lang="en-US" strike="noStrike" u="none">
                <a:solidFill>
                  <a:srgbClr val="000000"/>
                </a:solidFill>
                <a:effectLst/>
                <a:latin typeface="Times New Roman" panose="02020603050405020304" pitchFamily="18" charset="0"/>
                <a:cs typeface="Times New Roman" panose="02020603050405020304" pitchFamily="18" charset="0"/>
              </a:rPr>
              <a:t> </a:t>
            </a:r>
            <a:r>
              <a:rPr b="0" dirty="0" sz="1800" i="0" lang="en-US" strike="noStrike" u="none">
                <a:solidFill>
                  <a:srgbClr val="000000"/>
                </a:solidFill>
                <a:effectLst/>
                <a:latin typeface="Times New Roman" panose="02020603050405020304" pitchFamily="18" charset="0"/>
                <a:cs typeface="Times New Roman" panose="02020603050405020304" pitchFamily="18" charset="0"/>
              </a:rPr>
              <a:t>V</a:t>
            </a:r>
            <a:r>
              <a:rPr b="0" dirty="0" sz="1800" i="0" lang="en-US" strike="noStrike" u="none">
                <a:solidFill>
                  <a:srgbClr val="000000"/>
                </a:solidFill>
                <a:effectLst/>
                <a:latin typeface="Times New Roman" panose="02020603050405020304" pitchFamily="18" charset="0"/>
                <a:cs typeface="Times New Roman" panose="02020603050405020304" pitchFamily="18" charset="0"/>
              </a:rPr>
              <a:t>e</a:t>
            </a:r>
            <a:r>
              <a:rPr b="0" dirty="0" sz="1800" i="0" lang="en-US" strike="noStrike" u="none">
                <a:solidFill>
                  <a:srgbClr val="000000"/>
                </a:solidFill>
                <a:effectLst/>
                <a:latin typeface="Times New Roman" panose="02020603050405020304" pitchFamily="18" charset="0"/>
                <a:cs typeface="Times New Roman" panose="02020603050405020304" pitchFamily="18" charset="0"/>
              </a:rPr>
              <a:t>l</a:t>
            </a:r>
            <a:r>
              <a:rPr b="0" dirty="0" sz="1800" i="0" lang="en-US" strike="noStrike" u="none">
                <a:solidFill>
                  <a:srgbClr val="000000"/>
                </a:solidFill>
                <a:effectLst/>
                <a:latin typeface="Times New Roman" panose="02020603050405020304" pitchFamily="18" charset="0"/>
                <a:cs typeface="Times New Roman" panose="02020603050405020304" pitchFamily="18" charset="0"/>
              </a:rPr>
              <a:t>m</a:t>
            </a:r>
            <a:r>
              <a:rPr b="0" dirty="0" sz="1800" i="0" lang="en-US" strike="noStrike" u="none">
                <a:solidFill>
                  <a:srgbClr val="000000"/>
                </a:solidFill>
                <a:effectLst/>
                <a:latin typeface="Times New Roman" panose="02020603050405020304" pitchFamily="18" charset="0"/>
                <a:cs typeface="Times New Roman" panose="02020603050405020304" pitchFamily="18" charset="0"/>
              </a:rPr>
              <a:t>u</a:t>
            </a:r>
            <a:r>
              <a:rPr b="0" dirty="0" sz="1800" i="0" lang="en-US" strike="noStrike" u="none">
                <a:solidFill>
                  <a:srgbClr val="000000"/>
                </a:solidFill>
                <a:effectLst/>
                <a:latin typeface="Times New Roman" panose="02020603050405020304" pitchFamily="18" charset="0"/>
                <a:cs typeface="Times New Roman" panose="02020603050405020304" pitchFamily="18" charset="0"/>
              </a:rPr>
              <a:t>r</a:t>
            </a:r>
            <a:r>
              <a:rPr b="0" dirty="0" sz="1800" i="0" lang="en-US" strike="noStrike" u="none">
                <a:solidFill>
                  <a:srgbClr val="000000"/>
                </a:solidFill>
                <a:effectLst/>
                <a:latin typeface="Times New Roman" panose="02020603050405020304" pitchFamily="18" charset="0"/>
                <a:cs typeface="Times New Roman" panose="02020603050405020304" pitchFamily="18" charset="0"/>
              </a:rPr>
              <a:t>u</a:t>
            </a:r>
            <a:r>
              <a:rPr b="0" dirty="0" sz="1800" i="0" lang="en-US" strike="noStrike" u="none">
                <a:solidFill>
                  <a:srgbClr val="000000"/>
                </a:solidFill>
                <a:effectLst/>
                <a:latin typeface="Times New Roman" panose="02020603050405020304" pitchFamily="18" charset="0"/>
                <a:cs typeface="Times New Roman" panose="02020603050405020304" pitchFamily="18" charset="0"/>
              </a:rPr>
              <a:t>g</a:t>
            </a:r>
            <a:r>
              <a:rPr b="0" dirty="0" sz="1800" i="0" lang="en-US" strike="noStrike" u="none">
                <a:solidFill>
                  <a:srgbClr val="000000"/>
                </a:solidFill>
                <a:effectLst/>
                <a:latin typeface="Times New Roman" panose="02020603050405020304" pitchFamily="18" charset="0"/>
                <a:cs typeface="Times New Roman" panose="02020603050405020304" pitchFamily="18" charset="0"/>
              </a:rPr>
              <a:t>a</a:t>
            </a:r>
            <a:r>
              <a:rPr b="0" dirty="0" sz="1800" i="0" lang="en-US" strike="noStrike" u="none">
                <a:solidFill>
                  <a:srgbClr val="000000"/>
                </a:solidFill>
                <a:effectLst/>
                <a:latin typeface="Times New Roman" panose="02020603050405020304" pitchFamily="18" charset="0"/>
                <a:cs typeface="Times New Roman" panose="02020603050405020304" pitchFamily="18" charset="0"/>
              </a:rPr>
              <a:t>n</a:t>
            </a:r>
            <a:r>
              <a:rPr b="0" dirty="0" sz="1800" i="0" lang="en-US" strike="noStrike" u="none">
                <a:solidFill>
                  <a:srgbClr val="000000"/>
                </a:solidFill>
                <a:effectLst/>
                <a:latin typeface="Times New Roman" panose="02020603050405020304" pitchFamily="18" charset="0"/>
                <a:cs typeface="Times New Roman" panose="02020603050405020304" pitchFamily="18" charset="0"/>
              </a:rPr>
              <a:t>                                                                                  </a:t>
            </a:r>
            <a:endParaRPr b="0" dirty="0" sz="1800" lang="en-US">
              <a:effectLst/>
              <a:latin typeface="Times New Roman" panose="02020603050405020304" pitchFamily="18" charset="0"/>
              <a:cs typeface="Times New Roman" panose="02020603050405020304" pitchFamily="18" charset="0"/>
            </a:endParaRPr>
          </a:p>
          <a:p>
            <a:pPr rtl="0">
              <a:spcBef>
                <a:spcPts val="0"/>
              </a:spcBef>
              <a:spcAft>
                <a:spcPts val="0"/>
              </a:spcAft>
            </a:pPr>
            <a:r>
              <a:rPr b="0" dirty="0" sz="1800" i="0" lang="en-US" strike="noStrike" u="none">
                <a:solidFill>
                  <a:srgbClr val="000000"/>
                </a:solidFill>
                <a:effectLst/>
                <a:latin typeface="Times New Roman" panose="02020603050405020304" pitchFamily="18" charset="0"/>
                <a:cs typeface="Times New Roman" panose="02020603050405020304" pitchFamily="18" charset="0"/>
              </a:rPr>
              <a:t>(Course Faculty)</a:t>
            </a:r>
            <a:endParaRPr b="0" dirty="0" sz="1800" lang="en-US">
              <a:effectLst/>
              <a:latin typeface="Times New Roman" panose="02020603050405020304" pitchFamily="18" charset="0"/>
              <a:cs typeface="Times New Roman" panose="02020603050405020304" pitchFamily="18" charset="0"/>
            </a:endParaRPr>
          </a:p>
          <a:p>
            <a:pPr rtl="0">
              <a:spcBef>
                <a:spcPts val="0"/>
              </a:spcBef>
              <a:spcAft>
                <a:spcPts val="0"/>
              </a:spcAft>
            </a:pPr>
            <a:r>
              <a:rPr b="0" dirty="0" sz="1800" i="0" lang="en-US" strike="noStrike" u="none">
                <a:solidFill>
                  <a:srgbClr val="000000"/>
                </a:solidFill>
                <a:effectLst/>
                <a:latin typeface="Times New Roman" panose="02020603050405020304" pitchFamily="18" charset="0"/>
                <a:cs typeface="Times New Roman" panose="02020603050405020304" pitchFamily="18" charset="0"/>
              </a:rPr>
              <a:t>CSA09</a:t>
            </a:r>
            <a:r>
              <a:rPr b="0" dirty="0" sz="1800" i="0" lang="en-US" strike="noStrike" u="none">
                <a:solidFill>
                  <a:srgbClr val="000000"/>
                </a:solidFill>
                <a:effectLst/>
                <a:latin typeface="Times New Roman" panose="02020603050405020304" pitchFamily="18" charset="0"/>
                <a:cs typeface="Times New Roman" panose="02020603050405020304" pitchFamily="18" charset="0"/>
              </a:rPr>
              <a:t>1</a:t>
            </a:r>
            <a:r>
              <a:rPr b="0" dirty="0" sz="1800" i="0" lang="en-US" strike="noStrike" u="none">
                <a:solidFill>
                  <a:srgbClr val="000000"/>
                </a:solidFill>
                <a:effectLst/>
                <a:latin typeface="Times New Roman" panose="02020603050405020304" pitchFamily="18" charset="0"/>
                <a:cs typeface="Times New Roman" panose="02020603050405020304" pitchFamily="18" charset="0"/>
              </a:rPr>
              <a:t>2</a:t>
            </a:r>
            <a:r>
              <a:rPr b="0" dirty="0" sz="1800" i="0" lang="en-US" strike="noStrike" u="none">
                <a:solidFill>
                  <a:srgbClr val="000000"/>
                </a:solidFill>
                <a:effectLst/>
                <a:latin typeface="Times New Roman" panose="02020603050405020304" pitchFamily="18" charset="0"/>
                <a:cs typeface="Times New Roman" panose="02020603050405020304" pitchFamily="18" charset="0"/>
              </a:rPr>
              <a:t>-</a:t>
            </a:r>
            <a:r>
              <a:rPr b="0" dirty="0" sz="1800" i="0" lang="en-US" strike="noStrike" u="none">
                <a:solidFill>
                  <a:srgbClr val="000000"/>
                </a:solidFill>
                <a:effectLst/>
                <a:latin typeface="Times New Roman" panose="02020603050405020304" pitchFamily="18" charset="0"/>
                <a:cs typeface="Times New Roman" panose="02020603050405020304" pitchFamily="18" charset="0"/>
              </a:rPr>
              <a:t>P</a:t>
            </a:r>
            <a:r>
              <a:rPr b="0" dirty="0" sz="1800" i="0" lang="en-US" strike="noStrike" u="none">
                <a:solidFill>
                  <a:srgbClr val="000000"/>
                </a:solidFill>
                <a:effectLst/>
                <a:latin typeface="Times New Roman" panose="02020603050405020304" pitchFamily="18" charset="0"/>
                <a:cs typeface="Times New Roman" panose="02020603050405020304" pitchFamily="18" charset="0"/>
              </a:rPr>
              <a:t>r</a:t>
            </a:r>
            <a:r>
              <a:rPr b="0" dirty="0" sz="1800" i="0" lang="en-US" strike="noStrike" u="none">
                <a:solidFill>
                  <a:srgbClr val="000000"/>
                </a:solidFill>
                <a:effectLst/>
                <a:latin typeface="Times New Roman" panose="02020603050405020304" pitchFamily="18" charset="0"/>
                <a:cs typeface="Times New Roman" panose="02020603050405020304" pitchFamily="18" charset="0"/>
              </a:rPr>
              <a:t>o</a:t>
            </a:r>
            <a:r>
              <a:rPr b="0" dirty="0" sz="1800" i="0" lang="en-US" strike="noStrike" u="none">
                <a:solidFill>
                  <a:srgbClr val="000000"/>
                </a:solidFill>
                <a:effectLst/>
                <a:latin typeface="Times New Roman" panose="02020603050405020304" pitchFamily="18" charset="0"/>
                <a:cs typeface="Times New Roman" panose="02020603050405020304" pitchFamily="18" charset="0"/>
              </a:rPr>
              <a:t>g</a:t>
            </a:r>
            <a:r>
              <a:rPr b="0" dirty="0" sz="1800" i="0" lang="en-US" strike="noStrike" u="none">
                <a:solidFill>
                  <a:srgbClr val="000000"/>
                </a:solidFill>
                <a:effectLst/>
                <a:latin typeface="Times New Roman" panose="02020603050405020304" pitchFamily="18" charset="0"/>
                <a:cs typeface="Times New Roman" panose="02020603050405020304" pitchFamily="18" charset="0"/>
              </a:rPr>
              <a:t>r</a:t>
            </a:r>
            <a:r>
              <a:rPr b="0" dirty="0" sz="1800" i="0" lang="en-US" strike="noStrike" u="none">
                <a:solidFill>
                  <a:srgbClr val="000000"/>
                </a:solidFill>
                <a:effectLst/>
                <a:latin typeface="Times New Roman" panose="02020603050405020304" pitchFamily="18" charset="0"/>
                <a:cs typeface="Times New Roman" panose="02020603050405020304" pitchFamily="18" charset="0"/>
              </a:rPr>
              <a:t>a</a:t>
            </a:r>
            <a:r>
              <a:rPr b="0" dirty="0" sz="1800" i="0" lang="en-US" strike="noStrike" u="none">
                <a:solidFill>
                  <a:srgbClr val="000000"/>
                </a:solidFill>
                <a:effectLst/>
                <a:latin typeface="Times New Roman" panose="02020603050405020304" pitchFamily="18" charset="0"/>
                <a:cs typeface="Times New Roman" panose="02020603050405020304" pitchFamily="18" charset="0"/>
              </a:rPr>
              <a:t>m</a:t>
            </a:r>
            <a:r>
              <a:rPr b="0" dirty="0" sz="1800" i="0" lang="en-US" strike="noStrike" u="none">
                <a:solidFill>
                  <a:srgbClr val="000000"/>
                </a:solidFill>
                <a:effectLst/>
                <a:latin typeface="Times New Roman" panose="02020603050405020304" pitchFamily="18" charset="0"/>
                <a:cs typeface="Times New Roman" panose="02020603050405020304" pitchFamily="18" charset="0"/>
              </a:rPr>
              <a:t>m</a:t>
            </a:r>
            <a:r>
              <a:rPr b="0" dirty="0" sz="1800" i="0" lang="en-US" strike="noStrike" u="none">
                <a:solidFill>
                  <a:srgbClr val="000000"/>
                </a:solidFill>
                <a:effectLst/>
                <a:latin typeface="Times New Roman" panose="02020603050405020304" pitchFamily="18" charset="0"/>
                <a:cs typeface="Times New Roman" panose="02020603050405020304" pitchFamily="18" charset="0"/>
              </a:rPr>
              <a:t>i</a:t>
            </a:r>
            <a:r>
              <a:rPr b="0" dirty="0" sz="1800" i="0" lang="en-US" strike="noStrike" u="none">
                <a:solidFill>
                  <a:srgbClr val="000000"/>
                </a:solidFill>
                <a:effectLst/>
                <a:latin typeface="Times New Roman" panose="02020603050405020304" pitchFamily="18" charset="0"/>
                <a:cs typeface="Times New Roman" panose="02020603050405020304" pitchFamily="18" charset="0"/>
              </a:rPr>
              <a:t>n</a:t>
            </a:r>
            <a:r>
              <a:rPr b="0" dirty="0" sz="1800" i="0" lang="en-US" strike="noStrike" u="none">
                <a:solidFill>
                  <a:srgbClr val="000000"/>
                </a:solidFill>
                <a:effectLst/>
                <a:latin typeface="Times New Roman" panose="02020603050405020304" pitchFamily="18" charset="0"/>
                <a:cs typeface="Times New Roman" panose="02020603050405020304" pitchFamily="18" charset="0"/>
              </a:rPr>
              <a:t>g</a:t>
            </a:r>
            <a:r>
              <a:rPr b="0" dirty="0" sz="1800" i="0" lang="en-US" strike="noStrike" u="none">
                <a:solidFill>
                  <a:srgbClr val="000000"/>
                </a:solidFill>
                <a:effectLst/>
                <a:latin typeface="Times New Roman" panose="02020603050405020304" pitchFamily="18" charset="0"/>
                <a:cs typeface="Times New Roman" panose="02020603050405020304" pitchFamily="18" charset="0"/>
              </a:rPr>
              <a:t> </a:t>
            </a:r>
            <a:r>
              <a:rPr b="0" dirty="0" sz="1800" i="0" lang="en-US" strike="noStrike" u="none">
                <a:solidFill>
                  <a:srgbClr val="000000"/>
                </a:solidFill>
                <a:effectLst/>
                <a:latin typeface="Times New Roman" panose="02020603050405020304" pitchFamily="18" charset="0"/>
                <a:cs typeface="Times New Roman" panose="02020603050405020304" pitchFamily="18" charset="0"/>
              </a:rPr>
              <a:t>i</a:t>
            </a:r>
            <a:r>
              <a:rPr b="0" dirty="0" sz="1800" i="0" lang="en-US" strike="noStrike" u="none">
                <a:solidFill>
                  <a:srgbClr val="000000"/>
                </a:solidFill>
                <a:effectLst/>
                <a:latin typeface="Times New Roman" panose="02020603050405020304" pitchFamily="18" charset="0"/>
                <a:cs typeface="Times New Roman" panose="02020603050405020304" pitchFamily="18" charset="0"/>
              </a:rPr>
              <a:t>n</a:t>
            </a:r>
            <a:r>
              <a:rPr b="0" dirty="0" sz="1800" i="0" lang="en-US" strike="noStrike" u="none">
                <a:solidFill>
                  <a:srgbClr val="000000"/>
                </a:solidFill>
                <a:effectLst/>
                <a:latin typeface="Times New Roman" panose="02020603050405020304" pitchFamily="18" charset="0"/>
                <a:cs typeface="Times New Roman" panose="02020603050405020304" pitchFamily="18" charset="0"/>
              </a:rPr>
              <a:t> </a:t>
            </a:r>
            <a:r>
              <a:rPr b="0" dirty="0" sz="1800" i="0" lang="en-US" strike="noStrike" u="none">
                <a:solidFill>
                  <a:srgbClr val="000000"/>
                </a:solidFill>
                <a:effectLst/>
                <a:latin typeface="Times New Roman" panose="02020603050405020304" pitchFamily="18" charset="0"/>
                <a:cs typeface="Times New Roman" panose="02020603050405020304" pitchFamily="18" charset="0"/>
              </a:rPr>
              <a:t>J</a:t>
            </a:r>
            <a:r>
              <a:rPr b="0" dirty="0" sz="1800" i="0" lang="en-US" strike="noStrike" u="none">
                <a:solidFill>
                  <a:srgbClr val="000000"/>
                </a:solidFill>
                <a:effectLst/>
                <a:latin typeface="Times New Roman" panose="02020603050405020304" pitchFamily="18" charset="0"/>
                <a:cs typeface="Times New Roman" panose="02020603050405020304" pitchFamily="18" charset="0"/>
              </a:rPr>
              <a:t>a</a:t>
            </a:r>
            <a:r>
              <a:rPr b="0" dirty="0" sz="1800" i="0" lang="en-US" strike="noStrike" u="none">
                <a:solidFill>
                  <a:srgbClr val="000000"/>
                </a:solidFill>
                <a:effectLst/>
                <a:latin typeface="Times New Roman" panose="02020603050405020304" pitchFamily="18" charset="0"/>
                <a:cs typeface="Times New Roman" panose="02020603050405020304" pitchFamily="18" charset="0"/>
              </a:rPr>
              <a:t>v</a:t>
            </a:r>
            <a:r>
              <a:rPr b="0" dirty="0" sz="1800" i="0" lang="en-US" strike="noStrike" u="none">
                <a:solidFill>
                  <a:srgbClr val="000000"/>
                </a:solidFill>
                <a:effectLst/>
                <a:latin typeface="Times New Roman" panose="02020603050405020304" pitchFamily="18" charset="0"/>
                <a:cs typeface="Times New Roman" panose="02020603050405020304" pitchFamily="18" charset="0"/>
              </a:rPr>
              <a:t>a</a:t>
            </a:r>
            <a:r>
              <a:rPr b="0" dirty="0" sz="1800" i="0" lang="en-US" strike="noStrike" u="none">
                <a:solidFill>
                  <a:srgbClr val="000000"/>
                </a:solidFill>
                <a:effectLst/>
                <a:latin typeface="Times New Roman" panose="02020603050405020304" pitchFamily="18" charset="0"/>
                <a:cs typeface="Times New Roman" panose="02020603050405020304" pitchFamily="18" charset="0"/>
              </a:rPr>
              <a:t> </a:t>
            </a:r>
            <a:endParaRPr b="0" dirty="0" sz="1800" lang="en-US">
              <a:effectLst/>
              <a:latin typeface="Times New Roman" panose="02020603050405020304" pitchFamily="18" charset="0"/>
              <a:cs typeface="Times New Roman" panose="02020603050405020304" pitchFamily="18" charset="0"/>
            </a:endParaRPr>
          </a:p>
          <a:p>
            <a:r>
              <a:rPr b="0" dirty="0" sz="1800" i="0" lang="en-US" strike="noStrike" u="none">
                <a:solidFill>
                  <a:srgbClr val="000000"/>
                </a:solidFill>
                <a:effectLst/>
                <a:latin typeface="Times New Roman" panose="02020603050405020304" pitchFamily="18" charset="0"/>
                <a:cs typeface="Times New Roman" panose="02020603050405020304" pitchFamily="18" charset="0"/>
              </a:rPr>
              <a:t>Saveetha School of Engineering</a:t>
            </a:r>
            <a:endParaRPr dirty="0" sz="1800" lang="en-IN">
              <a:latin typeface="Times New Roman" panose="02020603050405020304" pitchFamily="18" charset="0"/>
              <a:cs typeface="Times New Roman" panose="02020603050405020304" pitchFamily="18" charset="0"/>
            </a:endParaRPr>
          </a:p>
        </p:txBody>
      </p:sp>
      <p:sp>
        <p:nvSpPr>
          <p:cNvPr id="1048583" name="TextBox 2"/>
          <p:cNvSpPr txBox="1"/>
          <p:nvPr/>
        </p:nvSpPr>
        <p:spPr>
          <a:xfrm>
            <a:off x="4068202" y="3694952"/>
            <a:ext cx="4968609" cy="1310640"/>
          </a:xfrm>
          <a:prstGeom prst="rect"/>
          <a:noFill/>
        </p:spPr>
        <p:txBody>
          <a:bodyPr rtlCol="0" wrap="square">
            <a:spAutoFit/>
          </a:bodyPr>
          <a:p>
            <a:pPr algn="r" rtl="0">
              <a:spcBef>
                <a:spcPts val="0"/>
              </a:spcBef>
              <a:spcAft>
                <a:spcPts val="0"/>
              </a:spcAft>
            </a:pPr>
            <a:r>
              <a:rPr dirty="0" sz="1800" lang="en-US">
                <a:effectLst/>
                <a:latin typeface="Times New Roman" panose="02020603050405020304" pitchFamily="18" charset="0"/>
                <a:cs typeface="Times New Roman" panose="02020603050405020304" pitchFamily="18" charset="0"/>
              </a:rPr>
              <a:t>P</a:t>
            </a:r>
            <a:r>
              <a:rPr dirty="0" sz="1800" lang="en-US">
                <a:effectLst/>
                <a:latin typeface="Times New Roman" panose="02020603050405020304" pitchFamily="18" charset="0"/>
                <a:cs typeface="Times New Roman" panose="02020603050405020304" pitchFamily="18" charset="0"/>
              </a:rPr>
              <a:t>.</a:t>
            </a:r>
            <a:r>
              <a:rPr dirty="0" sz="1800" lang="en-US">
                <a:effectLst/>
                <a:latin typeface="Times New Roman" panose="02020603050405020304" pitchFamily="18" charset="0"/>
                <a:cs typeface="Times New Roman" panose="02020603050405020304" pitchFamily="18" charset="0"/>
              </a:rPr>
              <a:t> </a:t>
            </a:r>
            <a:r>
              <a:rPr dirty="0" sz="1800" lang="en-US">
                <a:effectLst/>
                <a:latin typeface="Times New Roman" panose="02020603050405020304" pitchFamily="18" charset="0"/>
                <a:cs typeface="Times New Roman" panose="02020603050405020304" pitchFamily="18" charset="0"/>
              </a:rPr>
              <a:t>S</a:t>
            </a:r>
            <a:r>
              <a:rPr dirty="0" sz="1800" lang="en-US">
                <a:effectLst/>
                <a:latin typeface="Times New Roman" panose="02020603050405020304" pitchFamily="18" charset="0"/>
                <a:cs typeface="Times New Roman" panose="02020603050405020304" pitchFamily="18" charset="0"/>
              </a:rPr>
              <a:t>a</a:t>
            </a:r>
            <a:r>
              <a:rPr dirty="0" sz="1800" lang="en-US">
                <a:effectLst/>
                <a:latin typeface="Times New Roman" panose="02020603050405020304" pitchFamily="18" charset="0"/>
                <a:cs typeface="Times New Roman" panose="02020603050405020304" pitchFamily="18" charset="0"/>
              </a:rPr>
              <a:t>i</a:t>
            </a:r>
            <a:r>
              <a:rPr dirty="0" sz="1800" lang="en-US">
                <a:effectLst/>
                <a:latin typeface="Times New Roman" panose="02020603050405020304" pitchFamily="18" charset="0"/>
                <a:cs typeface="Times New Roman" panose="02020603050405020304" pitchFamily="18" charset="0"/>
              </a:rPr>
              <a:t>Kumar </a:t>
            </a:r>
            <a:r>
              <a:rPr dirty="0" sz="1800" lang="en-US">
                <a:effectLst/>
                <a:latin typeface="Times New Roman" panose="02020603050405020304" pitchFamily="18" charset="0"/>
                <a:cs typeface="Times New Roman" panose="02020603050405020304" pitchFamily="18" charset="0"/>
              </a:rPr>
              <a:t>  </a:t>
            </a:r>
            <a:endParaRPr altLang="en-US" lang="zh-CN"/>
          </a:p>
          <a:p>
            <a:pPr algn="r" rtl="0">
              <a:spcBef>
                <a:spcPts val="0"/>
              </a:spcBef>
              <a:spcAft>
                <a:spcPts val="0"/>
              </a:spcAft>
            </a:pPr>
            <a:r>
              <a:rPr b="0" dirty="0" sz="1800" i="0" lang="en-US" strike="noStrike" u="none">
                <a:solidFill>
                  <a:srgbClr val="000000"/>
                </a:solidFill>
                <a:effectLst/>
                <a:latin typeface="Times New Roman" panose="02020603050405020304" pitchFamily="18" charset="0"/>
                <a:cs typeface="Times New Roman" panose="02020603050405020304" pitchFamily="18" charset="0"/>
              </a:rPr>
              <a:t>( 1922114</a:t>
            </a:r>
            <a:r>
              <a:rPr b="0" dirty="0" sz="1800" i="0" lang="en-US" strike="noStrike" u="none">
                <a:solidFill>
                  <a:srgbClr val="000000"/>
                </a:solidFill>
                <a:effectLst/>
                <a:latin typeface="Times New Roman" panose="02020603050405020304" pitchFamily="18" charset="0"/>
                <a:cs typeface="Times New Roman" panose="02020603050405020304" pitchFamily="18" charset="0"/>
              </a:rPr>
              <a:t>2</a:t>
            </a:r>
            <a:r>
              <a:rPr b="0" dirty="0" sz="1800" i="0" lang="en-US" strike="noStrike" u="none">
                <a:solidFill>
                  <a:srgbClr val="000000"/>
                </a:solidFill>
                <a:effectLst/>
                <a:latin typeface="Times New Roman" panose="02020603050405020304" pitchFamily="18" charset="0"/>
                <a:cs typeface="Times New Roman" panose="02020603050405020304" pitchFamily="18" charset="0"/>
              </a:rPr>
              <a:t>0</a:t>
            </a:r>
            <a:r>
              <a:rPr b="0" dirty="0" sz="1800" i="0" lang="en-US" strike="noStrike" u="none">
                <a:solidFill>
                  <a:srgbClr val="000000"/>
                </a:solidFill>
                <a:effectLst/>
                <a:latin typeface="Times New Roman" panose="02020603050405020304" pitchFamily="18" charset="0"/>
                <a:cs typeface="Times New Roman" panose="02020603050405020304" pitchFamily="18" charset="0"/>
              </a:rPr>
              <a:t>)</a:t>
            </a:r>
            <a:endParaRPr b="0" dirty="0" sz="1800" lang="en-US">
              <a:effectLst/>
              <a:latin typeface="Times New Roman" panose="02020603050405020304" pitchFamily="18" charset="0"/>
              <a:cs typeface="Times New Roman" panose="02020603050405020304" pitchFamily="18" charset="0"/>
            </a:endParaRPr>
          </a:p>
          <a:p>
            <a:pPr algn="r" rtl="0">
              <a:spcBef>
                <a:spcPts val="0"/>
              </a:spcBef>
              <a:spcAft>
                <a:spcPts val="0"/>
              </a:spcAft>
            </a:pPr>
            <a:r>
              <a:rPr b="0" dirty="0" sz="1800" i="0" lang="en-US" strike="noStrike" u="none">
                <a:solidFill>
                  <a:srgbClr val="000000"/>
                </a:solidFill>
                <a:effectLst/>
                <a:latin typeface="Times New Roman" panose="02020603050405020304" pitchFamily="18" charset="0"/>
                <a:cs typeface="Times New Roman" panose="02020603050405020304" pitchFamily="18" charset="0"/>
              </a:rPr>
              <a:t>Java Programming</a:t>
            </a:r>
            <a:endParaRPr b="0" dirty="0" sz="1800" lang="en-US">
              <a:effectLst/>
              <a:latin typeface="Times New Roman" panose="02020603050405020304" pitchFamily="18" charset="0"/>
              <a:cs typeface="Times New Roman" panose="02020603050405020304" pitchFamily="18" charset="0"/>
            </a:endParaRPr>
          </a:p>
          <a:p>
            <a:pPr algn="r"/>
            <a:r>
              <a:rPr b="0" dirty="0" sz="1800" i="0" lang="en-US" strike="noStrike" u="none">
                <a:solidFill>
                  <a:srgbClr val="000000"/>
                </a:solidFill>
                <a:effectLst/>
                <a:latin typeface="Times New Roman" panose="02020603050405020304" pitchFamily="18" charset="0"/>
                <a:cs typeface="Times New Roman" panose="02020603050405020304" pitchFamily="18" charset="0"/>
              </a:rPr>
              <a:t>Saveetha School of Engineering</a:t>
            </a:r>
            <a:endParaRPr dirty="0" sz="1800" lang="en-IN">
              <a:latin typeface="Times New Roman" panose="02020603050405020304" pitchFamily="18" charset="0"/>
              <a:cs typeface="Times New Roman" panose="02020603050405020304" pitchFamily="18" charset="0"/>
            </a:endParaRPr>
          </a:p>
        </p:txBody>
      </p:sp>
      <p:pic>
        <p:nvPicPr>
          <p:cNvPr id="2097154" name="Picture 4"/>
          <p:cNvPicPr>
            <a:picLocks noChangeAspect="1"/>
          </p:cNvPicPr>
          <p:nvPr/>
        </p:nvPicPr>
        <p:blipFill>
          <a:blip xmlns:r="http://schemas.openxmlformats.org/officeDocument/2006/relationships" r:embed="rId3"/>
          <a:stretch>
            <a:fillRect/>
          </a:stretch>
        </p:blipFill>
        <p:spPr>
          <a:xfrm>
            <a:off x="2598420" y="1891959"/>
            <a:ext cx="3642360" cy="1802993"/>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68" name="Shape 127"/>
        <p:cNvGrpSpPr/>
        <p:nvPr/>
      </p:nvGrpSpPr>
      <p:grpSpPr>
        <a:xfrm>
          <a:off x="0" y="0"/>
          <a:ext cx="0" cy="0"/>
          <a:chOff x="0" y="0"/>
          <a:chExt cx="0" cy="0"/>
        </a:xfrm>
      </p:grpSpPr>
      <p:sp>
        <p:nvSpPr>
          <p:cNvPr id="1048618" name="Google Shape;128;p22"/>
          <p:cNvSpPr txBox="1"/>
          <p:nvPr/>
        </p:nvSpPr>
        <p:spPr>
          <a:xfrm>
            <a:off x="3003600" y="242900"/>
            <a:ext cx="3136800" cy="5694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dirty="0" sz="2400" lang="en" u="sng">
                <a:solidFill>
                  <a:srgbClr val="C00000"/>
                </a:solidFill>
                <a:latin typeface="Times New Roman"/>
                <a:ea typeface="Times New Roman"/>
                <a:cs typeface="Times New Roman"/>
                <a:sym typeface="Times New Roman"/>
              </a:rPr>
              <a:t>EXISTING SYSTEM</a:t>
            </a:r>
            <a:endParaRPr b="1" dirty="0" sz="2400" u="sng">
              <a:solidFill>
                <a:srgbClr val="C00000"/>
              </a:solidFill>
              <a:latin typeface="Times New Roman"/>
              <a:ea typeface="Times New Roman"/>
              <a:cs typeface="Times New Roman"/>
              <a:sym typeface="Times New Roman"/>
            </a:endParaRPr>
          </a:p>
        </p:txBody>
      </p:sp>
      <p:pic>
        <p:nvPicPr>
          <p:cNvPr id="2097171" name="Google Shape;129;p22"/>
          <p:cNvPicPr preferRelativeResize="0">
            <a:picLocks/>
          </p:cNvPicPr>
          <p:nvPr/>
        </p:nvPicPr>
        <p:blipFill>
          <a:blip xmlns:r="http://schemas.openxmlformats.org/officeDocument/2006/relationships" r:embed="rId1">
            <a:alphaModFix/>
          </a:blip>
          <a:stretch>
            <a:fillRect/>
          </a:stretch>
        </p:blipFill>
        <p:spPr>
          <a:xfrm>
            <a:off x="85250" y="53725"/>
            <a:ext cx="801100" cy="801100"/>
          </a:xfrm>
          <a:prstGeom prst="rect"/>
          <a:noFill/>
          <a:ln>
            <a:noFill/>
          </a:ln>
        </p:spPr>
      </p:pic>
      <p:pic>
        <p:nvPicPr>
          <p:cNvPr id="2097172" name="Google Shape;130;p22"/>
          <p:cNvPicPr preferRelativeResize="0">
            <a:picLocks/>
          </p:cNvPicPr>
          <p:nvPr/>
        </p:nvPicPr>
        <p:blipFill>
          <a:blip xmlns:r="http://schemas.openxmlformats.org/officeDocument/2006/relationships" r:embed="rId2">
            <a:alphaModFix/>
          </a:blip>
          <a:stretch>
            <a:fillRect/>
          </a:stretch>
        </p:blipFill>
        <p:spPr>
          <a:xfrm>
            <a:off x="8236950" y="53725"/>
            <a:ext cx="801100" cy="947756"/>
          </a:xfrm>
          <a:prstGeom prst="rect"/>
          <a:noFill/>
          <a:ln>
            <a:noFill/>
          </a:ln>
        </p:spPr>
      </p:pic>
      <p:sp>
        <p:nvSpPr>
          <p:cNvPr id="1048619" name="Google Shape;131;p22"/>
          <p:cNvSpPr txBox="1"/>
          <p:nvPr/>
        </p:nvSpPr>
        <p:spPr>
          <a:xfrm>
            <a:off x="379349" y="1001481"/>
            <a:ext cx="8462433" cy="4367500"/>
          </a:xfrm>
          <a:prstGeom prst="rect"/>
          <a:noFill/>
          <a:ln>
            <a:noFill/>
          </a:ln>
        </p:spPr>
        <p:txBody>
          <a:bodyPr anchor="t" anchorCtr="0" bIns="91425" lIns="91425" rIns="91425" spcFirstLastPara="1" tIns="91425" wrap="square">
            <a:spAutoFit/>
          </a:bodyPr>
          <a:p>
            <a:pPr algn="just" indent="-342900" marL="342900">
              <a:buFont typeface="Arial" panose="020B0604020202020204" pitchFamily="34" charset="0"/>
              <a:buChar char="•"/>
            </a:pPr>
            <a:r>
              <a:rPr b="1" dirty="0" sz="2000" i="0" lang="en-US">
                <a:solidFill>
                  <a:srgbClr val="0070C0"/>
                </a:solidFill>
                <a:effectLst/>
                <a:latin typeface="Times New Roman" panose="02020603050405020304" pitchFamily="18" charset="0"/>
                <a:cs typeface="Times New Roman" panose="02020603050405020304" pitchFamily="18" charset="0"/>
              </a:rPr>
              <a:t>Cloud-Based Payroll Systems : </a:t>
            </a:r>
            <a:r>
              <a:rPr dirty="0" sz="1800" i="0" lang="en-US">
                <a:solidFill>
                  <a:schemeClr val="accent2">
                    <a:lumMod val="10000"/>
                  </a:schemeClr>
                </a:solidFill>
                <a:effectLst/>
                <a:latin typeface="Times New Roman" panose="02020603050405020304" pitchFamily="18" charset="0"/>
                <a:cs typeface="Times New Roman" panose="02020603050405020304" pitchFamily="18" charset="0"/>
              </a:rPr>
              <a:t>Modern solutions offer scalable, accessible, and cost-efficient payroll management with real-time updates and remote accessibility from any device.</a:t>
            </a:r>
          </a:p>
          <a:p>
            <a:pPr algn="just" indent="-342900" marL="342900">
              <a:buFont typeface="Arial" panose="020B0604020202020204" pitchFamily="34" charset="0"/>
              <a:buChar char="•"/>
            </a:pPr>
            <a:r>
              <a:rPr b="1" dirty="0" sz="2000" i="0" lang="en-US">
                <a:solidFill>
                  <a:srgbClr val="0070C0"/>
                </a:solidFill>
                <a:effectLst/>
                <a:latin typeface="Times New Roman" panose="02020603050405020304" pitchFamily="18" charset="0"/>
                <a:cs typeface="Times New Roman" panose="02020603050405020304" pitchFamily="18" charset="0"/>
              </a:rPr>
              <a:t>Integrated Payroll Solutions : </a:t>
            </a:r>
            <a:r>
              <a:rPr dirty="0" sz="1800" i="0" lang="en-US">
                <a:solidFill>
                  <a:schemeClr val="accent2">
                    <a:lumMod val="10000"/>
                  </a:schemeClr>
                </a:solidFill>
                <a:effectLst/>
                <a:latin typeface="Times New Roman" panose="02020603050405020304" pitchFamily="18" charset="0"/>
                <a:cs typeface="Times New Roman" panose="02020603050405020304" pitchFamily="18" charset="0"/>
              </a:rPr>
              <a:t>Combines payroll with HR, accounting, and time-tracking systems for seamless data flow, improved accuracy, and comprehensive reporting capabilities.</a:t>
            </a:r>
          </a:p>
          <a:p>
            <a:pPr algn="just" indent="-342900" marL="342900">
              <a:buFont typeface="Arial" panose="020B0604020202020204" pitchFamily="34" charset="0"/>
              <a:buChar char="•"/>
            </a:pPr>
            <a:r>
              <a:rPr b="1" dirty="0" sz="2000" i="0" lang="en-US">
                <a:solidFill>
                  <a:srgbClr val="0070C0"/>
                </a:solidFill>
                <a:effectLst/>
                <a:latin typeface="Times New Roman" panose="02020603050405020304" pitchFamily="18" charset="0"/>
                <a:cs typeface="Times New Roman" panose="02020603050405020304" pitchFamily="18" charset="0"/>
              </a:rPr>
              <a:t>Employee Self-Service Portals : </a:t>
            </a:r>
            <a:r>
              <a:rPr dirty="0" sz="1800" i="0" lang="en-US">
                <a:solidFill>
                  <a:schemeClr val="accent2">
                    <a:lumMod val="10000"/>
                  </a:schemeClr>
                </a:solidFill>
                <a:effectLst/>
                <a:latin typeface="Times New Roman" panose="02020603050405020304" pitchFamily="18" charset="0"/>
                <a:cs typeface="Times New Roman" panose="02020603050405020304" pitchFamily="18" charset="0"/>
              </a:rPr>
              <a:t>Allows employees to access payslips, manage personal information, and request time off, enhancing convenience and reducing administrative workload.</a:t>
            </a:r>
          </a:p>
          <a:p>
            <a:pPr algn="just" indent="-342900" marL="342900">
              <a:buFont typeface="Arial" panose="020B0604020202020204" pitchFamily="34" charset="0"/>
              <a:buChar char="•"/>
            </a:pPr>
            <a:endParaRPr dirty="0" sz="1800">
              <a:latin typeface="Times New Roman" panose="02020603050405020304" pitchFamily="18" charset="0"/>
              <a:ea typeface="Times New Roman"/>
              <a:cs typeface="Times New Roman" panose="02020603050405020304" pitchFamily="18" charset="0"/>
              <a:sym typeface="Times New Roman"/>
            </a:endParaRPr>
          </a:p>
          <a:p>
            <a:pPr algn="just" indent="0" lvl="0" marL="0" rtl="0">
              <a:spcBef>
                <a:spcPts val="0"/>
              </a:spcBef>
              <a:spcAft>
                <a:spcPts val="0"/>
              </a:spcAft>
              <a:buNone/>
            </a:pPr>
            <a:r>
              <a:rPr b="1" dirty="0" sz="1800" lang="en">
                <a:solidFill>
                  <a:srgbClr val="C00000"/>
                </a:solidFill>
                <a:latin typeface="Times New Roman"/>
                <a:ea typeface="Times New Roman"/>
                <a:cs typeface="Times New Roman"/>
                <a:sym typeface="Times New Roman"/>
              </a:rPr>
              <a:t>Disadvantages:</a:t>
            </a:r>
            <a:endParaRPr b="1" dirty="0" sz="1800">
              <a:solidFill>
                <a:srgbClr val="C00000"/>
              </a:solidFill>
              <a:latin typeface="Times New Roman"/>
              <a:ea typeface="Times New Roman"/>
              <a:cs typeface="Times New Roman"/>
              <a:sym typeface="Times New Roman"/>
            </a:endParaRPr>
          </a:p>
          <a:p>
            <a:pPr algn="just" indent="0" lvl="0" marL="0" rtl="0">
              <a:lnSpc>
                <a:spcPct val="50000"/>
              </a:lnSpc>
              <a:spcBef>
                <a:spcPts val="0"/>
              </a:spcBef>
              <a:spcAft>
                <a:spcPts val="0"/>
              </a:spcAft>
              <a:buNone/>
            </a:pPr>
            <a:endParaRPr b="1" dirty="0" sz="1700">
              <a:latin typeface="Times New Roman"/>
              <a:ea typeface="Times New Roman"/>
              <a:cs typeface="Times New Roman"/>
              <a:sym typeface="Times New Roman"/>
            </a:endParaRPr>
          </a:p>
          <a:p>
            <a:pPr algn="just" indent="0" lvl="0" marL="0" rtl="0">
              <a:spcBef>
                <a:spcPts val="0"/>
              </a:spcBef>
              <a:spcAft>
                <a:spcPts val="0"/>
              </a:spcAft>
              <a:buNone/>
            </a:pPr>
            <a:r>
              <a:rPr dirty="0" sz="1800" lang="en-US">
                <a:latin typeface="Times New Roman"/>
                <a:ea typeface="Times New Roman"/>
                <a:cs typeface="Times New Roman"/>
                <a:sym typeface="Times New Roman"/>
              </a:rPr>
              <a:t>It includes high initial costs, complex integration, data security risks, training requirements, and potential system downtime.</a:t>
            </a:r>
            <a:endParaRPr dirty="0" sz="18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71" name="Shape 135"/>
        <p:cNvGrpSpPr/>
        <p:nvPr/>
      </p:nvGrpSpPr>
      <p:grpSpPr>
        <a:xfrm>
          <a:off x="0" y="0"/>
          <a:ext cx="0" cy="0"/>
          <a:chOff x="0" y="0"/>
          <a:chExt cx="0" cy="0"/>
        </a:xfrm>
      </p:grpSpPr>
      <p:sp>
        <p:nvSpPr>
          <p:cNvPr id="1048622" name="Google Shape;136;p23"/>
          <p:cNvSpPr txBox="1"/>
          <p:nvPr/>
        </p:nvSpPr>
        <p:spPr>
          <a:xfrm>
            <a:off x="382050" y="801100"/>
            <a:ext cx="8379900" cy="4282410"/>
          </a:xfrm>
          <a:prstGeom prst="rect"/>
          <a:noFill/>
          <a:ln>
            <a:noFill/>
          </a:ln>
        </p:spPr>
        <p:txBody>
          <a:bodyPr anchor="t" anchorCtr="0" bIns="91425" lIns="91425" rIns="91425" spcFirstLastPara="1" tIns="91425" wrap="square">
            <a:spAutoFit/>
          </a:bodyPr>
          <a:p>
            <a:pPr algn="just" indent="-330200" lvl="0" marL="457200" rtl="0">
              <a:spcBef>
                <a:spcPts val="0"/>
              </a:spcBef>
              <a:spcAft>
                <a:spcPts val="0"/>
              </a:spcAft>
              <a:buSzPts val="1600"/>
              <a:buFont typeface="Times New Roman"/>
              <a:buChar char="●"/>
            </a:pPr>
            <a:r>
              <a:rPr b="1" dirty="0" sz="1800" i="0" lang="en-US">
                <a:solidFill>
                  <a:srgbClr val="0070C0"/>
                </a:solidFill>
                <a:effectLst/>
                <a:latin typeface="Times New Roman" panose="02020603050405020304" pitchFamily="18" charset="0"/>
                <a:cs typeface="Times New Roman" panose="02020603050405020304" pitchFamily="18" charset="0"/>
              </a:rPr>
              <a:t>Cloud-Based Platform: </a:t>
            </a:r>
            <a:r>
              <a:rPr b="0" dirty="0" sz="1800" i="0" lang="en-US">
                <a:solidFill>
                  <a:schemeClr val="accent2">
                    <a:lumMod val="10000"/>
                  </a:schemeClr>
                </a:solidFill>
                <a:effectLst/>
                <a:latin typeface="Times New Roman" panose="02020603050405020304" pitchFamily="18" charset="0"/>
                <a:cs typeface="Times New Roman" panose="02020603050405020304" pitchFamily="18" charset="0"/>
              </a:rPr>
              <a:t>Utilizes a scalable, secure cloud infrastructure to ensure accessibility, cost-efficiency, and real-time updates from any device.</a:t>
            </a:r>
            <a:endParaRPr dirty="0" sz="1800" lang="en-US">
              <a:solidFill>
                <a:schemeClr val="accent2">
                  <a:lumMod val="10000"/>
                </a:schemeClr>
              </a:solidFill>
              <a:latin typeface="Times New Roman" panose="02020603050405020304" pitchFamily="18" charset="0"/>
              <a:ea typeface="Times New Roman"/>
              <a:cs typeface="Times New Roman" panose="02020603050405020304" pitchFamily="18" charset="0"/>
              <a:sym typeface="Times New Roman"/>
            </a:endParaRPr>
          </a:p>
          <a:p>
            <a:pPr algn="just" indent="-330200" lvl="0" marL="457200" rtl="0">
              <a:spcBef>
                <a:spcPts val="0"/>
              </a:spcBef>
              <a:spcAft>
                <a:spcPts val="0"/>
              </a:spcAft>
              <a:buSzPts val="1600"/>
              <a:buFont typeface="Times New Roman"/>
              <a:buChar char="●"/>
            </a:pPr>
            <a:r>
              <a:rPr b="1" dirty="0" sz="1800" i="0" lang="en-US">
                <a:solidFill>
                  <a:srgbClr val="0070C0"/>
                </a:solidFill>
                <a:effectLst/>
                <a:latin typeface="Times New Roman" panose="02020603050405020304" pitchFamily="18" charset="0"/>
                <a:cs typeface="Times New Roman" panose="02020603050405020304" pitchFamily="18" charset="0"/>
              </a:rPr>
              <a:t>Seamless Integration: </a:t>
            </a:r>
            <a:r>
              <a:rPr b="0" dirty="0" sz="1800" i="0" lang="en-US">
                <a:solidFill>
                  <a:schemeClr val="accent2">
                    <a:lumMod val="10000"/>
                  </a:schemeClr>
                </a:solidFill>
                <a:effectLst/>
                <a:latin typeface="Times New Roman" panose="02020603050405020304" pitchFamily="18" charset="0"/>
                <a:cs typeface="Times New Roman" panose="02020603050405020304" pitchFamily="18" charset="0"/>
              </a:rPr>
              <a:t>Integrates with existing HR, accounting, and time-tracking systems to streamline data flow and enhance accuracy.</a:t>
            </a:r>
            <a:endParaRPr dirty="0" sz="1800" lang="en-US">
              <a:solidFill>
                <a:schemeClr val="accent2">
                  <a:lumMod val="10000"/>
                </a:schemeClr>
              </a:solidFill>
              <a:latin typeface="Times New Roman" panose="02020603050405020304" pitchFamily="18" charset="0"/>
              <a:ea typeface="Times New Roman"/>
              <a:cs typeface="Times New Roman" panose="02020603050405020304" pitchFamily="18" charset="0"/>
              <a:sym typeface="Times New Roman"/>
            </a:endParaRPr>
          </a:p>
          <a:p>
            <a:pPr algn="just" indent="-330200" lvl="0" marL="457200" rtl="0">
              <a:lnSpc>
                <a:spcPct val="115000"/>
              </a:lnSpc>
              <a:spcBef>
                <a:spcPts val="0"/>
              </a:spcBef>
              <a:spcAft>
                <a:spcPts val="0"/>
              </a:spcAft>
              <a:buSzPts val="1600"/>
              <a:buFont typeface="Times New Roman"/>
              <a:buChar char="●"/>
            </a:pPr>
            <a:r>
              <a:rPr b="1" dirty="0" sz="1800" i="0" lang="en-US">
                <a:solidFill>
                  <a:srgbClr val="0070C0"/>
                </a:solidFill>
                <a:effectLst/>
                <a:latin typeface="Times New Roman" panose="02020603050405020304" pitchFamily="18" charset="0"/>
                <a:cs typeface="Times New Roman" panose="02020603050405020304" pitchFamily="18" charset="0"/>
              </a:rPr>
              <a:t>Advanced Security Features: </a:t>
            </a:r>
            <a:r>
              <a:rPr b="0" dirty="0" sz="1800" i="0" lang="en-US">
                <a:solidFill>
                  <a:schemeClr val="accent2">
                    <a:lumMod val="10000"/>
                  </a:schemeClr>
                </a:solidFill>
                <a:effectLst/>
                <a:latin typeface="Times New Roman" panose="02020603050405020304" pitchFamily="18" charset="0"/>
                <a:cs typeface="Times New Roman" panose="02020603050405020304" pitchFamily="18" charset="0"/>
              </a:rPr>
              <a:t>Implements robust encryption, multi-factor authentication, and regular audits to protect sensitive payroll data from breaches.</a:t>
            </a:r>
            <a:endParaRPr dirty="0" sz="1800" lang="en-US">
              <a:solidFill>
                <a:schemeClr val="accent2">
                  <a:lumMod val="10000"/>
                </a:schemeClr>
              </a:solidFill>
              <a:latin typeface="Times New Roman" panose="02020603050405020304" pitchFamily="18" charset="0"/>
              <a:ea typeface="Times New Roman"/>
              <a:cs typeface="Times New Roman" panose="02020603050405020304" pitchFamily="18" charset="0"/>
              <a:sym typeface="Times New Roman"/>
            </a:endParaRPr>
          </a:p>
          <a:p>
            <a:pPr algn="just" indent="-330200" lvl="0" marL="457200" rtl="0">
              <a:spcBef>
                <a:spcPts val="0"/>
              </a:spcBef>
              <a:spcAft>
                <a:spcPts val="0"/>
              </a:spcAft>
              <a:buSzPts val="1600"/>
              <a:buFont typeface="Times New Roman"/>
              <a:buChar char="●"/>
            </a:pPr>
            <a:r>
              <a:rPr b="1" dirty="0" sz="1800" i="0" lang="en-US">
                <a:solidFill>
                  <a:srgbClr val="0070C0"/>
                </a:solidFill>
                <a:effectLst/>
                <a:latin typeface="Times New Roman" panose="02020603050405020304" pitchFamily="18" charset="0"/>
                <a:cs typeface="Times New Roman" panose="02020603050405020304" pitchFamily="18" charset="0"/>
              </a:rPr>
              <a:t>User-Friendly Interface: </a:t>
            </a:r>
            <a:r>
              <a:rPr b="0" dirty="0" sz="1800" i="0" lang="en-US">
                <a:solidFill>
                  <a:schemeClr val="accent2">
                    <a:lumMod val="10000"/>
                  </a:schemeClr>
                </a:solidFill>
                <a:effectLst/>
                <a:latin typeface="Times New Roman" panose="02020603050405020304" pitchFamily="18" charset="0"/>
                <a:cs typeface="Times New Roman" panose="02020603050405020304" pitchFamily="18" charset="0"/>
              </a:rPr>
              <a:t>Provides an intuitive interface for easy navigation, minimizing training time and enhancing user experience for both employees and administrators.</a:t>
            </a:r>
            <a:endParaRPr dirty="0" sz="1800" lang="en-US">
              <a:solidFill>
                <a:schemeClr val="accent2">
                  <a:lumMod val="10000"/>
                </a:schemeClr>
              </a:solidFill>
              <a:latin typeface="Times New Roman" panose="02020603050405020304" pitchFamily="18" charset="0"/>
              <a:ea typeface="Times New Roman"/>
              <a:cs typeface="Times New Roman" panose="02020603050405020304" pitchFamily="18" charset="0"/>
              <a:sym typeface="Times New Roman"/>
            </a:endParaRPr>
          </a:p>
          <a:p>
            <a:pPr algn="just" indent="-330200" lvl="0" marL="457200" rtl="0">
              <a:spcBef>
                <a:spcPts val="0"/>
              </a:spcBef>
              <a:spcAft>
                <a:spcPts val="0"/>
              </a:spcAft>
              <a:buSzPts val="1600"/>
              <a:buFont typeface="Times New Roman"/>
              <a:buChar char="●"/>
            </a:pPr>
            <a:r>
              <a:rPr b="1" dirty="0" sz="1800" i="0" lang="en-US">
                <a:solidFill>
                  <a:srgbClr val="0070C0"/>
                </a:solidFill>
                <a:effectLst/>
                <a:latin typeface="Times New Roman" panose="02020603050405020304" pitchFamily="18" charset="0"/>
                <a:cs typeface="Times New Roman" panose="02020603050405020304" pitchFamily="18" charset="0"/>
              </a:rPr>
              <a:t>Automated Compliance Updates: </a:t>
            </a:r>
            <a:r>
              <a:rPr b="0" dirty="0" sz="1800" i="0" lang="en-US">
                <a:solidFill>
                  <a:schemeClr val="accent2">
                    <a:lumMod val="10000"/>
                  </a:schemeClr>
                </a:solidFill>
                <a:effectLst/>
                <a:latin typeface="Times New Roman" panose="02020603050405020304" pitchFamily="18" charset="0"/>
                <a:cs typeface="Times New Roman" panose="02020603050405020304" pitchFamily="18" charset="0"/>
              </a:rPr>
              <a:t>Regularly updates payroll calculations and tax tables to comply with evolving regulations, reducing manual errors and ensuring legal adherence.</a:t>
            </a:r>
            <a:endParaRPr dirty="0" sz="1800" lang="en-US">
              <a:solidFill>
                <a:schemeClr val="accent2">
                  <a:lumMod val="10000"/>
                </a:schemeClr>
              </a:solidFill>
              <a:latin typeface="Times New Roman" panose="02020603050405020304" pitchFamily="18" charset="0"/>
              <a:ea typeface="Times New Roman"/>
              <a:cs typeface="Times New Roman" panose="02020603050405020304" pitchFamily="18" charset="0"/>
              <a:sym typeface="Times New Roman"/>
            </a:endParaRPr>
          </a:p>
        </p:txBody>
      </p:sp>
      <p:pic>
        <p:nvPicPr>
          <p:cNvPr id="2097173" name="Google Shape;137;p23"/>
          <p:cNvPicPr preferRelativeResize="0">
            <a:picLocks/>
          </p:cNvPicPr>
          <p:nvPr/>
        </p:nvPicPr>
        <p:blipFill>
          <a:blip xmlns:r="http://schemas.openxmlformats.org/officeDocument/2006/relationships" r:embed="rId1">
            <a:alphaModFix/>
          </a:blip>
          <a:stretch>
            <a:fillRect/>
          </a:stretch>
        </p:blipFill>
        <p:spPr>
          <a:xfrm>
            <a:off x="85250" y="53725"/>
            <a:ext cx="801100" cy="747375"/>
          </a:xfrm>
          <a:prstGeom prst="rect"/>
          <a:noFill/>
          <a:ln>
            <a:noFill/>
          </a:ln>
        </p:spPr>
      </p:pic>
      <p:pic>
        <p:nvPicPr>
          <p:cNvPr id="2097174" name="Google Shape;138;p23"/>
          <p:cNvPicPr preferRelativeResize="0">
            <a:picLocks/>
          </p:cNvPicPr>
          <p:nvPr/>
        </p:nvPicPr>
        <p:blipFill>
          <a:blip xmlns:r="http://schemas.openxmlformats.org/officeDocument/2006/relationships" r:embed="rId2">
            <a:alphaModFix/>
          </a:blip>
          <a:stretch>
            <a:fillRect/>
          </a:stretch>
        </p:blipFill>
        <p:spPr>
          <a:xfrm>
            <a:off x="8257650" y="0"/>
            <a:ext cx="657979" cy="801100"/>
          </a:xfrm>
          <a:prstGeom prst="rect"/>
          <a:noFill/>
          <a:ln>
            <a:noFill/>
          </a:ln>
        </p:spPr>
      </p:pic>
      <p:sp>
        <p:nvSpPr>
          <p:cNvPr id="1048623" name="Google Shape;139;p23"/>
          <p:cNvSpPr txBox="1"/>
          <p:nvPr/>
        </p:nvSpPr>
        <p:spPr>
          <a:xfrm>
            <a:off x="2923350" y="169575"/>
            <a:ext cx="3297300" cy="569356"/>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dirty="0" sz="2400" lang="en" u="sng">
                <a:solidFill>
                  <a:srgbClr val="C00000"/>
                </a:solidFill>
                <a:latin typeface="Times New Roman"/>
                <a:ea typeface="Times New Roman"/>
                <a:cs typeface="Times New Roman"/>
                <a:sym typeface="Times New Roman"/>
              </a:rPr>
              <a:t>PROPOSED SYSTEM</a:t>
            </a:r>
            <a:endParaRPr b="1" dirty="0" sz="2400" u="sng">
              <a:solidFill>
                <a:srgbClr val="C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74" name="Shape 143"/>
        <p:cNvGrpSpPr/>
        <p:nvPr/>
      </p:nvGrpSpPr>
      <p:grpSpPr>
        <a:xfrm>
          <a:off x="0" y="0"/>
          <a:ext cx="0" cy="0"/>
          <a:chOff x="0" y="0"/>
          <a:chExt cx="0" cy="0"/>
        </a:xfrm>
      </p:grpSpPr>
      <p:pic>
        <p:nvPicPr>
          <p:cNvPr id="2097175" name="Google Shape;144;p24"/>
          <p:cNvPicPr preferRelativeResize="0">
            <a:picLocks/>
          </p:cNvPicPr>
          <p:nvPr/>
        </p:nvPicPr>
        <p:blipFill>
          <a:blip xmlns:r="http://schemas.openxmlformats.org/officeDocument/2006/relationships" r:embed="rId1">
            <a:alphaModFix/>
          </a:blip>
          <a:stretch>
            <a:fillRect/>
          </a:stretch>
        </p:blipFill>
        <p:spPr>
          <a:xfrm>
            <a:off x="85250" y="53725"/>
            <a:ext cx="801100" cy="801100"/>
          </a:xfrm>
          <a:prstGeom prst="rect"/>
          <a:noFill/>
          <a:ln>
            <a:noFill/>
          </a:ln>
        </p:spPr>
      </p:pic>
      <p:pic>
        <p:nvPicPr>
          <p:cNvPr id="2097176" name="Google Shape;145;p24"/>
          <p:cNvPicPr preferRelativeResize="0">
            <a:picLocks/>
          </p:cNvPicPr>
          <p:nvPr/>
        </p:nvPicPr>
        <p:blipFill>
          <a:blip xmlns:r="http://schemas.openxmlformats.org/officeDocument/2006/relationships" r:embed="rId2">
            <a:alphaModFix/>
          </a:blip>
          <a:stretch>
            <a:fillRect/>
          </a:stretch>
        </p:blipFill>
        <p:spPr>
          <a:xfrm>
            <a:off x="8236950" y="53725"/>
            <a:ext cx="801100" cy="947756"/>
          </a:xfrm>
          <a:prstGeom prst="rect"/>
          <a:noFill/>
          <a:ln>
            <a:noFill/>
          </a:ln>
        </p:spPr>
      </p:pic>
      <p:sp>
        <p:nvSpPr>
          <p:cNvPr id="1048626" name="Google Shape;146;p24"/>
          <p:cNvSpPr txBox="1"/>
          <p:nvPr/>
        </p:nvSpPr>
        <p:spPr>
          <a:xfrm>
            <a:off x="2636849" y="258200"/>
            <a:ext cx="4074193" cy="589249"/>
          </a:xfrm>
          <a:prstGeom prst="rect"/>
          <a:noFill/>
          <a:ln>
            <a:noFill/>
          </a:ln>
        </p:spPr>
        <p:txBody>
          <a:bodyPr anchor="t" anchorCtr="0" bIns="91425" lIns="91425" rIns="91425" spcFirstLastPara="1" tIns="91425" wrap="square">
            <a:spAutoFit/>
          </a:bodyPr>
          <a:p>
            <a:pPr indent="0" lvl="0" marL="0" rtl="0">
              <a:spcBef>
                <a:spcPts val="0"/>
              </a:spcBef>
              <a:spcAft>
                <a:spcPts val="0"/>
              </a:spcAft>
              <a:buNone/>
            </a:pPr>
            <a:r>
              <a:rPr b="1" dirty="0" sz="2400" lang="en" u="sng">
                <a:solidFill>
                  <a:srgbClr val="C00000"/>
                </a:solidFill>
                <a:latin typeface="Times New Roman"/>
                <a:ea typeface="Times New Roman"/>
                <a:cs typeface="Times New Roman"/>
                <a:sym typeface="Times New Roman"/>
              </a:rPr>
              <a:t>SYSTEM ARCHITECTURE</a:t>
            </a:r>
            <a:endParaRPr b="1" dirty="0" sz="2400" u="sng">
              <a:solidFill>
                <a:srgbClr val="C00000"/>
              </a:solidFill>
              <a:latin typeface="Times New Roman"/>
              <a:ea typeface="Times New Roman"/>
              <a:cs typeface="Times New Roman"/>
              <a:sym typeface="Times New Roman"/>
            </a:endParaRPr>
          </a:p>
        </p:txBody>
      </p:sp>
      <p:sp>
        <p:nvSpPr>
          <p:cNvPr id="1048627" name="AutoShape 6" descr="A solution composed of several ready-made or custom modules - ScienceSoft"/>
          <p:cNvSpPr>
            <a:spLocks noChangeAspect="1" noChangeArrowheads="1"/>
          </p:cNvSpPr>
          <p:nvPr/>
        </p:nvSpPr>
        <p:spPr bwMode="auto">
          <a:xfrm>
            <a:off x="1011238" y="0"/>
            <a:ext cx="7121525" cy="5143500"/>
          </a:xfrm>
          <a:prstGeom prst="rect"/>
          <a:noFill/>
        </p:spPr>
        <p:txBody>
          <a:bodyPr anchor="t" anchorCtr="0" bIns="45720" compatLnSpc="1" lIns="91440" numCol="1" rIns="91440" tIns="45720" vert="horz" wrap="square">
            <a:prstTxWarp prst="textNoShape"/>
          </a:bodyPr>
          <a:p>
            <a:endParaRPr lang="en-IN"/>
          </a:p>
        </p:txBody>
      </p:sp>
      <p:sp>
        <p:nvSpPr>
          <p:cNvPr id="1048628" name="AutoShape 8" descr="A solution composed of several ready-made or custom modules - ScienceSoft"/>
          <p:cNvSpPr>
            <a:spLocks noChangeAspect="1" noChangeArrowheads="1"/>
          </p:cNvSpPr>
          <p:nvPr/>
        </p:nvSpPr>
        <p:spPr bwMode="auto">
          <a:xfrm>
            <a:off x="1163638" y="152400"/>
            <a:ext cx="7121525" cy="5143500"/>
          </a:xfrm>
          <a:prstGeom prst="rect"/>
          <a:noFill/>
        </p:spPr>
        <p:txBody>
          <a:bodyPr anchor="t" anchorCtr="0" bIns="45720" compatLnSpc="1" lIns="91440" numCol="1" rIns="91440" tIns="45720" vert="horz" wrap="square">
            <a:prstTxWarp prst="textNoShape"/>
          </a:bodyPr>
          <a:p>
            <a:endParaRPr lang="en-IN"/>
          </a:p>
        </p:txBody>
      </p:sp>
      <p:sp>
        <p:nvSpPr>
          <p:cNvPr id="1048629" name="AutoShape 10" descr="A solution composed of several ready-made or custom modules - ScienceSoft"/>
          <p:cNvSpPr>
            <a:spLocks noChangeAspect="1" noChangeArrowheads="1"/>
          </p:cNvSpPr>
          <p:nvPr/>
        </p:nvSpPr>
        <p:spPr bwMode="auto">
          <a:xfrm>
            <a:off x="1316038" y="304800"/>
            <a:ext cx="7121525" cy="5143500"/>
          </a:xfrm>
          <a:prstGeom prst="rect"/>
          <a:noFill/>
        </p:spPr>
        <p:txBody>
          <a:bodyPr anchor="t" anchorCtr="0" bIns="45720" compatLnSpc="1" lIns="91440" numCol="1" rIns="91440" tIns="45720" vert="horz" wrap="square">
            <a:prstTxWarp prst="textNoShape"/>
          </a:bodyPr>
          <a:p>
            <a:endParaRPr lang="en-IN"/>
          </a:p>
        </p:txBody>
      </p:sp>
      <p:sp>
        <p:nvSpPr>
          <p:cNvPr id="1048630" name="AutoShape 12" descr="A solution composed of several ready-made or custom modules - ScienceSoft"/>
          <p:cNvSpPr>
            <a:spLocks noChangeAspect="1" noChangeArrowheads="1"/>
          </p:cNvSpPr>
          <p:nvPr/>
        </p:nvSpPr>
        <p:spPr bwMode="auto">
          <a:xfrm>
            <a:off x="1468438" y="457200"/>
            <a:ext cx="7121525" cy="5143500"/>
          </a:xfrm>
          <a:prstGeom prst="rect"/>
          <a:noFill/>
        </p:spPr>
        <p:txBody>
          <a:bodyPr anchor="t" anchorCtr="0" bIns="45720" compatLnSpc="1" lIns="91440" numCol="1" rIns="91440" tIns="45720" vert="horz" wrap="square">
            <a:prstTxWarp prst="textNoShape"/>
          </a:bodyPr>
          <a:p>
            <a:endParaRPr lang="en-IN"/>
          </a:p>
        </p:txBody>
      </p:sp>
      <p:pic>
        <p:nvPicPr>
          <p:cNvPr id="2097177" name="Picture 1"/>
          <p:cNvPicPr>
            <a:picLocks noChangeAspect="1"/>
          </p:cNvPicPr>
          <p:nvPr/>
        </p:nvPicPr>
        <p:blipFill>
          <a:blip xmlns:r="http://schemas.openxmlformats.org/officeDocument/2006/relationships" r:embed="rId3"/>
          <a:stretch>
            <a:fillRect/>
          </a:stretch>
        </p:blipFill>
        <p:spPr>
          <a:xfrm>
            <a:off x="1542080" y="796999"/>
            <a:ext cx="6094383" cy="4070275"/>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77" name="Shape 151"/>
        <p:cNvGrpSpPr/>
        <p:nvPr/>
      </p:nvGrpSpPr>
      <p:grpSpPr>
        <a:xfrm>
          <a:off x="0" y="0"/>
          <a:ext cx="0" cy="0"/>
          <a:chOff x="0" y="0"/>
          <a:chExt cx="0" cy="0"/>
        </a:xfrm>
      </p:grpSpPr>
      <p:pic>
        <p:nvPicPr>
          <p:cNvPr id="2097178" name="Google Shape;152;p25"/>
          <p:cNvPicPr preferRelativeResize="0">
            <a:picLocks/>
          </p:cNvPicPr>
          <p:nvPr/>
        </p:nvPicPr>
        <p:blipFill>
          <a:blip xmlns:r="http://schemas.openxmlformats.org/officeDocument/2006/relationships" r:embed="rId1">
            <a:alphaModFix/>
          </a:blip>
          <a:stretch>
            <a:fillRect/>
          </a:stretch>
        </p:blipFill>
        <p:spPr>
          <a:xfrm>
            <a:off x="85250" y="53725"/>
            <a:ext cx="801100" cy="801100"/>
          </a:xfrm>
          <a:prstGeom prst="rect"/>
          <a:noFill/>
          <a:ln>
            <a:noFill/>
          </a:ln>
        </p:spPr>
      </p:pic>
      <p:pic>
        <p:nvPicPr>
          <p:cNvPr id="2097179" name="Google Shape;153;p25"/>
          <p:cNvPicPr preferRelativeResize="0">
            <a:picLocks/>
          </p:cNvPicPr>
          <p:nvPr/>
        </p:nvPicPr>
        <p:blipFill>
          <a:blip xmlns:r="http://schemas.openxmlformats.org/officeDocument/2006/relationships" r:embed="rId2">
            <a:alphaModFix/>
          </a:blip>
          <a:stretch>
            <a:fillRect/>
          </a:stretch>
        </p:blipFill>
        <p:spPr>
          <a:xfrm>
            <a:off x="8236950" y="53725"/>
            <a:ext cx="725200" cy="857950"/>
          </a:xfrm>
          <a:prstGeom prst="rect"/>
          <a:noFill/>
          <a:ln>
            <a:noFill/>
          </a:ln>
        </p:spPr>
      </p:pic>
      <p:sp>
        <p:nvSpPr>
          <p:cNvPr id="1048633" name="Google Shape;155;p25"/>
          <p:cNvSpPr txBox="1"/>
          <p:nvPr/>
        </p:nvSpPr>
        <p:spPr>
          <a:xfrm>
            <a:off x="3180706" y="0"/>
            <a:ext cx="2537187" cy="589250"/>
          </a:xfrm>
          <a:prstGeom prst="rect"/>
          <a:noFill/>
          <a:ln>
            <a:noFill/>
          </a:ln>
        </p:spPr>
        <p:txBody>
          <a:bodyPr anchor="t" anchorCtr="0" bIns="91425" lIns="91425" rIns="91425" spcFirstLastPara="1" tIns="91425" wrap="square">
            <a:spAutoFit/>
          </a:bodyPr>
          <a:p>
            <a:pPr algn="ctr" indent="0" lvl="0" marL="0" rtl="0">
              <a:spcBef>
                <a:spcPts val="0"/>
              </a:spcBef>
              <a:spcAft>
                <a:spcPts val="0"/>
              </a:spcAft>
              <a:buNone/>
            </a:pPr>
            <a:r>
              <a:rPr b="1" dirty="0" sz="2400" lang="en" u="sng">
                <a:solidFill>
                  <a:srgbClr val="C00000"/>
                </a:solidFill>
                <a:latin typeface="Times New Roman"/>
                <a:ea typeface="Times New Roman"/>
                <a:cs typeface="Times New Roman"/>
                <a:sym typeface="Times New Roman"/>
              </a:rPr>
              <a:t>FLOWCHART</a:t>
            </a:r>
            <a:endParaRPr b="1" dirty="0" sz="2400" u="sng">
              <a:solidFill>
                <a:srgbClr val="C00000"/>
              </a:solidFill>
              <a:latin typeface="Times New Roman"/>
              <a:ea typeface="Times New Roman"/>
              <a:cs typeface="Times New Roman"/>
              <a:sym typeface="Times New Roman"/>
            </a:endParaRPr>
          </a:p>
        </p:txBody>
      </p:sp>
      <p:pic>
        <p:nvPicPr>
          <p:cNvPr id="2097180" name="Picture 8" descr="Web-based payroll management system: design, implementation, and evaluation  | Journal of Electrical Systems and Information Technology | Full Text"/>
          <p:cNvPicPr>
            <a:picLocks noChangeAspect="1" noChangeArrowheads="1"/>
          </p:cNvPicPr>
          <p:nvPr/>
        </p:nvPicPr>
        <p:blipFill>
          <a:blip xmlns:r="http://schemas.openxmlformats.org/officeDocument/2006/relationships" r:embed="rId3"/>
          <a:srcRect/>
          <a:stretch>
            <a:fillRect/>
          </a:stretch>
        </p:blipFill>
        <p:spPr bwMode="auto">
          <a:xfrm>
            <a:off x="2720921" y="440870"/>
            <a:ext cx="3927190" cy="4702630"/>
          </a:xfrm>
          <a:prstGeom prst="rect"/>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80" name="Shape 159"/>
        <p:cNvGrpSpPr/>
        <p:nvPr/>
      </p:nvGrpSpPr>
      <p:grpSpPr>
        <a:xfrm>
          <a:off x="0" y="0"/>
          <a:ext cx="0" cy="0"/>
          <a:chOff x="0" y="0"/>
          <a:chExt cx="0" cy="0"/>
        </a:xfrm>
      </p:grpSpPr>
      <p:sp>
        <p:nvSpPr>
          <p:cNvPr id="1048636" name="Google Shape;160;p26"/>
          <p:cNvSpPr txBox="1"/>
          <p:nvPr/>
        </p:nvSpPr>
        <p:spPr>
          <a:xfrm>
            <a:off x="345450" y="1001481"/>
            <a:ext cx="8453100" cy="425701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dirty="0" sz="2400" lang="en">
                <a:solidFill>
                  <a:srgbClr val="C00000"/>
                </a:solidFill>
                <a:latin typeface="Times New Roman"/>
                <a:ea typeface="Times New Roman"/>
                <a:cs typeface="Times New Roman"/>
                <a:sym typeface="Times New Roman"/>
              </a:rPr>
              <a:t>Modules:</a:t>
            </a:r>
            <a:endParaRPr b="1" dirty="0" sz="2400">
              <a:solidFill>
                <a:srgbClr val="C00000"/>
              </a:solidFill>
              <a:latin typeface="Times New Roman"/>
              <a:ea typeface="Times New Roman"/>
              <a:cs typeface="Times New Roman"/>
              <a:sym typeface="Times New Roman"/>
            </a:endParaRPr>
          </a:p>
          <a:p>
            <a:pPr algn="l" indent="0" lvl="0" marL="0" rtl="0">
              <a:lnSpc>
                <a:spcPct val="40000"/>
              </a:lnSpc>
              <a:spcBef>
                <a:spcPts val="0"/>
              </a:spcBef>
              <a:spcAft>
                <a:spcPts val="0"/>
              </a:spcAft>
              <a:buNone/>
            </a:pPr>
            <a:endParaRPr b="1" dirty="0" sz="2400">
              <a:latin typeface="Times New Roman"/>
              <a:ea typeface="Times New Roman"/>
              <a:cs typeface="Times New Roman"/>
              <a:sym typeface="Times New Roman"/>
            </a:endParaRPr>
          </a:p>
          <a:p>
            <a:pPr algn="just" indent="-342900" lvl="0" marL="457200" rtl="0">
              <a:lnSpc>
                <a:spcPct val="115000"/>
              </a:lnSpc>
              <a:spcBef>
                <a:spcPts val="0"/>
              </a:spcBef>
              <a:spcAft>
                <a:spcPts val="0"/>
              </a:spcAft>
              <a:buSzPts val="1800"/>
              <a:buFont typeface="Times New Roman"/>
              <a:buChar char="●"/>
            </a:pPr>
            <a:r>
              <a:rPr b="1" dirty="0" sz="1800" lang="en-US">
                <a:solidFill>
                  <a:srgbClr val="0070C0"/>
                </a:solidFill>
                <a:latin typeface="Times New Roman"/>
                <a:ea typeface="Times New Roman"/>
                <a:cs typeface="Times New Roman"/>
                <a:sym typeface="Times New Roman"/>
              </a:rPr>
              <a:t>Employee Management Module: </a:t>
            </a:r>
            <a:r>
              <a:rPr dirty="0" sz="1800" lang="en-US">
                <a:latin typeface="Times New Roman"/>
                <a:ea typeface="Times New Roman"/>
                <a:cs typeface="Times New Roman"/>
                <a:sym typeface="Times New Roman"/>
              </a:rPr>
              <a:t>Handles employee data, including personal details, job roles, compensation structures, and payroll history.</a:t>
            </a:r>
          </a:p>
          <a:p>
            <a:pPr algn="just" indent="-342900" lvl="0" marL="457200" rtl="0">
              <a:lnSpc>
                <a:spcPct val="115000"/>
              </a:lnSpc>
              <a:spcBef>
                <a:spcPts val="0"/>
              </a:spcBef>
              <a:spcAft>
                <a:spcPts val="0"/>
              </a:spcAft>
              <a:buSzPts val="1800"/>
              <a:buFont typeface="Times New Roman"/>
              <a:buChar char="●"/>
            </a:pPr>
            <a:r>
              <a:rPr b="1" dirty="0" sz="1800" lang="en-US">
                <a:solidFill>
                  <a:srgbClr val="0070C0"/>
                </a:solidFill>
                <a:latin typeface="Times New Roman"/>
                <a:ea typeface="Times New Roman"/>
                <a:cs typeface="Times New Roman"/>
                <a:sym typeface="Times New Roman"/>
              </a:rPr>
              <a:t>Payroll Processing Module: </a:t>
            </a:r>
            <a:r>
              <a:rPr dirty="0" sz="1800" lang="en-US">
                <a:latin typeface="Times New Roman"/>
                <a:ea typeface="Times New Roman"/>
                <a:cs typeface="Times New Roman"/>
                <a:sym typeface="Times New Roman"/>
              </a:rPr>
              <a:t>Calculates salaries, deductions, bonuses, taxes, and generates pay slips, ensuring accurate and timely payroll execution.</a:t>
            </a:r>
          </a:p>
          <a:p>
            <a:pPr algn="just" indent="-342900" lvl="0" marL="457200" rtl="0">
              <a:lnSpc>
                <a:spcPct val="115000"/>
              </a:lnSpc>
              <a:spcBef>
                <a:spcPts val="0"/>
              </a:spcBef>
              <a:spcAft>
                <a:spcPts val="0"/>
              </a:spcAft>
              <a:buSzPts val="1800"/>
              <a:buFont typeface="Times New Roman"/>
              <a:buChar char="●"/>
            </a:pPr>
            <a:r>
              <a:rPr b="1" dirty="0" sz="1800" lang="en-US">
                <a:solidFill>
                  <a:srgbClr val="0070C0"/>
                </a:solidFill>
                <a:latin typeface="Times New Roman"/>
                <a:ea typeface="Times New Roman"/>
                <a:cs typeface="Times New Roman"/>
                <a:sym typeface="Times New Roman"/>
              </a:rPr>
              <a:t>Tax and Compliance Module: </a:t>
            </a:r>
            <a:r>
              <a:rPr dirty="0" sz="1800" lang="en-US">
                <a:latin typeface="Times New Roman"/>
                <a:ea typeface="Times New Roman"/>
                <a:cs typeface="Times New Roman"/>
                <a:sym typeface="Times New Roman"/>
              </a:rPr>
              <a:t>Manages tax calculations, compliance with local and federal regulations, and generates necessary reports for regulatory bodies.</a:t>
            </a:r>
          </a:p>
          <a:p>
            <a:pPr algn="just" indent="-342900" lvl="0" marL="457200" rtl="0">
              <a:lnSpc>
                <a:spcPct val="115000"/>
              </a:lnSpc>
              <a:spcBef>
                <a:spcPts val="0"/>
              </a:spcBef>
              <a:spcAft>
                <a:spcPts val="0"/>
              </a:spcAft>
              <a:buSzPts val="1800"/>
              <a:buFont typeface="Times New Roman"/>
              <a:buChar char="●"/>
            </a:pPr>
            <a:r>
              <a:rPr b="1" dirty="0" sz="1800" lang="en-US">
                <a:solidFill>
                  <a:srgbClr val="0070C0"/>
                </a:solidFill>
                <a:latin typeface="Times New Roman"/>
                <a:ea typeface="Times New Roman"/>
                <a:cs typeface="Times New Roman"/>
                <a:sym typeface="Times New Roman"/>
              </a:rPr>
              <a:t>Reporting and Analytics Module: </a:t>
            </a:r>
            <a:r>
              <a:rPr dirty="0" sz="1800" lang="en-US">
                <a:latin typeface="Times New Roman"/>
                <a:ea typeface="Times New Roman"/>
                <a:cs typeface="Times New Roman"/>
                <a:sym typeface="Times New Roman"/>
              </a:rPr>
              <a:t>Provides insights through various reports and analytics on payroll expenses, employee compensation, and financial trends for better decision-making.</a:t>
            </a:r>
            <a:endParaRPr dirty="0" sz="2000" lang="en-US">
              <a:latin typeface="Times New Roman"/>
              <a:ea typeface="Times New Roman"/>
              <a:cs typeface="Times New Roman"/>
              <a:sym typeface="Times New Roman"/>
            </a:endParaRPr>
          </a:p>
        </p:txBody>
      </p:sp>
      <p:pic>
        <p:nvPicPr>
          <p:cNvPr id="2097181" name="Google Shape;161;p26"/>
          <p:cNvPicPr preferRelativeResize="0">
            <a:picLocks/>
          </p:cNvPicPr>
          <p:nvPr/>
        </p:nvPicPr>
        <p:blipFill>
          <a:blip xmlns:r="http://schemas.openxmlformats.org/officeDocument/2006/relationships" r:embed="rId1">
            <a:alphaModFix/>
          </a:blip>
          <a:stretch>
            <a:fillRect/>
          </a:stretch>
        </p:blipFill>
        <p:spPr>
          <a:xfrm>
            <a:off x="85250" y="53725"/>
            <a:ext cx="801100" cy="801100"/>
          </a:xfrm>
          <a:prstGeom prst="rect"/>
          <a:noFill/>
          <a:ln>
            <a:noFill/>
          </a:ln>
        </p:spPr>
      </p:pic>
      <p:pic>
        <p:nvPicPr>
          <p:cNvPr id="2097182" name="Google Shape;162;p26"/>
          <p:cNvPicPr preferRelativeResize="0">
            <a:picLocks/>
          </p:cNvPicPr>
          <p:nvPr/>
        </p:nvPicPr>
        <p:blipFill>
          <a:blip xmlns:r="http://schemas.openxmlformats.org/officeDocument/2006/relationships" r:embed="rId2">
            <a:alphaModFix/>
          </a:blip>
          <a:stretch>
            <a:fillRect/>
          </a:stretch>
        </p:blipFill>
        <p:spPr>
          <a:xfrm>
            <a:off x="8236950" y="53725"/>
            <a:ext cx="801100" cy="947756"/>
          </a:xfrm>
          <a:prstGeom prst="rect"/>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83" name="Shape 194"/>
        <p:cNvGrpSpPr/>
        <p:nvPr/>
      </p:nvGrpSpPr>
      <p:grpSpPr>
        <a:xfrm>
          <a:off x="0" y="0"/>
          <a:ext cx="0" cy="0"/>
          <a:chOff x="0" y="0"/>
          <a:chExt cx="0" cy="0"/>
        </a:xfrm>
      </p:grpSpPr>
      <p:sp>
        <p:nvSpPr>
          <p:cNvPr id="1048639" name="Google Shape;195;p30"/>
          <p:cNvSpPr txBox="1"/>
          <p:nvPr/>
        </p:nvSpPr>
        <p:spPr>
          <a:xfrm>
            <a:off x="493549" y="1174748"/>
            <a:ext cx="7735500" cy="3840450"/>
          </a:xfrm>
          <a:prstGeom prst="rect"/>
          <a:noFill/>
          <a:ln>
            <a:noFill/>
          </a:ln>
        </p:spPr>
        <p:txBody>
          <a:bodyPr anchor="t" anchorCtr="0" bIns="91425" lIns="91425" rIns="91425" spcFirstLastPara="1" tIns="91425" wrap="square">
            <a:spAutoFit/>
          </a:bodyPr>
          <a:p>
            <a:pPr algn="l" indent="-355600" lvl="0" marL="628650" rtl="0">
              <a:lnSpc>
                <a:spcPct val="150000"/>
              </a:lnSpc>
              <a:spcBef>
                <a:spcPts val="0"/>
              </a:spcBef>
              <a:spcAft>
                <a:spcPts val="0"/>
              </a:spcAft>
              <a:buClr>
                <a:schemeClr val="lt1"/>
              </a:buClr>
              <a:buSzPts val="2000"/>
              <a:buFont typeface="Times New Roman"/>
              <a:buChar char="●"/>
            </a:pPr>
            <a:r>
              <a:rPr dirty="0" sz="1800" lang="en-US">
                <a:solidFill>
                  <a:schemeClr val="lt1"/>
                </a:solidFill>
                <a:latin typeface="Times New Roman"/>
                <a:ea typeface="Times New Roman"/>
                <a:cs typeface="Times New Roman"/>
                <a:sym typeface="Times New Roman"/>
              </a:rPr>
              <a:t>Increased Accuracy</a:t>
            </a:r>
          </a:p>
          <a:p>
            <a:pPr algn="l" indent="-355600" lvl="0" marL="628650" rtl="0">
              <a:lnSpc>
                <a:spcPct val="150000"/>
              </a:lnSpc>
              <a:spcBef>
                <a:spcPts val="0"/>
              </a:spcBef>
              <a:spcAft>
                <a:spcPts val="0"/>
              </a:spcAft>
              <a:buClr>
                <a:schemeClr val="lt1"/>
              </a:buClr>
              <a:buSzPts val="2000"/>
              <a:buFont typeface="Times New Roman"/>
              <a:buChar char="●"/>
            </a:pPr>
            <a:r>
              <a:rPr dirty="0" sz="1800" lang="en-US">
                <a:solidFill>
                  <a:schemeClr val="lt1"/>
                </a:solidFill>
                <a:latin typeface="Times New Roman"/>
                <a:ea typeface="Times New Roman"/>
                <a:cs typeface="Times New Roman"/>
                <a:sym typeface="Times New Roman"/>
              </a:rPr>
              <a:t>Time Efficiency</a:t>
            </a:r>
          </a:p>
          <a:p>
            <a:pPr algn="l" indent="-355600" lvl="0" marL="628650" rtl="0">
              <a:lnSpc>
                <a:spcPct val="150000"/>
              </a:lnSpc>
              <a:spcBef>
                <a:spcPts val="0"/>
              </a:spcBef>
              <a:spcAft>
                <a:spcPts val="0"/>
              </a:spcAft>
              <a:buClr>
                <a:schemeClr val="lt1"/>
              </a:buClr>
              <a:buSzPts val="2000"/>
              <a:buFont typeface="Times New Roman"/>
              <a:buChar char="●"/>
            </a:pPr>
            <a:r>
              <a:rPr dirty="0" sz="1800" lang="en-US">
                <a:solidFill>
                  <a:schemeClr val="lt1"/>
                </a:solidFill>
                <a:latin typeface="Times New Roman"/>
                <a:ea typeface="Times New Roman"/>
                <a:cs typeface="Times New Roman"/>
                <a:sym typeface="Times New Roman"/>
              </a:rPr>
              <a:t>Regulatory Compliance</a:t>
            </a:r>
          </a:p>
          <a:p>
            <a:pPr algn="l" indent="-355600" lvl="0" marL="628650" rtl="0">
              <a:lnSpc>
                <a:spcPct val="150000"/>
              </a:lnSpc>
              <a:spcBef>
                <a:spcPts val="0"/>
              </a:spcBef>
              <a:spcAft>
                <a:spcPts val="0"/>
              </a:spcAft>
              <a:buClr>
                <a:schemeClr val="lt1"/>
              </a:buClr>
              <a:buSzPts val="2000"/>
              <a:buFont typeface="Times New Roman"/>
              <a:buChar char="●"/>
            </a:pPr>
            <a:r>
              <a:rPr dirty="0" sz="1800" lang="en-US">
                <a:solidFill>
                  <a:schemeClr val="lt1"/>
                </a:solidFill>
                <a:latin typeface="Times New Roman"/>
                <a:ea typeface="Times New Roman"/>
                <a:cs typeface="Times New Roman"/>
                <a:sym typeface="Times New Roman"/>
              </a:rPr>
              <a:t>Enhanced Security</a:t>
            </a:r>
          </a:p>
          <a:p>
            <a:pPr algn="l" indent="-355600" lvl="0" marL="628650" rtl="0">
              <a:lnSpc>
                <a:spcPct val="150000"/>
              </a:lnSpc>
              <a:spcBef>
                <a:spcPts val="0"/>
              </a:spcBef>
              <a:spcAft>
                <a:spcPts val="0"/>
              </a:spcAft>
              <a:buClr>
                <a:schemeClr val="lt1"/>
              </a:buClr>
              <a:buSzPts val="2000"/>
              <a:buFont typeface="Times New Roman"/>
              <a:buChar char="●"/>
            </a:pPr>
            <a:r>
              <a:rPr dirty="0" sz="1800" lang="en-US">
                <a:solidFill>
                  <a:schemeClr val="lt1"/>
                </a:solidFill>
                <a:latin typeface="Times New Roman"/>
                <a:ea typeface="Times New Roman"/>
                <a:cs typeface="Times New Roman"/>
                <a:sym typeface="Times New Roman"/>
              </a:rPr>
              <a:t>Scalability</a:t>
            </a:r>
          </a:p>
          <a:p>
            <a:pPr algn="l" indent="-355600" lvl="0" marL="628650" rtl="0">
              <a:lnSpc>
                <a:spcPct val="150000"/>
              </a:lnSpc>
              <a:spcBef>
                <a:spcPts val="0"/>
              </a:spcBef>
              <a:spcAft>
                <a:spcPts val="0"/>
              </a:spcAft>
              <a:buClr>
                <a:schemeClr val="lt1"/>
              </a:buClr>
              <a:buSzPts val="2000"/>
              <a:buFont typeface="Times New Roman"/>
              <a:buChar char="●"/>
            </a:pPr>
            <a:r>
              <a:rPr dirty="0" sz="1800" lang="en-US">
                <a:solidFill>
                  <a:schemeClr val="lt1"/>
                </a:solidFill>
                <a:latin typeface="Times New Roman"/>
                <a:ea typeface="Times New Roman"/>
                <a:cs typeface="Times New Roman"/>
                <a:sym typeface="Times New Roman"/>
              </a:rPr>
              <a:t>Improved Reporting</a:t>
            </a:r>
          </a:p>
          <a:p>
            <a:pPr algn="l" indent="-355600" lvl="0" marL="628650" rtl="0">
              <a:lnSpc>
                <a:spcPct val="150000"/>
              </a:lnSpc>
              <a:spcBef>
                <a:spcPts val="0"/>
              </a:spcBef>
              <a:spcAft>
                <a:spcPts val="0"/>
              </a:spcAft>
              <a:buClr>
                <a:schemeClr val="lt1"/>
              </a:buClr>
              <a:buSzPts val="2000"/>
              <a:buFont typeface="Times New Roman"/>
              <a:buChar char="●"/>
            </a:pPr>
            <a:r>
              <a:rPr dirty="0" sz="1800" lang="en-US">
                <a:solidFill>
                  <a:schemeClr val="lt1"/>
                </a:solidFill>
                <a:latin typeface="Times New Roman"/>
                <a:ea typeface="Times New Roman"/>
                <a:cs typeface="Times New Roman"/>
                <a:sym typeface="Times New Roman"/>
              </a:rPr>
              <a:t>Employee Self-Service</a:t>
            </a:r>
          </a:p>
          <a:p>
            <a:pPr algn="l" indent="-355600" lvl="0" marL="628650" rtl="0">
              <a:lnSpc>
                <a:spcPct val="150000"/>
              </a:lnSpc>
              <a:spcBef>
                <a:spcPts val="0"/>
              </a:spcBef>
              <a:spcAft>
                <a:spcPts val="0"/>
              </a:spcAft>
              <a:buClr>
                <a:schemeClr val="lt1"/>
              </a:buClr>
              <a:buSzPts val="2000"/>
              <a:buFont typeface="Times New Roman"/>
              <a:buChar char="●"/>
            </a:pPr>
            <a:r>
              <a:rPr dirty="0" sz="1800" lang="en-US">
                <a:latin typeface="Times New Roman" panose="02020603050405020304" pitchFamily="18" charset="0"/>
                <a:cs typeface="Times New Roman" panose="02020603050405020304" pitchFamily="18" charset="0"/>
              </a:rPr>
              <a:t>Integration Capabilities</a:t>
            </a:r>
          </a:p>
        </p:txBody>
      </p:sp>
      <p:pic>
        <p:nvPicPr>
          <p:cNvPr id="2097183" name="Google Shape;196;p30"/>
          <p:cNvPicPr preferRelativeResize="0">
            <a:picLocks/>
          </p:cNvPicPr>
          <p:nvPr/>
        </p:nvPicPr>
        <p:blipFill>
          <a:blip xmlns:r="http://schemas.openxmlformats.org/officeDocument/2006/relationships" r:embed="rId1">
            <a:alphaModFix/>
          </a:blip>
          <a:stretch>
            <a:fillRect/>
          </a:stretch>
        </p:blipFill>
        <p:spPr>
          <a:xfrm>
            <a:off x="85250" y="53725"/>
            <a:ext cx="801100" cy="801100"/>
          </a:xfrm>
          <a:prstGeom prst="rect"/>
          <a:noFill/>
          <a:ln>
            <a:noFill/>
          </a:ln>
        </p:spPr>
      </p:pic>
      <p:pic>
        <p:nvPicPr>
          <p:cNvPr id="2097184" name="Google Shape;197;p30"/>
          <p:cNvPicPr preferRelativeResize="0">
            <a:picLocks/>
          </p:cNvPicPr>
          <p:nvPr/>
        </p:nvPicPr>
        <p:blipFill>
          <a:blip xmlns:r="http://schemas.openxmlformats.org/officeDocument/2006/relationships" r:embed="rId2">
            <a:alphaModFix/>
          </a:blip>
          <a:stretch>
            <a:fillRect/>
          </a:stretch>
        </p:blipFill>
        <p:spPr>
          <a:xfrm>
            <a:off x="8236950" y="53725"/>
            <a:ext cx="801100" cy="947756"/>
          </a:xfrm>
          <a:prstGeom prst="rect"/>
          <a:noFill/>
          <a:ln>
            <a:noFill/>
          </a:ln>
        </p:spPr>
      </p:pic>
      <p:sp>
        <p:nvSpPr>
          <p:cNvPr id="1048640" name="Google Shape;198;p30"/>
          <p:cNvSpPr txBox="1"/>
          <p:nvPr/>
        </p:nvSpPr>
        <p:spPr>
          <a:xfrm>
            <a:off x="3411567" y="460819"/>
            <a:ext cx="2320866" cy="5892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dirty="0" sz="2400" lang="en" u="sng">
                <a:solidFill>
                  <a:srgbClr val="C00000"/>
                </a:solidFill>
                <a:latin typeface="Times New Roman"/>
                <a:ea typeface="Times New Roman"/>
                <a:cs typeface="Times New Roman"/>
                <a:sym typeface="Times New Roman"/>
              </a:rPr>
              <a:t>ADVANTAGES</a:t>
            </a:r>
            <a:endParaRPr b="1" dirty="0" sz="2700" u="sng">
              <a:solidFill>
                <a:srgbClr val="C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86" name="Shape 202"/>
        <p:cNvGrpSpPr/>
        <p:nvPr/>
      </p:nvGrpSpPr>
      <p:grpSpPr>
        <a:xfrm>
          <a:off x="0" y="0"/>
          <a:ext cx="0" cy="0"/>
          <a:chOff x="0" y="0"/>
          <a:chExt cx="0" cy="0"/>
        </a:xfrm>
      </p:grpSpPr>
      <p:sp>
        <p:nvSpPr>
          <p:cNvPr id="1048643" name="Google Shape;203;p31"/>
          <p:cNvSpPr txBox="1"/>
          <p:nvPr/>
        </p:nvSpPr>
        <p:spPr>
          <a:xfrm>
            <a:off x="148061" y="1001481"/>
            <a:ext cx="8381778" cy="4036030"/>
          </a:xfrm>
          <a:prstGeom prst="rect"/>
          <a:noFill/>
          <a:ln>
            <a:noFill/>
          </a:ln>
        </p:spPr>
        <p:txBody>
          <a:bodyPr anchor="t" anchorCtr="0" bIns="91425" lIns="91425" rIns="91425" spcFirstLastPara="1" tIns="91425" wrap="square">
            <a:spAutoFit/>
          </a:bodyPr>
          <a:p>
            <a:pPr algn="just" indent="-342900" lvl="0" marL="685800" rtl="0">
              <a:lnSpc>
                <a:spcPct val="115000"/>
              </a:lnSpc>
              <a:spcBef>
                <a:spcPts val="1100"/>
              </a:spcBef>
              <a:spcAft>
                <a:spcPts val="0"/>
              </a:spcAft>
              <a:buClr>
                <a:schemeClr val="lt1"/>
              </a:buClr>
              <a:buSzPts val="1800"/>
              <a:buFont typeface="Times New Roman"/>
              <a:buChar char="●"/>
            </a:pPr>
            <a:r>
              <a:rPr dirty="0" sz="1800" lang="en-US">
                <a:latin typeface="Times New Roman"/>
                <a:ea typeface="Times New Roman"/>
                <a:cs typeface="Times New Roman"/>
                <a:sym typeface="Times New Roman"/>
              </a:rPr>
              <a:t>Costly Implementation and highly expensive.</a:t>
            </a:r>
          </a:p>
          <a:p>
            <a:pPr algn="just" indent="-342900" lvl="0" marL="685800" rtl="0">
              <a:lnSpc>
                <a:spcPct val="115000"/>
              </a:lnSpc>
              <a:spcBef>
                <a:spcPts val="1100"/>
              </a:spcBef>
              <a:spcAft>
                <a:spcPts val="0"/>
              </a:spcAft>
              <a:buClr>
                <a:schemeClr val="lt1"/>
              </a:buClr>
              <a:buSzPts val="1800"/>
              <a:buFont typeface="Times New Roman"/>
              <a:buChar char="●"/>
            </a:pPr>
            <a:r>
              <a:rPr dirty="0" sz="1800" lang="en-US">
                <a:latin typeface="Times New Roman"/>
                <a:ea typeface="Times New Roman"/>
                <a:cs typeface="Times New Roman"/>
                <a:sym typeface="Times New Roman"/>
              </a:rPr>
              <a:t> Integrating with existing systems or third-party services can cause technical challenges and incur additional costs.</a:t>
            </a:r>
          </a:p>
          <a:p>
            <a:pPr algn="just" indent="-342900" lvl="0" marL="685800" rtl="0">
              <a:lnSpc>
                <a:spcPct val="115000"/>
              </a:lnSpc>
              <a:spcBef>
                <a:spcPts val="1100"/>
              </a:spcBef>
              <a:spcAft>
                <a:spcPts val="0"/>
              </a:spcAft>
              <a:buClr>
                <a:schemeClr val="lt1"/>
              </a:buClr>
              <a:buSzPts val="1800"/>
              <a:buFont typeface="Times New Roman"/>
              <a:buChar char="●"/>
            </a:pPr>
            <a:r>
              <a:rPr dirty="0" sz="1800" lang="en-US">
                <a:latin typeface="Times New Roman"/>
                <a:ea typeface="Times New Roman"/>
                <a:cs typeface="Times New Roman"/>
                <a:sym typeface="Times New Roman"/>
              </a:rPr>
              <a:t>Online storage of payroll data increases vulnerability to breaches, requiring robust security measures.</a:t>
            </a:r>
          </a:p>
          <a:p>
            <a:pPr algn="just" indent="-342900" lvl="0" marL="685800" rtl="0">
              <a:lnSpc>
                <a:spcPct val="115000"/>
              </a:lnSpc>
              <a:spcBef>
                <a:spcPts val="1100"/>
              </a:spcBef>
              <a:spcAft>
                <a:spcPts val="0"/>
              </a:spcAft>
              <a:buClr>
                <a:schemeClr val="lt1"/>
              </a:buClr>
              <a:buSzPts val="1800"/>
              <a:buFont typeface="Times New Roman"/>
              <a:buChar char="●"/>
            </a:pPr>
            <a:r>
              <a:rPr dirty="0" sz="1800" lang="en-US">
                <a:latin typeface="Times New Roman"/>
                <a:ea typeface="Times New Roman"/>
                <a:cs typeface="Times New Roman"/>
                <a:sym typeface="Times New Roman"/>
              </a:rPr>
              <a:t> Extensive training required, affecting productivity.</a:t>
            </a:r>
          </a:p>
          <a:p>
            <a:pPr algn="just" indent="-342900" lvl="0" marL="685800" rtl="0">
              <a:lnSpc>
                <a:spcPct val="115000"/>
              </a:lnSpc>
              <a:spcBef>
                <a:spcPts val="1100"/>
              </a:spcBef>
              <a:spcAft>
                <a:spcPts val="0"/>
              </a:spcAft>
              <a:buClr>
                <a:schemeClr val="lt1"/>
              </a:buClr>
              <a:buSzPts val="1800"/>
              <a:buFont typeface="Times New Roman"/>
              <a:buChar char="●"/>
            </a:pPr>
            <a:r>
              <a:rPr dirty="0" sz="1800" lang="en-US">
                <a:latin typeface="Times New Roman"/>
                <a:ea typeface="Times New Roman"/>
                <a:cs typeface="Times New Roman"/>
                <a:sym typeface="Times New Roman"/>
              </a:rPr>
              <a:t>Disruptions from technical issues and outages.</a:t>
            </a:r>
          </a:p>
          <a:p>
            <a:pPr algn="just" indent="-342900" lvl="0" marL="685800" rtl="0">
              <a:lnSpc>
                <a:spcPct val="115000"/>
              </a:lnSpc>
              <a:spcBef>
                <a:spcPts val="1100"/>
              </a:spcBef>
              <a:spcAft>
                <a:spcPts val="0"/>
              </a:spcAft>
              <a:buClr>
                <a:schemeClr val="lt1"/>
              </a:buClr>
              <a:buSzPts val="1800"/>
              <a:buFont typeface="Times New Roman"/>
              <a:buChar char="●"/>
            </a:pPr>
            <a:r>
              <a:rPr dirty="0" sz="1800" lang="en-US">
                <a:solidFill>
                  <a:schemeClr val="lt1"/>
                </a:solidFill>
                <a:latin typeface="Times New Roman"/>
                <a:ea typeface="Times New Roman"/>
                <a:cs typeface="Times New Roman"/>
                <a:sym typeface="Times New Roman"/>
              </a:rPr>
              <a:t> Ongoing updates and support require additional expenses and dedicated resources.</a:t>
            </a:r>
          </a:p>
        </p:txBody>
      </p:sp>
      <p:pic>
        <p:nvPicPr>
          <p:cNvPr id="2097185" name="Google Shape;204;p31"/>
          <p:cNvPicPr preferRelativeResize="0">
            <a:picLocks/>
          </p:cNvPicPr>
          <p:nvPr/>
        </p:nvPicPr>
        <p:blipFill>
          <a:blip xmlns:r="http://schemas.openxmlformats.org/officeDocument/2006/relationships" r:embed="rId1">
            <a:alphaModFix/>
          </a:blip>
          <a:stretch>
            <a:fillRect/>
          </a:stretch>
        </p:blipFill>
        <p:spPr>
          <a:xfrm>
            <a:off x="85250" y="53725"/>
            <a:ext cx="801100" cy="801100"/>
          </a:xfrm>
          <a:prstGeom prst="rect"/>
          <a:noFill/>
          <a:ln>
            <a:noFill/>
          </a:ln>
        </p:spPr>
      </p:pic>
      <p:pic>
        <p:nvPicPr>
          <p:cNvPr id="2097186" name="Google Shape;205;p31"/>
          <p:cNvPicPr preferRelativeResize="0">
            <a:picLocks/>
          </p:cNvPicPr>
          <p:nvPr/>
        </p:nvPicPr>
        <p:blipFill>
          <a:blip xmlns:r="http://schemas.openxmlformats.org/officeDocument/2006/relationships" r:embed="rId2">
            <a:alphaModFix/>
          </a:blip>
          <a:stretch>
            <a:fillRect/>
          </a:stretch>
        </p:blipFill>
        <p:spPr>
          <a:xfrm>
            <a:off x="8236950" y="53725"/>
            <a:ext cx="801100" cy="947756"/>
          </a:xfrm>
          <a:prstGeom prst="rect"/>
          <a:noFill/>
          <a:ln>
            <a:noFill/>
          </a:ln>
        </p:spPr>
      </p:pic>
      <p:sp>
        <p:nvSpPr>
          <p:cNvPr id="1048644" name="Google Shape;207;p31"/>
          <p:cNvSpPr txBox="1"/>
          <p:nvPr/>
        </p:nvSpPr>
        <p:spPr>
          <a:xfrm>
            <a:off x="3188169" y="374182"/>
            <a:ext cx="2301562" cy="589249"/>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dirty="0" sz="2400" lang="en" u="sng">
                <a:solidFill>
                  <a:srgbClr val="C00000"/>
                </a:solidFill>
                <a:latin typeface="Times New Roman"/>
                <a:ea typeface="Times New Roman"/>
                <a:cs typeface="Times New Roman"/>
                <a:sym typeface="Times New Roman"/>
              </a:rPr>
              <a:t>LIMITATIONS</a:t>
            </a:r>
            <a:endParaRPr b="1" dirty="0" sz="2400" u="sng">
              <a:solidFill>
                <a:srgbClr val="C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89" name="Shape 221"/>
        <p:cNvGrpSpPr/>
        <p:nvPr/>
      </p:nvGrpSpPr>
      <p:grpSpPr>
        <a:xfrm>
          <a:off x="0" y="0"/>
          <a:ext cx="0" cy="0"/>
          <a:chOff x="0" y="0"/>
          <a:chExt cx="0" cy="0"/>
        </a:xfrm>
      </p:grpSpPr>
      <p:pic>
        <p:nvPicPr>
          <p:cNvPr id="2097187" name="Google Shape;223;p33"/>
          <p:cNvPicPr preferRelativeResize="0">
            <a:picLocks/>
          </p:cNvPicPr>
          <p:nvPr/>
        </p:nvPicPr>
        <p:blipFill>
          <a:blip xmlns:r="http://schemas.openxmlformats.org/officeDocument/2006/relationships" r:embed="rId1">
            <a:alphaModFix/>
          </a:blip>
          <a:stretch>
            <a:fillRect/>
          </a:stretch>
        </p:blipFill>
        <p:spPr>
          <a:xfrm>
            <a:off x="85250" y="53725"/>
            <a:ext cx="801100" cy="801100"/>
          </a:xfrm>
          <a:prstGeom prst="rect"/>
          <a:noFill/>
          <a:ln>
            <a:noFill/>
          </a:ln>
        </p:spPr>
      </p:pic>
      <p:pic>
        <p:nvPicPr>
          <p:cNvPr id="2097188" name="Google Shape;224;p33"/>
          <p:cNvPicPr preferRelativeResize="0">
            <a:picLocks/>
          </p:cNvPicPr>
          <p:nvPr/>
        </p:nvPicPr>
        <p:blipFill>
          <a:blip xmlns:r="http://schemas.openxmlformats.org/officeDocument/2006/relationships" r:embed="rId2">
            <a:alphaModFix/>
          </a:blip>
          <a:stretch>
            <a:fillRect/>
          </a:stretch>
        </p:blipFill>
        <p:spPr>
          <a:xfrm>
            <a:off x="8236950" y="53725"/>
            <a:ext cx="801100" cy="947756"/>
          </a:xfrm>
          <a:prstGeom prst="rect"/>
          <a:noFill/>
          <a:ln>
            <a:noFill/>
          </a:ln>
        </p:spPr>
      </p:pic>
      <p:pic>
        <p:nvPicPr>
          <p:cNvPr id="2097189" name="Picture 6"/>
          <p:cNvPicPr>
            <a:picLocks noChangeAspect="1"/>
          </p:cNvPicPr>
          <p:nvPr/>
        </p:nvPicPr>
        <p:blipFill>
          <a:blip xmlns:r="http://schemas.openxmlformats.org/officeDocument/2006/relationships" r:embed="rId3"/>
          <a:stretch>
            <a:fillRect/>
          </a:stretch>
        </p:blipFill>
        <p:spPr>
          <a:xfrm>
            <a:off x="878738" y="721074"/>
            <a:ext cx="3949903" cy="4076910"/>
          </a:xfrm>
          <a:prstGeom prst="rect"/>
        </p:spPr>
      </p:pic>
      <p:pic>
        <p:nvPicPr>
          <p:cNvPr id="2097190" name="Picture 8"/>
          <p:cNvPicPr>
            <a:picLocks noChangeAspect="1"/>
          </p:cNvPicPr>
          <p:nvPr/>
        </p:nvPicPr>
        <p:blipFill>
          <a:blip xmlns:r="http://schemas.openxmlformats.org/officeDocument/2006/relationships" r:embed="rId4"/>
          <a:stretch>
            <a:fillRect/>
          </a:stretch>
        </p:blipFill>
        <p:spPr>
          <a:xfrm>
            <a:off x="4763326" y="721075"/>
            <a:ext cx="3572409" cy="4076910"/>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92" name="Shape 202"/>
        <p:cNvGrpSpPr/>
        <p:nvPr/>
      </p:nvGrpSpPr>
      <p:grpSpPr>
        <a:xfrm>
          <a:off x="0" y="0"/>
          <a:ext cx="0" cy="0"/>
          <a:chOff x="0" y="0"/>
          <a:chExt cx="0" cy="0"/>
        </a:xfrm>
      </p:grpSpPr>
      <p:pic>
        <p:nvPicPr>
          <p:cNvPr id="2097191" name="Google Shape;204;p31"/>
          <p:cNvPicPr preferRelativeResize="0">
            <a:picLocks/>
          </p:cNvPicPr>
          <p:nvPr/>
        </p:nvPicPr>
        <p:blipFill>
          <a:blip xmlns:r="http://schemas.openxmlformats.org/officeDocument/2006/relationships" r:embed="rId1">
            <a:alphaModFix/>
          </a:blip>
          <a:stretch>
            <a:fillRect/>
          </a:stretch>
        </p:blipFill>
        <p:spPr>
          <a:xfrm>
            <a:off x="85250" y="53725"/>
            <a:ext cx="801100" cy="801100"/>
          </a:xfrm>
          <a:prstGeom prst="rect"/>
          <a:noFill/>
          <a:ln>
            <a:noFill/>
          </a:ln>
        </p:spPr>
      </p:pic>
      <p:pic>
        <p:nvPicPr>
          <p:cNvPr id="2097192" name="Google Shape;205;p31"/>
          <p:cNvPicPr preferRelativeResize="0">
            <a:picLocks/>
          </p:cNvPicPr>
          <p:nvPr/>
        </p:nvPicPr>
        <p:blipFill>
          <a:blip xmlns:r="http://schemas.openxmlformats.org/officeDocument/2006/relationships" r:embed="rId2">
            <a:alphaModFix/>
          </a:blip>
          <a:stretch>
            <a:fillRect/>
          </a:stretch>
        </p:blipFill>
        <p:spPr>
          <a:xfrm>
            <a:off x="8236950" y="53725"/>
            <a:ext cx="801100" cy="947756"/>
          </a:xfrm>
          <a:prstGeom prst="rect"/>
          <a:noFill/>
          <a:ln>
            <a:noFill/>
          </a:ln>
        </p:spPr>
      </p:pic>
      <p:pic>
        <p:nvPicPr>
          <p:cNvPr id="2097193" name="Picture 4" descr="Payroll Management System in PHP with Source Code - CodeAstro"/>
          <p:cNvPicPr>
            <a:picLocks noChangeAspect="1" noChangeArrowheads="1"/>
          </p:cNvPicPr>
          <p:nvPr/>
        </p:nvPicPr>
        <p:blipFill>
          <a:blip xmlns:r="http://schemas.openxmlformats.org/officeDocument/2006/relationships" r:embed="rId3"/>
          <a:srcRect/>
          <a:stretch>
            <a:fillRect/>
          </a:stretch>
        </p:blipFill>
        <p:spPr bwMode="auto">
          <a:xfrm>
            <a:off x="864600" y="854825"/>
            <a:ext cx="7218043" cy="4146947"/>
          </a:xfrm>
          <a:prstGeom prst="rect"/>
          <a:noFill/>
        </p:spPr>
      </p:pic>
      <p:sp>
        <p:nvSpPr>
          <p:cNvPr id="1048649" name="TextBox 1"/>
          <p:cNvSpPr txBox="1"/>
          <p:nvPr/>
        </p:nvSpPr>
        <p:spPr>
          <a:xfrm>
            <a:off x="3567793" y="293914"/>
            <a:ext cx="2294164" cy="497839"/>
          </a:xfrm>
          <a:prstGeom prst="rect"/>
          <a:noFill/>
        </p:spPr>
        <p:txBody>
          <a:bodyPr rtlCol="0" wrap="square">
            <a:spAutoFit/>
          </a:bodyPr>
          <a:p>
            <a:r>
              <a:rPr b="1" dirty="0" sz="2400" lang="en-IN" u="sng">
                <a:solidFill>
                  <a:srgbClr val="FF0000"/>
                </a:solidFill>
                <a:latin typeface="Times New Roman" panose="02020603050405020304" pitchFamily="18" charset="0"/>
                <a:cs typeface="Times New Roman" panose="02020603050405020304" pitchFamily="18" charset="0"/>
              </a:rPr>
              <a:t>ADMIN PAGE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95" name="Shape 202"/>
        <p:cNvGrpSpPr/>
        <p:nvPr/>
      </p:nvGrpSpPr>
      <p:grpSpPr>
        <a:xfrm>
          <a:off x="0" y="0"/>
          <a:ext cx="0" cy="0"/>
          <a:chOff x="0" y="0"/>
          <a:chExt cx="0" cy="0"/>
        </a:xfrm>
      </p:grpSpPr>
      <p:pic>
        <p:nvPicPr>
          <p:cNvPr id="2097194" name="Google Shape;204;p31"/>
          <p:cNvPicPr preferRelativeResize="0">
            <a:picLocks/>
          </p:cNvPicPr>
          <p:nvPr/>
        </p:nvPicPr>
        <p:blipFill>
          <a:blip xmlns:r="http://schemas.openxmlformats.org/officeDocument/2006/relationships" r:embed="rId1">
            <a:alphaModFix/>
          </a:blip>
          <a:stretch>
            <a:fillRect/>
          </a:stretch>
        </p:blipFill>
        <p:spPr>
          <a:xfrm>
            <a:off x="85250" y="53725"/>
            <a:ext cx="801100" cy="801100"/>
          </a:xfrm>
          <a:prstGeom prst="rect"/>
          <a:noFill/>
          <a:ln>
            <a:noFill/>
          </a:ln>
        </p:spPr>
      </p:pic>
      <p:pic>
        <p:nvPicPr>
          <p:cNvPr id="2097195" name="Google Shape;205;p31"/>
          <p:cNvPicPr preferRelativeResize="0">
            <a:picLocks/>
          </p:cNvPicPr>
          <p:nvPr/>
        </p:nvPicPr>
        <p:blipFill>
          <a:blip xmlns:r="http://schemas.openxmlformats.org/officeDocument/2006/relationships" r:embed="rId2">
            <a:alphaModFix/>
          </a:blip>
          <a:stretch>
            <a:fillRect/>
          </a:stretch>
        </p:blipFill>
        <p:spPr>
          <a:xfrm>
            <a:off x="8236950" y="53725"/>
            <a:ext cx="801100" cy="947756"/>
          </a:xfrm>
          <a:prstGeom prst="rect"/>
          <a:noFill/>
          <a:ln>
            <a:noFill/>
          </a:ln>
        </p:spPr>
      </p:pic>
      <p:sp>
        <p:nvSpPr>
          <p:cNvPr id="1048652" name="Google Shape;207;p31"/>
          <p:cNvSpPr txBox="1"/>
          <p:nvPr/>
        </p:nvSpPr>
        <p:spPr>
          <a:xfrm>
            <a:off x="3188169" y="374182"/>
            <a:ext cx="2301562" cy="589249"/>
          </a:xfrm>
          <a:prstGeom prst="rect"/>
          <a:noFill/>
          <a:ln>
            <a:noFill/>
          </a:ln>
        </p:spPr>
        <p:txBody>
          <a:bodyPr anchor="t" anchorCtr="0" bIns="91425" lIns="91425" rIns="91425" spcFirstLastPara="1" tIns="91425" wrap="square">
            <a:spAutoFit/>
          </a:bodyPr>
          <a:p>
            <a:pPr algn="ctr" indent="0" lvl="0" marL="0" rtl="0">
              <a:spcBef>
                <a:spcPts val="0"/>
              </a:spcBef>
              <a:spcAft>
                <a:spcPts val="0"/>
              </a:spcAft>
              <a:buNone/>
            </a:pPr>
            <a:r>
              <a:rPr b="1" dirty="0" sz="2400" lang="en" u="sng">
                <a:solidFill>
                  <a:srgbClr val="C00000"/>
                </a:solidFill>
                <a:latin typeface="Times New Roman"/>
                <a:ea typeface="Times New Roman"/>
                <a:cs typeface="Times New Roman"/>
                <a:sym typeface="Times New Roman"/>
              </a:rPr>
              <a:t>RESULTS</a:t>
            </a:r>
            <a:endParaRPr b="1" dirty="0" sz="2400" u="sng">
              <a:solidFill>
                <a:srgbClr val="C00000"/>
              </a:solidFill>
              <a:latin typeface="Times New Roman"/>
              <a:ea typeface="Times New Roman"/>
              <a:cs typeface="Times New Roman"/>
              <a:sym typeface="Times New Roman"/>
            </a:endParaRPr>
          </a:p>
        </p:txBody>
      </p:sp>
      <p:sp>
        <p:nvSpPr>
          <p:cNvPr id="1048653" name="TextBox 2"/>
          <p:cNvSpPr txBox="1"/>
          <p:nvPr/>
        </p:nvSpPr>
        <p:spPr>
          <a:xfrm>
            <a:off x="4646780" y="991118"/>
            <a:ext cx="4292143" cy="4968240"/>
          </a:xfrm>
          <a:prstGeom prst="rect"/>
          <a:noFill/>
        </p:spPr>
        <p:txBody>
          <a:bodyPr wrap="square">
            <a:spAutoFit/>
          </a:bodyPr>
          <a:p>
            <a:pPr algn="just"/>
            <a:r>
              <a:rPr dirty="0" sz="1800" lang="en-US">
                <a:latin typeface="Times New Roman" panose="02020603050405020304" pitchFamily="18" charset="0"/>
                <a:cs typeface="Times New Roman" panose="02020603050405020304" pitchFamily="18" charset="0"/>
              </a:rPr>
              <a:t>The first image </a:t>
            </a:r>
            <a:r>
              <a:rPr b="1" dirty="0" sz="1800" lang="en-US">
                <a:solidFill>
                  <a:srgbClr val="0070C0"/>
                </a:solidFill>
                <a:latin typeface="Times New Roman" panose="02020603050405020304" pitchFamily="18" charset="0"/>
                <a:cs typeface="Times New Roman" panose="02020603050405020304" pitchFamily="18" charset="0"/>
              </a:rPr>
              <a:t>Fig. 1 </a:t>
            </a:r>
            <a:r>
              <a:rPr dirty="0" sz="1800" lang="en-US">
                <a:latin typeface="Times New Roman" panose="02020603050405020304" pitchFamily="18" charset="0"/>
                <a:cs typeface="Times New Roman" panose="02020603050405020304" pitchFamily="18" charset="0"/>
              </a:rPr>
              <a:t>showcases the Home page of a Payroll management application. It provides users with a clear overview of their work and number of days to work. It enables users to calculate the amount they got for their work.</a:t>
            </a:r>
          </a:p>
          <a:p>
            <a:pPr algn="just"/>
            <a:r>
              <a:rPr dirty="0" sz="1800" lang="en-US">
                <a:latin typeface="Times New Roman" panose="02020603050405020304" pitchFamily="18" charset="0"/>
                <a:cs typeface="Times New Roman" panose="02020603050405020304" pitchFamily="18" charset="0"/>
              </a:rPr>
              <a:t>The second image </a:t>
            </a:r>
            <a:r>
              <a:rPr b="1" dirty="0" sz="1800" lang="en-US">
                <a:solidFill>
                  <a:srgbClr val="0070C0"/>
                </a:solidFill>
                <a:latin typeface="Times New Roman" panose="02020603050405020304" pitchFamily="18" charset="0"/>
                <a:cs typeface="Times New Roman" panose="02020603050405020304" pitchFamily="18" charset="0"/>
              </a:rPr>
              <a:t>Fig. 2</a:t>
            </a:r>
            <a:r>
              <a:rPr dirty="0" sz="1800" lang="en-US">
                <a:solidFill>
                  <a:srgbClr val="0070C0"/>
                </a:solidFill>
                <a:latin typeface="Times New Roman" panose="02020603050405020304" pitchFamily="18" charset="0"/>
                <a:cs typeface="Times New Roman" panose="02020603050405020304" pitchFamily="18" charset="0"/>
              </a:rPr>
              <a:t> </a:t>
            </a:r>
            <a:r>
              <a:rPr dirty="0" sz="1800" lang="en-US">
                <a:latin typeface="Times New Roman" panose="02020603050405020304" pitchFamily="18" charset="0"/>
                <a:cs typeface="Times New Roman" panose="02020603050405020304" pitchFamily="18" charset="0"/>
              </a:rPr>
              <a:t>depicts the user-friendly interface for adding more information related to work, allowing users to remember the data and note the amount they earned. With customizable fields and efficient data entry features, users can maintain organized and up-to-date payment details and work.</a:t>
            </a:r>
            <a:endParaRPr dirty="0" sz="1800" lang="en-IN">
              <a:latin typeface="Times New Roman" panose="02020603050405020304" pitchFamily="18" charset="0"/>
              <a:cs typeface="Times New Roman" panose="02020603050405020304" pitchFamily="18" charset="0"/>
            </a:endParaRPr>
          </a:p>
        </p:txBody>
      </p:sp>
      <p:sp>
        <p:nvSpPr>
          <p:cNvPr id="1048654" name="TextBox 4"/>
          <p:cNvSpPr txBox="1"/>
          <p:nvPr/>
        </p:nvSpPr>
        <p:spPr>
          <a:xfrm>
            <a:off x="1135965" y="4774029"/>
            <a:ext cx="696351" cy="253916"/>
          </a:xfrm>
          <a:prstGeom prst="rect"/>
          <a:noFill/>
        </p:spPr>
        <p:txBody>
          <a:bodyPr wrap="square">
            <a:spAutoFit/>
          </a:bodyPr>
          <a:p>
            <a:pPr algn="just"/>
            <a:r>
              <a:rPr b="1" dirty="0" sz="1050" lang="en-US">
                <a:solidFill>
                  <a:srgbClr val="0070C0"/>
                </a:solidFill>
              </a:rPr>
              <a:t>Fig .1</a:t>
            </a:r>
            <a:endParaRPr b="1" dirty="0" sz="1050" lang="en-IN">
              <a:solidFill>
                <a:srgbClr val="0070C0"/>
              </a:solidFill>
            </a:endParaRPr>
          </a:p>
        </p:txBody>
      </p:sp>
      <p:sp>
        <p:nvSpPr>
          <p:cNvPr id="1048655" name="TextBox 5"/>
          <p:cNvSpPr txBox="1"/>
          <p:nvPr/>
        </p:nvSpPr>
        <p:spPr>
          <a:xfrm>
            <a:off x="3349282" y="4769318"/>
            <a:ext cx="696351" cy="253916"/>
          </a:xfrm>
          <a:prstGeom prst="rect"/>
          <a:noFill/>
        </p:spPr>
        <p:txBody>
          <a:bodyPr wrap="square">
            <a:spAutoFit/>
          </a:bodyPr>
          <a:p>
            <a:pPr algn="just"/>
            <a:r>
              <a:rPr b="1" dirty="0" sz="1050" lang="en-US">
                <a:solidFill>
                  <a:srgbClr val="0070C0"/>
                </a:solidFill>
              </a:rPr>
              <a:t>Fig .2</a:t>
            </a:r>
            <a:endParaRPr b="1" dirty="0" sz="1050" lang="en-IN">
              <a:solidFill>
                <a:srgbClr val="0070C0"/>
              </a:solidFill>
            </a:endParaRPr>
          </a:p>
        </p:txBody>
      </p:sp>
      <p:pic>
        <p:nvPicPr>
          <p:cNvPr id="2097196" name="Picture 3"/>
          <p:cNvPicPr>
            <a:picLocks noChangeAspect="1"/>
          </p:cNvPicPr>
          <p:nvPr/>
        </p:nvPicPr>
        <p:blipFill>
          <a:blip xmlns:r="http://schemas.openxmlformats.org/officeDocument/2006/relationships" r:embed="rId3"/>
          <a:stretch>
            <a:fillRect/>
          </a:stretch>
        </p:blipFill>
        <p:spPr>
          <a:xfrm>
            <a:off x="485800" y="928150"/>
            <a:ext cx="1959038" cy="3907190"/>
          </a:xfrm>
          <a:prstGeom prst="rect"/>
        </p:spPr>
      </p:pic>
      <p:pic>
        <p:nvPicPr>
          <p:cNvPr id="2097197" name="Picture 8"/>
          <p:cNvPicPr>
            <a:picLocks noChangeAspect="1"/>
          </p:cNvPicPr>
          <p:nvPr/>
        </p:nvPicPr>
        <p:blipFill>
          <a:blip xmlns:r="http://schemas.openxmlformats.org/officeDocument/2006/relationships" r:embed="rId4"/>
          <a:stretch>
            <a:fillRect/>
          </a:stretch>
        </p:blipFill>
        <p:spPr>
          <a:xfrm>
            <a:off x="2496095" y="956924"/>
            <a:ext cx="2075905" cy="3878416"/>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44" name="Shape 62"/>
        <p:cNvGrpSpPr/>
        <p:nvPr/>
      </p:nvGrpSpPr>
      <p:grpSpPr>
        <a:xfrm>
          <a:off x="0" y="0"/>
          <a:ext cx="0" cy="0"/>
          <a:chOff x="0" y="0"/>
          <a:chExt cx="0" cy="0"/>
        </a:xfrm>
      </p:grpSpPr>
      <p:sp>
        <p:nvSpPr>
          <p:cNvPr id="1048586" name="Google Shape;63;p14"/>
          <p:cNvSpPr txBox="1"/>
          <p:nvPr/>
        </p:nvSpPr>
        <p:spPr>
          <a:xfrm>
            <a:off x="271872" y="1126672"/>
            <a:ext cx="8129179" cy="2316450"/>
          </a:xfrm>
          <a:prstGeom prst="rect"/>
          <a:noFill/>
          <a:ln>
            <a:noFill/>
          </a:ln>
        </p:spPr>
        <p:txBody>
          <a:bodyPr anchor="t" anchorCtr="0" bIns="91425" lIns="91425" rIns="91425" spcFirstLastPara="1" tIns="91425" wrap="square">
            <a:spAutoFit/>
          </a:bodyPr>
          <a:p>
            <a:pPr algn="just" indent="0" lvl="0" rtl="0">
              <a:spcBef>
                <a:spcPts val="1200"/>
              </a:spcBef>
              <a:spcAft>
                <a:spcPts val="1200"/>
              </a:spcAft>
              <a:buNone/>
            </a:pPr>
            <a:r>
              <a:rPr dirty="0" sz="1800" lang="en-US">
                <a:latin typeface="Times New Roman" panose="02020603050405020304" pitchFamily="18" charset="0"/>
                <a:cs typeface="Times New Roman" panose="02020603050405020304" pitchFamily="18" charset="0"/>
              </a:rPr>
              <a:t>The Payroll Management System is an application designed to automate the process of managing employee payrolls. This system is crucial for businesses of all sizes to ensure accurate and timely payment to employees while maintaining compliance with tax regulations and other financial obligations. This abstract outlines the design, development, and implementation of a payroll management system using Java and related technologies.</a:t>
            </a:r>
            <a:endParaRPr b="1" dirty="0" sz="1800" lang="en-US">
              <a:solidFill>
                <a:schemeClr val="accent2">
                  <a:lumMod val="10000"/>
                </a:schemeClr>
              </a:solidFill>
              <a:latin typeface="Times New Roman" panose="02020603050405020304" pitchFamily="18" charset="0"/>
              <a:ea typeface="Times New Roman"/>
              <a:cs typeface="Times New Roman" panose="02020603050405020304" pitchFamily="18" charset="0"/>
              <a:sym typeface="Times New Roman"/>
            </a:endParaRPr>
          </a:p>
        </p:txBody>
      </p:sp>
      <p:sp>
        <p:nvSpPr>
          <p:cNvPr id="1048587" name="Google Shape;65;p14"/>
          <p:cNvSpPr txBox="1"/>
          <p:nvPr/>
        </p:nvSpPr>
        <p:spPr>
          <a:xfrm>
            <a:off x="271872" y="3281078"/>
            <a:ext cx="8417701" cy="7924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dirty="0" sz="1800" lang="en" u="sng">
                <a:solidFill>
                  <a:srgbClr val="0070C0"/>
                </a:solidFill>
                <a:latin typeface="Times New Roman" panose="02020603050405020304" pitchFamily="18" charset="0"/>
                <a:ea typeface="Times New Roman"/>
                <a:cs typeface="Times New Roman" panose="02020603050405020304" pitchFamily="18" charset="0"/>
                <a:sym typeface="Times New Roman"/>
              </a:rPr>
              <a:t>Keywords </a:t>
            </a:r>
            <a:r>
              <a:rPr dirty="0" sz="1800" lang="en" u="sng">
                <a:solidFill>
                  <a:srgbClr val="0070C0"/>
                </a:solidFill>
                <a:latin typeface="Times New Roman" panose="02020603050405020304" pitchFamily="18" charset="0"/>
                <a:ea typeface="Times New Roman"/>
                <a:cs typeface="Times New Roman" panose="02020603050405020304" pitchFamily="18" charset="0"/>
                <a:sym typeface="Times New Roman"/>
              </a:rPr>
              <a:t>:</a:t>
            </a:r>
            <a:r>
              <a:rPr dirty="0" sz="1800" lang="en">
                <a:solidFill>
                  <a:srgbClr val="0070C0"/>
                </a:solidFill>
                <a:latin typeface="Times New Roman" panose="02020603050405020304" pitchFamily="18" charset="0"/>
                <a:ea typeface="Times New Roman"/>
                <a:cs typeface="Times New Roman" panose="02020603050405020304" pitchFamily="18" charset="0"/>
                <a:sym typeface="Times New Roman"/>
              </a:rPr>
              <a:t> </a:t>
            </a:r>
            <a:r>
              <a:rPr dirty="0" sz="1800" lang="en-US">
                <a:solidFill>
                  <a:schemeClr val="accent2">
                    <a:lumMod val="10000"/>
                  </a:schemeClr>
                </a:solidFill>
                <a:latin typeface="Times New Roman" panose="02020603050405020304" pitchFamily="18" charset="0"/>
                <a:ea typeface="Times New Roman"/>
                <a:cs typeface="Times New Roman" panose="02020603050405020304" pitchFamily="18" charset="0"/>
                <a:sym typeface="Times New Roman"/>
              </a:rPr>
              <a:t>Payroll management, java, Spring Boot, JavaFX, Automation, Employee Records, Salary Calculation, Deductions, Bonuses, Data Security.</a:t>
            </a:r>
          </a:p>
        </p:txBody>
      </p:sp>
      <p:pic>
        <p:nvPicPr>
          <p:cNvPr id="2097155" name="Google Shape;66;p14"/>
          <p:cNvPicPr preferRelativeResize="0">
            <a:picLocks/>
          </p:cNvPicPr>
          <p:nvPr/>
        </p:nvPicPr>
        <p:blipFill>
          <a:blip xmlns:r="http://schemas.openxmlformats.org/officeDocument/2006/relationships" r:embed="rId1">
            <a:alphaModFix/>
          </a:blip>
          <a:stretch>
            <a:fillRect/>
          </a:stretch>
        </p:blipFill>
        <p:spPr>
          <a:xfrm>
            <a:off x="85250" y="53725"/>
            <a:ext cx="801100" cy="801100"/>
          </a:xfrm>
          <a:prstGeom prst="rect"/>
          <a:noFill/>
          <a:ln>
            <a:noFill/>
          </a:ln>
        </p:spPr>
      </p:pic>
      <p:pic>
        <p:nvPicPr>
          <p:cNvPr id="2097156" name="Google Shape;67;p14"/>
          <p:cNvPicPr preferRelativeResize="0">
            <a:picLocks/>
          </p:cNvPicPr>
          <p:nvPr/>
        </p:nvPicPr>
        <p:blipFill>
          <a:blip xmlns:r="http://schemas.openxmlformats.org/officeDocument/2006/relationships" r:embed="rId2">
            <a:alphaModFix/>
          </a:blip>
          <a:stretch>
            <a:fillRect/>
          </a:stretch>
        </p:blipFill>
        <p:spPr>
          <a:xfrm>
            <a:off x="8236950" y="53725"/>
            <a:ext cx="832742" cy="985200"/>
          </a:xfrm>
          <a:prstGeom prst="rect"/>
          <a:noFill/>
          <a:ln>
            <a:noFill/>
          </a:ln>
        </p:spPr>
      </p:pic>
      <p:sp>
        <p:nvSpPr>
          <p:cNvPr id="1048588" name="TextBox 1"/>
          <p:cNvSpPr txBox="1"/>
          <p:nvPr/>
        </p:nvSpPr>
        <p:spPr>
          <a:xfrm>
            <a:off x="3396343" y="449036"/>
            <a:ext cx="2310493" cy="497839"/>
          </a:xfrm>
          <a:prstGeom prst="rect"/>
          <a:noFill/>
        </p:spPr>
        <p:txBody>
          <a:bodyPr rtlCol="0" wrap="square">
            <a:spAutoFit/>
          </a:bodyPr>
          <a:p>
            <a:pPr algn="ctr"/>
            <a:r>
              <a:rPr b="1" dirty="0" sz="2400" lang="en-US" u="sng">
                <a:solidFill>
                  <a:srgbClr val="C00000"/>
                </a:solidFill>
                <a:latin typeface="Times New Roman" panose="02020603050405020304" pitchFamily="18" charset="0"/>
                <a:cs typeface="Times New Roman" panose="02020603050405020304" pitchFamily="18" charset="0"/>
              </a:rPr>
              <a:t>ABSTRACT</a:t>
            </a:r>
            <a:endParaRPr b="1" dirty="0" sz="2400" lang="en-IN" u="sng">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98" name="Shape 202"/>
        <p:cNvGrpSpPr/>
        <p:nvPr/>
      </p:nvGrpSpPr>
      <p:grpSpPr>
        <a:xfrm>
          <a:off x="0" y="0"/>
          <a:ext cx="0" cy="0"/>
          <a:chOff x="0" y="0"/>
          <a:chExt cx="0" cy="0"/>
        </a:xfrm>
      </p:grpSpPr>
      <p:pic>
        <p:nvPicPr>
          <p:cNvPr id="2097198" name="Google Shape;204;p31"/>
          <p:cNvPicPr preferRelativeResize="0">
            <a:picLocks/>
          </p:cNvPicPr>
          <p:nvPr/>
        </p:nvPicPr>
        <p:blipFill>
          <a:blip xmlns:r="http://schemas.openxmlformats.org/officeDocument/2006/relationships" r:embed="rId1">
            <a:alphaModFix/>
          </a:blip>
          <a:stretch>
            <a:fillRect/>
          </a:stretch>
        </p:blipFill>
        <p:spPr>
          <a:xfrm>
            <a:off x="85250" y="53725"/>
            <a:ext cx="801100" cy="801100"/>
          </a:xfrm>
          <a:prstGeom prst="rect"/>
          <a:noFill/>
          <a:ln>
            <a:noFill/>
          </a:ln>
        </p:spPr>
      </p:pic>
      <p:pic>
        <p:nvPicPr>
          <p:cNvPr id="2097199" name="Google Shape;205;p31"/>
          <p:cNvPicPr preferRelativeResize="0">
            <a:picLocks/>
          </p:cNvPicPr>
          <p:nvPr/>
        </p:nvPicPr>
        <p:blipFill>
          <a:blip xmlns:r="http://schemas.openxmlformats.org/officeDocument/2006/relationships" r:embed="rId2">
            <a:alphaModFix/>
          </a:blip>
          <a:stretch>
            <a:fillRect/>
          </a:stretch>
        </p:blipFill>
        <p:spPr>
          <a:xfrm>
            <a:off x="8236950" y="53725"/>
            <a:ext cx="801100" cy="947756"/>
          </a:xfrm>
          <a:prstGeom prst="rect"/>
          <a:noFill/>
          <a:ln>
            <a:noFill/>
          </a:ln>
        </p:spPr>
      </p:pic>
      <p:sp>
        <p:nvSpPr>
          <p:cNvPr id="1048658" name="Google Shape;207;p31"/>
          <p:cNvSpPr txBox="1"/>
          <p:nvPr/>
        </p:nvSpPr>
        <p:spPr>
          <a:xfrm>
            <a:off x="3188169" y="374182"/>
            <a:ext cx="2301562" cy="589249"/>
          </a:xfrm>
          <a:prstGeom prst="rect"/>
          <a:noFill/>
          <a:ln>
            <a:noFill/>
          </a:ln>
        </p:spPr>
        <p:txBody>
          <a:bodyPr anchor="t" anchorCtr="0" bIns="91425" lIns="91425" rIns="91425" spcFirstLastPara="1" tIns="91425" wrap="square">
            <a:spAutoFit/>
          </a:bodyPr>
          <a:p>
            <a:pPr algn="ctr" indent="0" lvl="0" marL="0" rtl="0">
              <a:spcBef>
                <a:spcPts val="0"/>
              </a:spcBef>
              <a:spcAft>
                <a:spcPts val="0"/>
              </a:spcAft>
              <a:buNone/>
            </a:pPr>
            <a:r>
              <a:rPr b="1" dirty="0" sz="2400" lang="en" u="sng">
                <a:solidFill>
                  <a:srgbClr val="C00000"/>
                </a:solidFill>
                <a:latin typeface="Times New Roman"/>
                <a:ea typeface="Times New Roman"/>
                <a:cs typeface="Times New Roman"/>
                <a:sym typeface="Times New Roman"/>
              </a:rPr>
              <a:t>RESULTS</a:t>
            </a:r>
            <a:endParaRPr b="1" dirty="0" sz="2400" u="sng">
              <a:solidFill>
                <a:srgbClr val="C00000"/>
              </a:solidFill>
              <a:latin typeface="Times New Roman"/>
              <a:ea typeface="Times New Roman"/>
              <a:cs typeface="Times New Roman"/>
              <a:sym typeface="Times New Roman"/>
            </a:endParaRPr>
          </a:p>
        </p:txBody>
      </p:sp>
      <p:sp>
        <p:nvSpPr>
          <p:cNvPr id="1048659" name="TextBox 2"/>
          <p:cNvSpPr txBox="1"/>
          <p:nvPr/>
        </p:nvSpPr>
        <p:spPr>
          <a:xfrm>
            <a:off x="4492845" y="1133650"/>
            <a:ext cx="4572000" cy="4358639"/>
          </a:xfrm>
          <a:prstGeom prst="rect"/>
          <a:noFill/>
        </p:spPr>
        <p:txBody>
          <a:bodyPr wrap="square">
            <a:spAutoFit/>
          </a:bodyPr>
          <a:p>
            <a:pPr algn="just"/>
            <a:r>
              <a:rPr dirty="0" sz="1800" lang="en-IN">
                <a:latin typeface="Times New Roman" panose="02020603050405020304" pitchFamily="18" charset="0"/>
                <a:cs typeface="Times New Roman" panose="02020603050405020304" pitchFamily="18" charset="0"/>
              </a:rPr>
              <a:t>The third image </a:t>
            </a:r>
            <a:r>
              <a:rPr b="1" dirty="0" sz="1800" lang="en-IN">
                <a:solidFill>
                  <a:srgbClr val="0070C0"/>
                </a:solidFill>
                <a:latin typeface="Times New Roman" panose="02020603050405020304" pitchFamily="18" charset="0"/>
                <a:cs typeface="Times New Roman" panose="02020603050405020304" pitchFamily="18" charset="0"/>
              </a:rPr>
              <a:t>Fig. 3 </a:t>
            </a:r>
            <a:r>
              <a:rPr dirty="0" sz="1800" lang="en-IN">
                <a:latin typeface="Times New Roman" panose="02020603050405020304" pitchFamily="18" charset="0"/>
                <a:cs typeface="Times New Roman" panose="02020603050405020304" pitchFamily="18" charset="0"/>
              </a:rPr>
              <a:t>showcases the stats of the Payroll Management Application, make users to identify the amount of time and pay details. Additionally, users can compare with previous works and provides the some quick actions.</a:t>
            </a:r>
          </a:p>
          <a:p>
            <a:pPr algn="just"/>
            <a:endParaRPr dirty="0" sz="1800" lang="en-IN">
              <a:latin typeface="Times New Roman" panose="02020603050405020304" pitchFamily="18" charset="0"/>
              <a:cs typeface="Times New Roman" panose="02020603050405020304" pitchFamily="18" charset="0"/>
            </a:endParaRPr>
          </a:p>
          <a:p>
            <a:pPr algn="just"/>
            <a:r>
              <a:rPr dirty="0" sz="1800" lang="en-IN">
                <a:latin typeface="Times New Roman" panose="02020603050405020304" pitchFamily="18" charset="0"/>
                <a:cs typeface="Times New Roman" panose="02020603050405020304" pitchFamily="18" charset="0"/>
              </a:rPr>
              <a:t>The fourth image </a:t>
            </a:r>
            <a:r>
              <a:rPr b="1" dirty="0" sz="1800" lang="en-IN">
                <a:solidFill>
                  <a:srgbClr val="0070C0"/>
                </a:solidFill>
                <a:latin typeface="Times New Roman" panose="02020603050405020304" pitchFamily="18" charset="0"/>
                <a:cs typeface="Times New Roman" panose="02020603050405020304" pitchFamily="18" charset="0"/>
              </a:rPr>
              <a:t>Fig. 4 </a:t>
            </a:r>
            <a:r>
              <a:rPr dirty="0" sz="1800" lang="en-IN">
                <a:latin typeface="Times New Roman" panose="02020603050405020304" pitchFamily="18" charset="0"/>
                <a:cs typeface="Times New Roman" panose="02020603050405020304" pitchFamily="18" charset="0"/>
              </a:rPr>
              <a:t>presents the work process from a set of days, in that It shows hours worked and amount you earned and also it shows the balance amount and work. It also shows the tax and other beneficiary details.</a:t>
            </a:r>
          </a:p>
        </p:txBody>
      </p:sp>
      <p:sp>
        <p:nvSpPr>
          <p:cNvPr id="1048660" name="TextBox 4"/>
          <p:cNvSpPr txBox="1"/>
          <p:nvPr/>
        </p:nvSpPr>
        <p:spPr>
          <a:xfrm>
            <a:off x="917731" y="4854706"/>
            <a:ext cx="4572000" cy="307777"/>
          </a:xfrm>
          <a:prstGeom prst="rect"/>
          <a:noFill/>
        </p:spPr>
        <p:txBody>
          <a:bodyPr wrap="square">
            <a:spAutoFit/>
          </a:bodyPr>
          <a:p>
            <a:pPr algn="just"/>
            <a:r>
              <a:rPr b="1" dirty="0" sz="1400" lang="en-US">
                <a:solidFill>
                  <a:srgbClr val="0070C0"/>
                </a:solidFill>
              </a:rPr>
              <a:t>Fig .3</a:t>
            </a:r>
            <a:endParaRPr b="1" dirty="0" sz="1400" lang="en-IN">
              <a:solidFill>
                <a:srgbClr val="0070C0"/>
              </a:solidFill>
            </a:endParaRPr>
          </a:p>
        </p:txBody>
      </p:sp>
      <p:sp>
        <p:nvSpPr>
          <p:cNvPr id="1048661" name="TextBox 6"/>
          <p:cNvSpPr txBox="1"/>
          <p:nvPr/>
        </p:nvSpPr>
        <p:spPr>
          <a:xfrm>
            <a:off x="2940147" y="4835723"/>
            <a:ext cx="4572000" cy="307777"/>
          </a:xfrm>
          <a:prstGeom prst="rect"/>
          <a:noFill/>
        </p:spPr>
        <p:txBody>
          <a:bodyPr wrap="square">
            <a:spAutoFit/>
          </a:bodyPr>
          <a:p>
            <a:pPr algn="just"/>
            <a:r>
              <a:rPr b="1" dirty="0" sz="1400" lang="en-US">
                <a:solidFill>
                  <a:srgbClr val="0070C0"/>
                </a:solidFill>
              </a:rPr>
              <a:t>Fig .4</a:t>
            </a:r>
            <a:endParaRPr b="1" dirty="0" sz="1400" lang="en-IN">
              <a:solidFill>
                <a:srgbClr val="0070C0"/>
              </a:solidFill>
            </a:endParaRPr>
          </a:p>
        </p:txBody>
      </p:sp>
      <p:pic>
        <p:nvPicPr>
          <p:cNvPr id="2097200" name="Picture 2" descr="Online payroll software for businesses | Zoho Payroll"/>
          <p:cNvPicPr>
            <a:picLocks noChangeAspect="1" noChangeArrowheads="1"/>
          </p:cNvPicPr>
          <p:nvPr/>
        </p:nvPicPr>
        <p:blipFill>
          <a:blip xmlns:r="http://schemas.openxmlformats.org/officeDocument/2006/relationships" r:embed="rId3"/>
          <a:srcRect/>
          <a:stretch>
            <a:fillRect/>
          </a:stretch>
        </p:blipFill>
        <p:spPr bwMode="auto">
          <a:xfrm>
            <a:off x="350165" y="1242198"/>
            <a:ext cx="4057650" cy="3314700"/>
          </a:xfrm>
          <a:prstGeom prst="rect"/>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01" name="Shape 211"/>
        <p:cNvGrpSpPr/>
        <p:nvPr/>
      </p:nvGrpSpPr>
      <p:grpSpPr>
        <a:xfrm>
          <a:off x="0" y="0"/>
          <a:ext cx="0" cy="0"/>
          <a:chOff x="0" y="0"/>
          <a:chExt cx="0" cy="0"/>
        </a:xfrm>
      </p:grpSpPr>
      <p:sp>
        <p:nvSpPr>
          <p:cNvPr id="1048664" name="Google Shape;212;p32"/>
          <p:cNvSpPr txBox="1"/>
          <p:nvPr/>
        </p:nvSpPr>
        <p:spPr>
          <a:xfrm>
            <a:off x="1808250" y="1955600"/>
            <a:ext cx="7367100" cy="4002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p>
        </p:txBody>
      </p:sp>
      <p:pic>
        <p:nvPicPr>
          <p:cNvPr id="2097201" name="Google Shape;214;p32"/>
          <p:cNvPicPr preferRelativeResize="0">
            <a:picLocks/>
          </p:cNvPicPr>
          <p:nvPr/>
        </p:nvPicPr>
        <p:blipFill>
          <a:blip xmlns:r="http://schemas.openxmlformats.org/officeDocument/2006/relationships" r:embed="rId1">
            <a:alphaModFix/>
          </a:blip>
          <a:stretch>
            <a:fillRect/>
          </a:stretch>
        </p:blipFill>
        <p:spPr>
          <a:xfrm>
            <a:off x="85250" y="53725"/>
            <a:ext cx="801100" cy="801100"/>
          </a:xfrm>
          <a:prstGeom prst="rect"/>
          <a:noFill/>
          <a:ln>
            <a:noFill/>
          </a:ln>
        </p:spPr>
      </p:pic>
      <p:pic>
        <p:nvPicPr>
          <p:cNvPr id="2097202" name="Google Shape;215;p32"/>
          <p:cNvPicPr preferRelativeResize="0">
            <a:picLocks/>
          </p:cNvPicPr>
          <p:nvPr/>
        </p:nvPicPr>
        <p:blipFill>
          <a:blip xmlns:r="http://schemas.openxmlformats.org/officeDocument/2006/relationships" r:embed="rId2">
            <a:alphaModFix/>
          </a:blip>
          <a:stretch>
            <a:fillRect/>
          </a:stretch>
        </p:blipFill>
        <p:spPr>
          <a:xfrm>
            <a:off x="8236950" y="53725"/>
            <a:ext cx="801100" cy="947756"/>
          </a:xfrm>
          <a:prstGeom prst="rect"/>
          <a:noFill/>
          <a:ln>
            <a:noFill/>
          </a:ln>
        </p:spPr>
      </p:pic>
      <p:sp>
        <p:nvSpPr>
          <p:cNvPr id="1048665" name="Google Shape;216;p32"/>
          <p:cNvSpPr txBox="1"/>
          <p:nvPr/>
        </p:nvSpPr>
        <p:spPr>
          <a:xfrm>
            <a:off x="2737350" y="285450"/>
            <a:ext cx="3669300" cy="6019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dirty="0" sz="2500" lang="en" u="sng">
                <a:solidFill>
                  <a:srgbClr val="C00000"/>
                </a:solidFill>
                <a:latin typeface="Times New Roman"/>
                <a:ea typeface="Times New Roman"/>
                <a:cs typeface="Times New Roman"/>
                <a:sym typeface="Times New Roman"/>
              </a:rPr>
              <a:t>REAL TIME EXAMPLE</a:t>
            </a:r>
            <a:endParaRPr dirty="0" sz="2500">
              <a:solidFill>
                <a:srgbClr val="C00000"/>
              </a:solidFill>
            </a:endParaRPr>
          </a:p>
        </p:txBody>
      </p:sp>
      <p:pic>
        <p:nvPicPr>
          <p:cNvPr id="2097203" name="Picture 4" descr="Employee payroll management system asp.net project"/>
          <p:cNvPicPr>
            <a:picLocks noChangeAspect="1" noChangeArrowheads="1"/>
          </p:cNvPicPr>
          <p:nvPr/>
        </p:nvPicPr>
        <p:blipFill>
          <a:blip xmlns:r="http://schemas.openxmlformats.org/officeDocument/2006/relationships" r:embed="rId3"/>
          <a:srcRect/>
          <a:stretch>
            <a:fillRect/>
          </a:stretch>
        </p:blipFill>
        <p:spPr bwMode="auto">
          <a:xfrm>
            <a:off x="1432401" y="792832"/>
            <a:ext cx="6609060" cy="4288675"/>
          </a:xfrm>
          <a:prstGeom prst="rect"/>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04" name="Shape 221"/>
        <p:cNvGrpSpPr/>
        <p:nvPr/>
      </p:nvGrpSpPr>
      <p:grpSpPr>
        <a:xfrm>
          <a:off x="0" y="0"/>
          <a:ext cx="0" cy="0"/>
          <a:chOff x="0" y="0"/>
          <a:chExt cx="0" cy="0"/>
        </a:xfrm>
      </p:grpSpPr>
      <p:pic>
        <p:nvPicPr>
          <p:cNvPr id="2097204" name="Google Shape;223;p33"/>
          <p:cNvPicPr preferRelativeResize="0">
            <a:picLocks/>
          </p:cNvPicPr>
          <p:nvPr/>
        </p:nvPicPr>
        <p:blipFill>
          <a:blip xmlns:r="http://schemas.openxmlformats.org/officeDocument/2006/relationships" r:embed="rId1">
            <a:alphaModFix/>
          </a:blip>
          <a:stretch>
            <a:fillRect/>
          </a:stretch>
        </p:blipFill>
        <p:spPr>
          <a:xfrm>
            <a:off x="85250" y="53725"/>
            <a:ext cx="801100" cy="801100"/>
          </a:xfrm>
          <a:prstGeom prst="rect"/>
          <a:noFill/>
          <a:ln>
            <a:noFill/>
          </a:ln>
        </p:spPr>
      </p:pic>
      <p:pic>
        <p:nvPicPr>
          <p:cNvPr id="2097205" name="Google Shape;224;p33"/>
          <p:cNvPicPr preferRelativeResize="0">
            <a:picLocks/>
          </p:cNvPicPr>
          <p:nvPr/>
        </p:nvPicPr>
        <p:blipFill>
          <a:blip xmlns:r="http://schemas.openxmlformats.org/officeDocument/2006/relationships" r:embed="rId2">
            <a:alphaModFix/>
          </a:blip>
          <a:stretch>
            <a:fillRect/>
          </a:stretch>
        </p:blipFill>
        <p:spPr>
          <a:xfrm>
            <a:off x="8236950" y="53725"/>
            <a:ext cx="801100" cy="947756"/>
          </a:xfrm>
          <a:prstGeom prst="rect"/>
          <a:noFill/>
          <a:ln>
            <a:noFill/>
          </a:ln>
        </p:spPr>
      </p:pic>
      <p:pic>
        <p:nvPicPr>
          <p:cNvPr id="2097206" name="Picture 2" descr="Employee payroll management system asp.net project"/>
          <p:cNvPicPr>
            <a:picLocks noChangeAspect="1" noChangeArrowheads="1"/>
          </p:cNvPicPr>
          <p:nvPr/>
        </p:nvPicPr>
        <p:blipFill>
          <a:blip xmlns:r="http://schemas.openxmlformats.org/officeDocument/2006/relationships" r:embed="rId3"/>
          <a:srcRect/>
          <a:stretch>
            <a:fillRect/>
          </a:stretch>
        </p:blipFill>
        <p:spPr bwMode="auto">
          <a:xfrm>
            <a:off x="1136180" y="527603"/>
            <a:ext cx="6850939" cy="4463511"/>
          </a:xfrm>
          <a:prstGeom prst="rect"/>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07" name="Shape 250"/>
        <p:cNvGrpSpPr/>
        <p:nvPr/>
      </p:nvGrpSpPr>
      <p:grpSpPr>
        <a:xfrm>
          <a:off x="0" y="0"/>
          <a:ext cx="0" cy="0"/>
          <a:chOff x="0" y="0"/>
          <a:chExt cx="0" cy="0"/>
        </a:xfrm>
      </p:grpSpPr>
      <p:pic>
        <p:nvPicPr>
          <p:cNvPr id="2097207" name="Google Shape;251;p37"/>
          <p:cNvPicPr preferRelativeResize="0">
            <a:picLocks/>
          </p:cNvPicPr>
          <p:nvPr/>
        </p:nvPicPr>
        <p:blipFill>
          <a:blip xmlns:r="http://schemas.openxmlformats.org/officeDocument/2006/relationships" r:embed="rId1">
            <a:alphaModFix/>
          </a:blip>
          <a:stretch>
            <a:fillRect/>
          </a:stretch>
        </p:blipFill>
        <p:spPr>
          <a:xfrm>
            <a:off x="85250" y="53725"/>
            <a:ext cx="801100" cy="801100"/>
          </a:xfrm>
          <a:prstGeom prst="rect"/>
          <a:noFill/>
          <a:ln>
            <a:noFill/>
          </a:ln>
        </p:spPr>
      </p:pic>
      <p:pic>
        <p:nvPicPr>
          <p:cNvPr id="2097208" name="Google Shape;252;p37"/>
          <p:cNvPicPr preferRelativeResize="0">
            <a:picLocks/>
          </p:cNvPicPr>
          <p:nvPr/>
        </p:nvPicPr>
        <p:blipFill>
          <a:blip xmlns:r="http://schemas.openxmlformats.org/officeDocument/2006/relationships" r:embed="rId2">
            <a:alphaModFix/>
          </a:blip>
          <a:stretch>
            <a:fillRect/>
          </a:stretch>
        </p:blipFill>
        <p:spPr>
          <a:xfrm>
            <a:off x="8236950" y="53725"/>
            <a:ext cx="801100" cy="947756"/>
          </a:xfrm>
          <a:prstGeom prst="rect"/>
          <a:noFill/>
          <a:ln>
            <a:noFill/>
          </a:ln>
        </p:spPr>
      </p:pic>
      <p:sp>
        <p:nvSpPr>
          <p:cNvPr id="1048670" name="Google Shape;253;p37"/>
          <p:cNvSpPr txBox="1"/>
          <p:nvPr/>
        </p:nvSpPr>
        <p:spPr>
          <a:xfrm>
            <a:off x="344250" y="1283928"/>
            <a:ext cx="8455500" cy="3688050"/>
          </a:xfrm>
          <a:prstGeom prst="rect"/>
          <a:noFill/>
          <a:ln>
            <a:noFill/>
          </a:ln>
        </p:spPr>
        <p:txBody>
          <a:bodyPr anchor="t" anchorCtr="0" bIns="91425" lIns="91425" rIns="91425" spcFirstLastPara="1" tIns="91425" wrap="square">
            <a:spAutoFit/>
          </a:bodyPr>
          <a:p>
            <a:pPr algn="just" lvl="0" marL="88900" rtl="0">
              <a:lnSpc>
                <a:spcPct val="115000"/>
              </a:lnSpc>
              <a:spcBef>
                <a:spcPts val="0"/>
              </a:spcBef>
              <a:spcAft>
                <a:spcPts val="0"/>
              </a:spcAft>
              <a:buSzPts val="2200"/>
            </a:pPr>
            <a:r>
              <a:rPr dirty="0" sz="1800" lang="en-US">
                <a:latin typeface="Times New Roman"/>
                <a:ea typeface="Times New Roman"/>
                <a:cs typeface="Times New Roman"/>
                <a:sym typeface="Times New Roman"/>
              </a:rPr>
              <a:t>In conclusion, a modern payroll management system significantly enhances organizational efficiency by automating payroll processing, ensuring accuracy, and improving compliance with regulations. By integrating advanced technologies such as AI, blockchain, and advanced analytics, these systems offer secure, scalable, and innovative solutions tailored to both employee needs and business growth. Despite challenges like high initial costs and data security concerns, the ongoing evolution of payroll systems promises greater flexibility, enhanced reporting capabilities, and improved global compliance, making them a vital tool for businesses aiming to streamline operations and ensure accurate, timely compensation.</a:t>
            </a:r>
            <a:endParaRPr dirty="0" sz="1800">
              <a:latin typeface="Times New Roman"/>
              <a:ea typeface="Times New Roman"/>
              <a:cs typeface="Times New Roman"/>
              <a:sym typeface="Times New Roman"/>
            </a:endParaRPr>
          </a:p>
        </p:txBody>
      </p:sp>
      <p:sp>
        <p:nvSpPr>
          <p:cNvPr id="1048671" name="Google Shape;254;p37"/>
          <p:cNvSpPr txBox="1"/>
          <p:nvPr/>
        </p:nvSpPr>
        <p:spPr>
          <a:xfrm>
            <a:off x="3269030" y="527603"/>
            <a:ext cx="2281440" cy="5892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dirty="0" sz="2400" lang="en" u="sng">
                <a:solidFill>
                  <a:srgbClr val="C00000"/>
                </a:solidFill>
                <a:latin typeface="Times New Roman"/>
                <a:ea typeface="Times New Roman"/>
                <a:cs typeface="Times New Roman"/>
                <a:sym typeface="Times New Roman"/>
              </a:rPr>
              <a:t>CONCLUSION</a:t>
            </a:r>
            <a:endParaRPr b="1" dirty="0" sz="2400" u="sng">
              <a:solidFill>
                <a:srgbClr val="C00000"/>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10" name="Shape 242"/>
        <p:cNvGrpSpPr/>
        <p:nvPr/>
      </p:nvGrpSpPr>
      <p:grpSpPr>
        <a:xfrm>
          <a:off x="0" y="0"/>
          <a:ext cx="0" cy="0"/>
          <a:chOff x="0" y="0"/>
          <a:chExt cx="0" cy="0"/>
        </a:xfrm>
      </p:grpSpPr>
      <p:sp>
        <p:nvSpPr>
          <p:cNvPr id="1048674" name="Google Shape;243;p36"/>
          <p:cNvSpPr txBox="1"/>
          <p:nvPr/>
        </p:nvSpPr>
        <p:spPr>
          <a:xfrm>
            <a:off x="487049" y="1173754"/>
            <a:ext cx="8169900" cy="3337529"/>
          </a:xfrm>
          <a:prstGeom prst="rect"/>
          <a:noFill/>
          <a:ln>
            <a:noFill/>
          </a:ln>
        </p:spPr>
        <p:txBody>
          <a:bodyPr anchor="t" anchorCtr="0" bIns="91425" lIns="91425" rIns="91425" spcFirstLastPara="1" tIns="91425" wrap="square">
            <a:spAutoFit/>
          </a:bodyPr>
          <a:p>
            <a:pPr algn="just" indent="-285750" lvl="0" marL="285750" rtl="0">
              <a:lnSpc>
                <a:spcPct val="115000"/>
              </a:lnSpc>
              <a:spcBef>
                <a:spcPts val="0"/>
              </a:spcBef>
              <a:spcAft>
                <a:spcPts val="0"/>
              </a:spcAft>
              <a:buFont typeface="Arial" panose="020B0604020202020204" pitchFamily="34" charset="0"/>
              <a:buChar char="•"/>
            </a:pPr>
            <a:r>
              <a:rPr dirty="0" sz="1800" lang="en-US">
                <a:latin typeface="Times New Roman"/>
                <a:ea typeface="Times New Roman"/>
                <a:cs typeface="Times New Roman"/>
                <a:sym typeface="Times New Roman"/>
              </a:rPr>
              <a:t>The future of payroll management systems involves leveraging AI and machine learning for enhanced accuracy and efficiency.</a:t>
            </a:r>
          </a:p>
          <a:p>
            <a:pPr algn="just" indent="-285750" lvl="0" marL="285750" rtl="0">
              <a:lnSpc>
                <a:spcPct val="115000"/>
              </a:lnSpc>
              <a:spcBef>
                <a:spcPts val="0"/>
              </a:spcBef>
              <a:spcAft>
                <a:spcPts val="0"/>
              </a:spcAft>
              <a:buFont typeface="Arial" panose="020B0604020202020204" pitchFamily="34" charset="0"/>
              <a:buChar char="•"/>
            </a:pPr>
            <a:r>
              <a:rPr dirty="0" sz="1800" lang="en-US">
                <a:latin typeface="Times New Roman"/>
                <a:ea typeface="Times New Roman"/>
                <a:cs typeface="Times New Roman"/>
                <a:sym typeface="Times New Roman"/>
              </a:rPr>
              <a:t> Blockchain technology will provide secure and transparent payroll transactions. Advanced analytics will offer better financial forecasting and decision-making capabilities. </a:t>
            </a:r>
          </a:p>
          <a:p>
            <a:pPr algn="just" indent="-285750" lvl="0" marL="285750" rtl="0">
              <a:lnSpc>
                <a:spcPct val="115000"/>
              </a:lnSpc>
              <a:spcBef>
                <a:spcPts val="0"/>
              </a:spcBef>
              <a:spcAft>
                <a:spcPts val="0"/>
              </a:spcAft>
              <a:buFont typeface="Arial" panose="020B0604020202020204" pitchFamily="34" charset="0"/>
              <a:buChar char="•"/>
            </a:pPr>
            <a:r>
              <a:rPr dirty="0" sz="1800" lang="en-US">
                <a:latin typeface="Times New Roman"/>
                <a:ea typeface="Times New Roman"/>
                <a:cs typeface="Times New Roman"/>
                <a:sym typeface="Times New Roman"/>
              </a:rPr>
              <a:t>Personalized employee experiences will be created through tailored self-service features and benefits management. </a:t>
            </a:r>
          </a:p>
          <a:p>
            <a:pPr algn="just" indent="-285750" lvl="0" marL="285750" rtl="0">
              <a:lnSpc>
                <a:spcPct val="115000"/>
              </a:lnSpc>
              <a:spcBef>
                <a:spcPts val="0"/>
              </a:spcBef>
              <a:spcAft>
                <a:spcPts val="0"/>
              </a:spcAft>
              <a:buFont typeface="Arial" panose="020B0604020202020204" pitchFamily="34" charset="0"/>
              <a:buChar char="•"/>
            </a:pPr>
            <a:r>
              <a:rPr dirty="0" sz="1800" lang="en-US">
                <a:latin typeface="Times New Roman"/>
                <a:ea typeface="Times New Roman"/>
                <a:cs typeface="Times New Roman"/>
                <a:sym typeface="Times New Roman"/>
              </a:rPr>
              <a:t>Additionally, systems will expand to handle complex global compliance requirements and multi-currency processing.</a:t>
            </a:r>
          </a:p>
        </p:txBody>
      </p:sp>
      <p:pic>
        <p:nvPicPr>
          <p:cNvPr id="2097209" name="Google Shape;244;p36"/>
          <p:cNvPicPr preferRelativeResize="0">
            <a:picLocks/>
          </p:cNvPicPr>
          <p:nvPr/>
        </p:nvPicPr>
        <p:blipFill>
          <a:blip xmlns:r="http://schemas.openxmlformats.org/officeDocument/2006/relationships" r:embed="rId1">
            <a:alphaModFix/>
          </a:blip>
          <a:stretch>
            <a:fillRect/>
          </a:stretch>
        </p:blipFill>
        <p:spPr>
          <a:xfrm>
            <a:off x="85250" y="53725"/>
            <a:ext cx="801100" cy="801100"/>
          </a:xfrm>
          <a:prstGeom prst="rect"/>
          <a:noFill/>
          <a:ln>
            <a:noFill/>
          </a:ln>
        </p:spPr>
      </p:pic>
      <p:pic>
        <p:nvPicPr>
          <p:cNvPr id="2097210" name="Google Shape;245;p36"/>
          <p:cNvPicPr preferRelativeResize="0">
            <a:picLocks/>
          </p:cNvPicPr>
          <p:nvPr/>
        </p:nvPicPr>
        <p:blipFill>
          <a:blip xmlns:r="http://schemas.openxmlformats.org/officeDocument/2006/relationships" r:embed="rId2">
            <a:alphaModFix/>
          </a:blip>
          <a:stretch>
            <a:fillRect/>
          </a:stretch>
        </p:blipFill>
        <p:spPr>
          <a:xfrm>
            <a:off x="8236950" y="53725"/>
            <a:ext cx="801100" cy="947756"/>
          </a:xfrm>
          <a:prstGeom prst="rect"/>
          <a:noFill/>
          <a:ln>
            <a:noFill/>
          </a:ln>
        </p:spPr>
      </p:pic>
      <p:sp>
        <p:nvSpPr>
          <p:cNvPr id="1048675" name="Google Shape;246;p36"/>
          <p:cNvSpPr txBox="1"/>
          <p:nvPr/>
        </p:nvSpPr>
        <p:spPr>
          <a:xfrm>
            <a:off x="3279186" y="454275"/>
            <a:ext cx="2585627" cy="589249"/>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dirty="0" sz="2400" lang="en" u="sng">
                <a:solidFill>
                  <a:srgbClr val="C00000"/>
                </a:solidFill>
                <a:latin typeface="Times New Roman"/>
                <a:ea typeface="Times New Roman"/>
                <a:cs typeface="Times New Roman"/>
                <a:sym typeface="Times New Roman"/>
              </a:rPr>
              <a:t>FUTURE SCOPE</a:t>
            </a:r>
            <a:endParaRPr b="1" dirty="0" sz="2400" u="sng">
              <a:solidFill>
                <a:srgbClr val="C00000"/>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13" name="Shape 258"/>
        <p:cNvGrpSpPr/>
        <p:nvPr/>
      </p:nvGrpSpPr>
      <p:grpSpPr>
        <a:xfrm>
          <a:off x="0" y="0"/>
          <a:ext cx="0" cy="0"/>
          <a:chOff x="0" y="0"/>
          <a:chExt cx="0" cy="0"/>
        </a:xfrm>
      </p:grpSpPr>
      <p:pic>
        <p:nvPicPr>
          <p:cNvPr id="2097211" name="Google Shape;259;p38"/>
          <p:cNvPicPr preferRelativeResize="0">
            <a:picLocks/>
          </p:cNvPicPr>
          <p:nvPr/>
        </p:nvPicPr>
        <p:blipFill>
          <a:blip xmlns:r="http://schemas.openxmlformats.org/officeDocument/2006/relationships" r:embed="rId1">
            <a:alphaModFix/>
          </a:blip>
          <a:stretch>
            <a:fillRect/>
          </a:stretch>
        </p:blipFill>
        <p:spPr>
          <a:xfrm>
            <a:off x="85250" y="53725"/>
            <a:ext cx="717875" cy="717875"/>
          </a:xfrm>
          <a:prstGeom prst="rect"/>
          <a:noFill/>
          <a:ln>
            <a:noFill/>
          </a:ln>
        </p:spPr>
      </p:pic>
      <p:pic>
        <p:nvPicPr>
          <p:cNvPr id="2097212" name="Google Shape;260;p38"/>
          <p:cNvPicPr preferRelativeResize="0">
            <a:picLocks/>
          </p:cNvPicPr>
          <p:nvPr/>
        </p:nvPicPr>
        <p:blipFill>
          <a:blip xmlns:r="http://schemas.openxmlformats.org/officeDocument/2006/relationships" r:embed="rId2">
            <a:alphaModFix/>
          </a:blip>
          <a:stretch>
            <a:fillRect/>
          </a:stretch>
        </p:blipFill>
        <p:spPr>
          <a:xfrm>
            <a:off x="8340875" y="53725"/>
            <a:ext cx="677142" cy="801100"/>
          </a:xfrm>
          <a:prstGeom prst="rect"/>
          <a:noFill/>
          <a:ln>
            <a:noFill/>
          </a:ln>
        </p:spPr>
      </p:pic>
      <p:sp>
        <p:nvSpPr>
          <p:cNvPr id="1048678" name="Google Shape;261;p38"/>
          <p:cNvSpPr txBox="1"/>
          <p:nvPr/>
        </p:nvSpPr>
        <p:spPr>
          <a:xfrm>
            <a:off x="3402000" y="169575"/>
            <a:ext cx="2340000" cy="5694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dirty="0" sz="2400" lang="en" u="sng">
                <a:solidFill>
                  <a:srgbClr val="C00000"/>
                </a:solidFill>
                <a:latin typeface="Times New Roman"/>
                <a:ea typeface="Times New Roman"/>
                <a:cs typeface="Times New Roman"/>
                <a:sym typeface="Times New Roman"/>
              </a:rPr>
              <a:t>REFERENCES</a:t>
            </a:r>
            <a:endParaRPr b="1" dirty="0" sz="2400" u="sng">
              <a:solidFill>
                <a:srgbClr val="C00000"/>
              </a:solidFill>
              <a:latin typeface="Times New Roman"/>
              <a:ea typeface="Times New Roman"/>
              <a:cs typeface="Times New Roman"/>
              <a:sym typeface="Times New Roman"/>
            </a:endParaRPr>
          </a:p>
        </p:txBody>
      </p:sp>
      <p:sp>
        <p:nvSpPr>
          <p:cNvPr id="1048679" name="Google Shape;262;p38"/>
          <p:cNvSpPr txBox="1"/>
          <p:nvPr/>
        </p:nvSpPr>
        <p:spPr>
          <a:xfrm>
            <a:off x="272775" y="854825"/>
            <a:ext cx="8528325" cy="7459950"/>
          </a:xfrm>
          <a:prstGeom prst="rect"/>
          <a:noFill/>
          <a:ln>
            <a:noFill/>
          </a:ln>
        </p:spPr>
        <p:txBody>
          <a:bodyPr anchor="t" anchorCtr="0" bIns="91425" lIns="91425" rIns="91425" spcFirstLastPara="1" tIns="91425" wrap="square">
            <a:spAutoFit/>
          </a:bodyPr>
          <a:p>
            <a:pPr indent="-285750" marL="285750" rtl="0">
              <a:spcBef>
                <a:spcPts val="1200"/>
              </a:spcBef>
              <a:spcAft>
                <a:spcPts val="0"/>
              </a:spcAft>
              <a:buFont typeface="Arial" panose="020B0604020202020204" pitchFamily="34" charset="0"/>
              <a:buChar char="•"/>
            </a:pPr>
            <a:r>
              <a:rPr dirty="0" sz="1800" lang="en-US" strike="noStrike">
                <a:solidFill>
                  <a:schemeClr val="accent2">
                    <a:lumMod val="10000"/>
                  </a:schemeClr>
                </a:solidFill>
                <a:effectLst/>
                <a:latin typeface="Times New Roman" panose="02020603050405020304" pitchFamily="18" charset="0"/>
                <a:cs typeface="Times New Roman" panose="02020603050405020304" pitchFamily="18" charset="0"/>
              </a:rPr>
              <a:t>Abdulrazaq MB, Mustafa OM (2017) Designing and implementing of an online library management system. Sci J Univ Zakho 5(3):278–284</a:t>
            </a:r>
            <a:br>
              <a:rPr dirty="0" sz="1800" lang="en-IN">
                <a:solidFill>
                  <a:schemeClr val="accent2">
                    <a:lumMod val="10000"/>
                  </a:schemeClr>
                </a:solidFill>
                <a:effectLst/>
                <a:latin typeface="Times New Roman" panose="02020603050405020304" pitchFamily="18" charset="0"/>
                <a:cs typeface="Times New Roman" panose="02020603050405020304" pitchFamily="18" charset="0"/>
              </a:rPr>
            </a:br>
            <a:endParaRPr dirty="0" sz="1800" lang="en-IN">
              <a:solidFill>
                <a:schemeClr val="accent2">
                  <a:lumMod val="10000"/>
                </a:schemeClr>
              </a:solidFill>
              <a:effectLst/>
              <a:latin typeface="Times New Roman" panose="02020603050405020304" pitchFamily="18" charset="0"/>
              <a:cs typeface="Times New Roman" panose="02020603050405020304" pitchFamily="18" charset="0"/>
            </a:endParaRPr>
          </a:p>
          <a:p>
            <a:pPr indent="-304800" rtl="0">
              <a:spcBef>
                <a:spcPts val="0"/>
              </a:spcBef>
              <a:spcAft>
                <a:spcPts val="0"/>
              </a:spcAft>
              <a:buFont typeface="Arial" panose="020B0604020202020204" pitchFamily="34" charset="0"/>
              <a:buChar char="•"/>
            </a:pPr>
            <a:r>
              <a:rPr dirty="0" sz="1800" lang="en-US" strike="noStrike">
                <a:solidFill>
                  <a:schemeClr val="accent2">
                    <a:lumMod val="10000"/>
                  </a:schemeClr>
                </a:solidFill>
                <a:effectLst/>
                <a:latin typeface="Times New Roman" panose="02020603050405020304" pitchFamily="18" charset="0"/>
                <a:cs typeface="Times New Roman" panose="02020603050405020304" pitchFamily="18" charset="0"/>
              </a:rPr>
              <a:t>Jacksi K, Ibrahim F, Ali S (2018) Student attendance management system. Sch J          Eng Technol SJET 6(2):49–53</a:t>
            </a:r>
          </a:p>
          <a:p>
            <a:pPr indent="-304800" rtl="0">
              <a:spcBef>
                <a:spcPts val="0"/>
              </a:spcBef>
              <a:spcAft>
                <a:spcPts val="0"/>
              </a:spcAft>
              <a:buFont typeface="Arial" panose="020B0604020202020204" pitchFamily="34" charset="0"/>
              <a:buChar char="•"/>
            </a:pPr>
            <a:endParaRPr dirty="0" sz="1800" lang="en-US" strike="noStrike">
              <a:solidFill>
                <a:schemeClr val="accent2">
                  <a:lumMod val="10000"/>
                </a:schemeClr>
              </a:solidFill>
              <a:effectLst/>
              <a:latin typeface="Times New Roman" panose="02020603050405020304" pitchFamily="18" charset="0"/>
              <a:cs typeface="Times New Roman" panose="02020603050405020304" pitchFamily="18" charset="0"/>
            </a:endParaRPr>
          </a:p>
          <a:p>
            <a:pPr indent="-304800" rtl="0">
              <a:spcBef>
                <a:spcPts val="0"/>
              </a:spcBef>
              <a:spcAft>
                <a:spcPts val="0"/>
              </a:spcAft>
              <a:buFont typeface="Arial" panose="020B0604020202020204" pitchFamily="34" charset="0"/>
              <a:buChar char="•"/>
            </a:pPr>
            <a:r>
              <a:rPr dirty="0" sz="1800" lang="en-US" strike="noStrike">
                <a:solidFill>
                  <a:schemeClr val="accent2">
                    <a:lumMod val="10000"/>
                  </a:schemeClr>
                </a:solidFill>
                <a:effectLst/>
                <a:latin typeface="Times New Roman" panose="02020603050405020304" pitchFamily="18" charset="0"/>
                <a:cs typeface="Times New Roman" panose="02020603050405020304" pitchFamily="18" charset="0"/>
              </a:rPr>
              <a:t>Singh AV, Chaphekar SV, Sawant YS (2016) Automated payroll system (A-PAY). Int J Mod Trends Eng Res 3(2):548–553</a:t>
            </a:r>
          </a:p>
          <a:p>
            <a:pPr indent="-304800" rtl="0">
              <a:spcBef>
                <a:spcPts val="0"/>
              </a:spcBef>
              <a:spcAft>
                <a:spcPts val="0"/>
              </a:spcAft>
              <a:buFont typeface="Arial" panose="020B0604020202020204" pitchFamily="34" charset="0"/>
              <a:buChar char="•"/>
            </a:pPr>
            <a:endParaRPr dirty="0" sz="1800" lang="en-US">
              <a:solidFill>
                <a:schemeClr val="accent2">
                  <a:lumMod val="10000"/>
                </a:schemeClr>
              </a:solidFill>
              <a:latin typeface="Times New Roman" panose="02020603050405020304" pitchFamily="18" charset="0"/>
              <a:cs typeface="Times New Roman" panose="02020603050405020304" pitchFamily="18" charset="0"/>
            </a:endParaRPr>
          </a:p>
          <a:p>
            <a:pPr indent="-304800" rtl="0">
              <a:spcBef>
                <a:spcPts val="0"/>
              </a:spcBef>
              <a:spcAft>
                <a:spcPts val="0"/>
              </a:spcAft>
              <a:buFont typeface="Arial" panose="020B0604020202020204" pitchFamily="34" charset="0"/>
              <a:buChar char="•"/>
            </a:pPr>
            <a:r>
              <a:rPr dirty="0" sz="1800" lang="en-US" strike="noStrike">
                <a:solidFill>
                  <a:srgbClr val="000000"/>
                </a:solidFill>
                <a:effectLst/>
                <a:latin typeface="Times New Roman" panose="02020603050405020304" pitchFamily="18" charset="0"/>
                <a:cs typeface="Times New Roman" panose="02020603050405020304" pitchFamily="18" charset="0"/>
              </a:rPr>
              <a:t> </a:t>
            </a:r>
            <a:r>
              <a:rPr dirty="0" sz="1800" lang="en-US" strike="noStrike">
                <a:solidFill>
                  <a:schemeClr val="accent2">
                    <a:lumMod val="10000"/>
                  </a:schemeClr>
                </a:solidFill>
                <a:effectLst/>
                <a:latin typeface="Times New Roman" panose="02020603050405020304" pitchFamily="18" charset="0"/>
                <a:cs typeface="Times New Roman" panose="02020603050405020304" pitchFamily="18" charset="0"/>
              </a:rPr>
              <a:t>Hikmah IN, Muqorobin M (2020) Employee payroll information system on company web-based consultant engineering services. Int J Comput Inf Syst IJCIS 1(2):27–30</a:t>
            </a:r>
          </a:p>
          <a:p>
            <a:pPr indent="-304800" rtl="0">
              <a:spcBef>
                <a:spcPts val="0"/>
              </a:spcBef>
              <a:spcAft>
                <a:spcPts val="0"/>
              </a:spcAft>
              <a:buFont typeface="Arial" panose="020B0604020202020204" pitchFamily="34" charset="0"/>
              <a:buChar char="•"/>
            </a:pPr>
            <a:endParaRPr dirty="0" sz="1800" lang="en-US" strike="noStrike">
              <a:solidFill>
                <a:schemeClr val="accent2">
                  <a:lumMod val="10000"/>
                </a:schemeClr>
              </a:solidFill>
              <a:effectLst/>
              <a:latin typeface="Times New Roman" panose="02020603050405020304" pitchFamily="18" charset="0"/>
              <a:cs typeface="Times New Roman" panose="02020603050405020304" pitchFamily="18" charset="0"/>
            </a:endParaRPr>
          </a:p>
          <a:p>
            <a:pPr indent="-304800" rtl="0">
              <a:spcBef>
                <a:spcPts val="0"/>
              </a:spcBef>
              <a:spcAft>
                <a:spcPts val="0"/>
              </a:spcAft>
              <a:buFont typeface="Arial" panose="020B0604020202020204" pitchFamily="34" charset="0"/>
              <a:buChar char="•"/>
            </a:pPr>
            <a:r>
              <a:rPr dirty="0" sz="1800" lang="en-US" strike="noStrike">
                <a:solidFill>
                  <a:schemeClr val="accent2">
                    <a:lumMod val="10000"/>
                  </a:schemeClr>
                </a:solidFill>
                <a:effectLst/>
                <a:latin typeface="Times New Roman" panose="02020603050405020304" pitchFamily="18" charset="0"/>
                <a:cs typeface="Times New Roman" panose="02020603050405020304" pitchFamily="18" charset="0"/>
              </a:rPr>
              <a:t>Winanda A, Rizal A (2014) Salary information system (case study at Sme’s tiara handicraft). Brawijaya University, Malang</a:t>
            </a:r>
            <a:br>
              <a:rPr dirty="0" sz="3200" lang="en-US"/>
            </a:br>
            <a:endParaRPr dirty="0" sz="2400" lang="en-US">
              <a:solidFill>
                <a:schemeClr val="accent2">
                  <a:lumMod val="10000"/>
                </a:schemeClr>
              </a:solidFill>
              <a:effectLst/>
            </a:endParaRPr>
          </a:p>
          <a:p>
            <a:br>
              <a:rPr dirty="0" sz="2400" lang="en-US"/>
            </a:br>
            <a:endParaRPr b="0" dirty="0" sz="1800" i="0" lang="en-US" strike="noStrike" u="none">
              <a:solidFill>
                <a:schemeClr val="accent2">
                  <a:lumMod val="10000"/>
                </a:schemeClr>
              </a:solidFill>
              <a:effectLst/>
              <a:latin typeface="Times New Roman" panose="02020603050405020304" pitchFamily="18" charset="0"/>
            </a:endParaRPr>
          </a:p>
          <a:p>
            <a:pPr indent="-304800" rtl="0">
              <a:spcBef>
                <a:spcPts val="0"/>
              </a:spcBef>
              <a:spcAft>
                <a:spcPts val="0"/>
              </a:spcAft>
              <a:buFont typeface="Arial" panose="020B0604020202020204" pitchFamily="34" charset="0"/>
              <a:buChar char="•"/>
            </a:pPr>
            <a:endParaRPr dirty="0" sz="1800" lang="en-US">
              <a:solidFill>
                <a:schemeClr val="accent2">
                  <a:lumMod val="10000"/>
                </a:schemeClr>
              </a:solidFill>
              <a:latin typeface="Times New Roman" panose="02020603050405020304" pitchFamily="18" charset="0"/>
            </a:endParaRPr>
          </a:p>
          <a:p>
            <a:pPr indent="-304800" rtl="0">
              <a:spcBef>
                <a:spcPts val="0"/>
              </a:spcBef>
              <a:spcAft>
                <a:spcPts val="0"/>
              </a:spcAft>
              <a:buFont typeface="Arial" panose="020B0604020202020204" pitchFamily="34" charset="0"/>
              <a:buChar char="•"/>
            </a:pPr>
            <a:endParaRPr b="0" dirty="0" sz="1600" lang="en-US">
              <a:solidFill>
                <a:schemeClr val="accent2">
                  <a:lumMod val="10000"/>
                </a:schemeClr>
              </a:solidFill>
              <a:effectLst/>
            </a:endParaRPr>
          </a:p>
          <a:p>
            <a:br>
              <a:rPr b="0" dirty="0" sz="1600" lang="en-US">
                <a:effectLst/>
              </a:rPr>
            </a:br>
            <a:endParaRPr dirty="0" sz="1300">
              <a:solidFill>
                <a:srgbClr val="0000FF"/>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16" name="Shape 258"/>
        <p:cNvGrpSpPr/>
        <p:nvPr/>
      </p:nvGrpSpPr>
      <p:grpSpPr>
        <a:xfrm>
          <a:off x="0" y="0"/>
          <a:ext cx="0" cy="0"/>
          <a:chOff x="0" y="0"/>
          <a:chExt cx="0" cy="0"/>
        </a:xfrm>
      </p:grpSpPr>
      <p:pic>
        <p:nvPicPr>
          <p:cNvPr id="2097213" name="Google Shape;259;p38"/>
          <p:cNvPicPr preferRelativeResize="0">
            <a:picLocks/>
          </p:cNvPicPr>
          <p:nvPr/>
        </p:nvPicPr>
        <p:blipFill>
          <a:blip xmlns:r="http://schemas.openxmlformats.org/officeDocument/2006/relationships" r:embed="rId1">
            <a:alphaModFix/>
          </a:blip>
          <a:stretch>
            <a:fillRect/>
          </a:stretch>
        </p:blipFill>
        <p:spPr>
          <a:xfrm>
            <a:off x="85250" y="53725"/>
            <a:ext cx="717875" cy="717875"/>
          </a:xfrm>
          <a:prstGeom prst="rect"/>
          <a:noFill/>
          <a:ln>
            <a:noFill/>
          </a:ln>
        </p:spPr>
      </p:pic>
      <p:pic>
        <p:nvPicPr>
          <p:cNvPr id="2097214" name="Google Shape;260;p38"/>
          <p:cNvPicPr preferRelativeResize="0">
            <a:picLocks/>
          </p:cNvPicPr>
          <p:nvPr/>
        </p:nvPicPr>
        <p:blipFill>
          <a:blip xmlns:r="http://schemas.openxmlformats.org/officeDocument/2006/relationships" r:embed="rId2">
            <a:alphaModFix/>
          </a:blip>
          <a:stretch>
            <a:fillRect/>
          </a:stretch>
        </p:blipFill>
        <p:spPr>
          <a:xfrm>
            <a:off x="8340875" y="53725"/>
            <a:ext cx="677142" cy="801100"/>
          </a:xfrm>
          <a:prstGeom prst="rect"/>
          <a:noFill/>
          <a:ln>
            <a:noFill/>
          </a:ln>
        </p:spPr>
      </p:pic>
      <p:pic>
        <p:nvPicPr>
          <p:cNvPr id="2097215" name="Picture 2" descr="Thank you Vectors &amp; Illustrations for ..."/>
          <p:cNvPicPr>
            <a:picLocks noChangeAspect="1" noChangeArrowheads="1"/>
          </p:cNvPicPr>
          <p:nvPr/>
        </p:nvPicPr>
        <p:blipFill>
          <a:blip xmlns:r="http://schemas.openxmlformats.org/officeDocument/2006/relationships" r:embed="rId3"/>
          <a:srcRect/>
          <a:stretch>
            <a:fillRect/>
          </a:stretch>
        </p:blipFill>
        <p:spPr bwMode="auto">
          <a:xfrm>
            <a:off x="1159328" y="470593"/>
            <a:ext cx="6237515" cy="4415320"/>
          </a:xfrm>
          <a:prstGeom prst="rect"/>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47" name="Shape 71"/>
        <p:cNvGrpSpPr/>
        <p:nvPr/>
      </p:nvGrpSpPr>
      <p:grpSpPr>
        <a:xfrm>
          <a:off x="0" y="0"/>
          <a:ext cx="0" cy="0"/>
          <a:chOff x="0" y="0"/>
          <a:chExt cx="0" cy="0"/>
        </a:xfrm>
      </p:grpSpPr>
      <p:sp>
        <p:nvSpPr>
          <p:cNvPr id="1048591" name="Google Shape;72;p15"/>
          <p:cNvSpPr txBox="1"/>
          <p:nvPr/>
        </p:nvSpPr>
        <p:spPr>
          <a:xfrm>
            <a:off x="278250" y="1088538"/>
            <a:ext cx="8587500" cy="4450050"/>
          </a:xfrm>
          <a:prstGeom prst="rect"/>
          <a:noFill/>
          <a:ln>
            <a:noFill/>
          </a:ln>
        </p:spPr>
        <p:txBody>
          <a:bodyPr anchor="t" anchorCtr="0" bIns="91425" lIns="91425" rIns="91425" spcFirstLastPara="1" tIns="91425" wrap="square">
            <a:spAutoFit/>
          </a:bodyPr>
          <a:p>
            <a:pPr algn="just" indent="-285750" marL="285750">
              <a:buFont typeface="Arial" panose="020B0604020202020204" pitchFamily="34" charset="0"/>
              <a:buChar char="•"/>
            </a:pP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Payroll software is a particular computer program designed to reorganize and automate the process of managing employee compensation, including salaries, wages, bonuses, and deductions.</a:t>
            </a:r>
          </a:p>
          <a:p>
            <a:pPr algn="just" indent="-285750" marL="285750">
              <a:buFont typeface="Arial" panose="020B0604020202020204" pitchFamily="34" charset="0"/>
              <a:buChar char="•"/>
            </a:pP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Here are some key aspects and features commonly found in payroll software are employee data management, salary calculations, Tax compliance, marking attendance etc.</a:t>
            </a:r>
            <a:endParaRPr dirty="0" sz="1800" lang="en-IN">
              <a:effectLst/>
              <a:latin typeface="Times New Roman" panose="02020603050405020304" pitchFamily="18" charset="0"/>
              <a:ea typeface="Calibri" panose="020F0502020204030204" pitchFamily="34" charset="0"/>
              <a:cs typeface="Times New Roman" panose="02020603050405020304" pitchFamily="18" charset="0"/>
            </a:endParaRPr>
          </a:p>
          <a:p>
            <a:pPr algn="just" indent="-285750" marL="285750">
              <a:buFont typeface="Arial" panose="020B0604020202020204" pitchFamily="34" charset="0"/>
              <a:buChar char="•"/>
            </a:pP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In this digital era, businesses are increasingly adopting automated solutions to enhance operational efficiency and reduce manual workload.</a:t>
            </a:r>
            <a:endParaRPr dirty="0" sz="1800" lang="en-US">
              <a:latin typeface="Times New Roman" panose="02020603050405020304" pitchFamily="18" charset="0"/>
              <a:ea typeface="Calibri" panose="020F0502020204030204" pitchFamily="34" charset="0"/>
              <a:cs typeface="Times New Roman" panose="02020603050405020304" pitchFamily="18" charset="0"/>
            </a:endParaRPr>
          </a:p>
          <a:p>
            <a:pPr algn="just" indent="-285750" marL="285750">
              <a:buFont typeface="Arial" panose="020B0604020202020204" pitchFamily="34" charset="0"/>
              <a:buChar char="•"/>
            </a:pP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This Payroll Management System will encompass various features, including employee data management, salary calculations, tax deductions, allowances, and reporting.</a:t>
            </a:r>
          </a:p>
          <a:p>
            <a:pPr algn="just" indent="-285750" marL="285750">
              <a:buFont typeface="Arial" panose="020B0604020202020204" pitchFamily="34" charset="0"/>
              <a:buChar char="•"/>
            </a:pP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Through automation, accuracy, and scalability, this system promises to revolutionize payroll processing, enabling businesses to focus on strategic initiatives while ensuring employee satisfaction and financial integrity</a:t>
            </a:r>
            <a:endParaRPr dirty="0" sz="1800" lang="en-IN">
              <a:latin typeface="Times New Roman" panose="02020603050405020304" pitchFamily="18" charset="0"/>
              <a:cs typeface="Times New Roman" panose="02020603050405020304" pitchFamily="18" charset="0"/>
            </a:endParaRPr>
          </a:p>
        </p:txBody>
      </p:sp>
      <p:sp>
        <p:nvSpPr>
          <p:cNvPr id="1048592" name="Google Shape;73;p15"/>
          <p:cNvSpPr txBox="1"/>
          <p:nvPr/>
        </p:nvSpPr>
        <p:spPr>
          <a:xfrm>
            <a:off x="3185107" y="269341"/>
            <a:ext cx="2639485" cy="5892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dirty="0" sz="2400" lang="en" u="sng">
                <a:solidFill>
                  <a:srgbClr val="C00000"/>
                </a:solidFill>
                <a:latin typeface="Times New Roman"/>
                <a:ea typeface="Times New Roman"/>
                <a:cs typeface="Times New Roman"/>
                <a:sym typeface="Times New Roman"/>
              </a:rPr>
              <a:t>INTRODUCTION</a:t>
            </a:r>
            <a:endParaRPr dirty="0" sz="1050">
              <a:solidFill>
                <a:srgbClr val="C00000"/>
              </a:solidFill>
            </a:endParaRPr>
          </a:p>
        </p:txBody>
      </p:sp>
      <p:pic>
        <p:nvPicPr>
          <p:cNvPr id="2097157" name="Google Shape;74;p15"/>
          <p:cNvPicPr preferRelativeResize="0">
            <a:picLocks/>
          </p:cNvPicPr>
          <p:nvPr/>
        </p:nvPicPr>
        <p:blipFill>
          <a:blip xmlns:r="http://schemas.openxmlformats.org/officeDocument/2006/relationships" r:embed="rId1">
            <a:alphaModFix/>
          </a:blip>
          <a:stretch>
            <a:fillRect/>
          </a:stretch>
        </p:blipFill>
        <p:spPr>
          <a:xfrm>
            <a:off x="85250" y="53725"/>
            <a:ext cx="801100" cy="801100"/>
          </a:xfrm>
          <a:prstGeom prst="rect"/>
          <a:noFill/>
          <a:ln>
            <a:noFill/>
          </a:ln>
        </p:spPr>
      </p:pic>
      <p:pic>
        <p:nvPicPr>
          <p:cNvPr id="2097158" name="Google Shape;75;p15"/>
          <p:cNvPicPr preferRelativeResize="0">
            <a:picLocks/>
          </p:cNvPicPr>
          <p:nvPr/>
        </p:nvPicPr>
        <p:blipFill>
          <a:blip xmlns:r="http://schemas.openxmlformats.org/officeDocument/2006/relationships" r:embed="rId2">
            <a:alphaModFix/>
          </a:blip>
          <a:stretch>
            <a:fillRect/>
          </a:stretch>
        </p:blipFill>
        <p:spPr>
          <a:xfrm>
            <a:off x="8236950" y="53725"/>
            <a:ext cx="821800" cy="881615"/>
          </a:xfrm>
          <a:prstGeom prst="rect"/>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50" name="Shape 79"/>
        <p:cNvGrpSpPr/>
        <p:nvPr/>
      </p:nvGrpSpPr>
      <p:grpSpPr>
        <a:xfrm>
          <a:off x="0" y="0"/>
          <a:ext cx="0" cy="0"/>
          <a:chOff x="0" y="0"/>
          <a:chExt cx="0" cy="0"/>
        </a:xfrm>
      </p:grpSpPr>
      <p:sp>
        <p:nvSpPr>
          <p:cNvPr id="1048595" name="Google Shape;80;p16"/>
          <p:cNvSpPr txBox="1"/>
          <p:nvPr/>
        </p:nvSpPr>
        <p:spPr>
          <a:xfrm>
            <a:off x="246400" y="854825"/>
            <a:ext cx="8475300" cy="394713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dirty="0" sz="1800" lang="en" u="sng">
                <a:solidFill>
                  <a:srgbClr val="C00000"/>
                </a:solidFill>
                <a:latin typeface="Times New Roman"/>
                <a:ea typeface="Times New Roman"/>
                <a:cs typeface="Times New Roman"/>
                <a:sym typeface="Times New Roman"/>
              </a:rPr>
              <a:t>APPLICATIONS :</a:t>
            </a:r>
            <a:endParaRPr b="1" dirty="0" sz="1800">
              <a:solidFill>
                <a:srgbClr val="C00000"/>
              </a:solidFill>
              <a:latin typeface="Times New Roman"/>
              <a:ea typeface="Times New Roman"/>
              <a:cs typeface="Times New Roman"/>
              <a:sym typeface="Times New Roman"/>
            </a:endParaRPr>
          </a:p>
          <a:p>
            <a:pPr algn="l" indent="-311150" lvl="0" marL="457200" rtl="0">
              <a:lnSpc>
                <a:spcPct val="115000"/>
              </a:lnSpc>
              <a:spcAft>
                <a:spcPts val="0"/>
              </a:spcAft>
              <a:buClr>
                <a:schemeClr val="lt1"/>
              </a:buClr>
              <a:buSzPts val="1300"/>
              <a:buFont typeface="Times New Roman"/>
              <a:buChar char="●"/>
            </a:pPr>
            <a:r>
              <a:rPr dirty="0" sz="1800" lang="en-US">
                <a:solidFill>
                  <a:schemeClr val="lt1"/>
                </a:solidFill>
                <a:latin typeface="Times New Roman"/>
                <a:ea typeface="Times New Roman"/>
                <a:cs typeface="Times New Roman"/>
                <a:sym typeface="Times New Roman"/>
              </a:rPr>
              <a:t>Paymaster Pro</a:t>
            </a:r>
          </a:p>
          <a:p>
            <a:pPr algn="l" indent="-311150" lvl="0" marL="457200" rtl="0">
              <a:lnSpc>
                <a:spcPct val="115000"/>
              </a:lnSpc>
              <a:spcAft>
                <a:spcPts val="0"/>
              </a:spcAft>
              <a:buClr>
                <a:schemeClr val="lt1"/>
              </a:buClr>
              <a:buSzPts val="1300"/>
              <a:buFont typeface="Times New Roman"/>
              <a:buChar char="●"/>
            </a:pPr>
            <a:r>
              <a:rPr dirty="0" sz="1800" lang="en-US">
                <a:solidFill>
                  <a:schemeClr val="lt1"/>
                </a:solidFill>
                <a:latin typeface="Times New Roman"/>
                <a:ea typeface="Times New Roman"/>
                <a:cs typeface="Times New Roman"/>
                <a:sym typeface="Times New Roman"/>
              </a:rPr>
              <a:t>EZPayroll</a:t>
            </a:r>
          </a:p>
          <a:p>
            <a:pPr algn="l" indent="-311150" lvl="0" marL="457200" rtl="0">
              <a:lnSpc>
                <a:spcPct val="115000"/>
              </a:lnSpc>
              <a:spcAft>
                <a:spcPts val="0"/>
              </a:spcAft>
              <a:buClr>
                <a:schemeClr val="lt1"/>
              </a:buClr>
              <a:buSzPts val="1300"/>
              <a:buFont typeface="Times New Roman"/>
              <a:buChar char="●"/>
            </a:pPr>
            <a:r>
              <a:rPr dirty="0" sz="1800" lang="en-US">
                <a:solidFill>
                  <a:schemeClr val="lt1"/>
                </a:solidFill>
                <a:latin typeface="Times New Roman"/>
                <a:ea typeface="Times New Roman"/>
                <a:cs typeface="Times New Roman"/>
                <a:sym typeface="Times New Roman"/>
              </a:rPr>
              <a:t>SalarySync</a:t>
            </a:r>
          </a:p>
          <a:p>
            <a:pPr algn="l" indent="-311150" lvl="0" marL="457200" rtl="0">
              <a:lnSpc>
                <a:spcPct val="115000"/>
              </a:lnSpc>
              <a:spcAft>
                <a:spcPts val="0"/>
              </a:spcAft>
              <a:buClr>
                <a:schemeClr val="lt1"/>
              </a:buClr>
              <a:buSzPts val="1300"/>
              <a:buFont typeface="Times New Roman"/>
              <a:buChar char="●"/>
            </a:pPr>
            <a:r>
              <a:rPr dirty="0" sz="1800" lang="en-US">
                <a:solidFill>
                  <a:schemeClr val="lt1"/>
                </a:solidFill>
                <a:latin typeface="Times New Roman"/>
                <a:ea typeface="Times New Roman"/>
                <a:cs typeface="Times New Roman"/>
                <a:sym typeface="Times New Roman"/>
              </a:rPr>
              <a:t>PayrollPlus</a:t>
            </a:r>
          </a:p>
          <a:p>
            <a:pPr algn="l" indent="0" lvl="0" marL="0" rtl="0">
              <a:lnSpc>
                <a:spcPct val="115000"/>
              </a:lnSpc>
              <a:spcBef>
                <a:spcPts val="1200"/>
              </a:spcBef>
              <a:spcAft>
                <a:spcPts val="0"/>
              </a:spcAft>
              <a:buNone/>
            </a:pPr>
            <a:r>
              <a:rPr b="1" dirty="0" sz="1800" lang="en" u="sng">
                <a:solidFill>
                  <a:srgbClr val="C00000"/>
                </a:solidFill>
                <a:latin typeface="Times New Roman"/>
                <a:ea typeface="Times New Roman"/>
                <a:cs typeface="Times New Roman"/>
                <a:sym typeface="Times New Roman"/>
              </a:rPr>
              <a:t>BENEFITS :</a:t>
            </a:r>
            <a:endParaRPr b="1" dirty="0" sz="1800" u="sng">
              <a:solidFill>
                <a:srgbClr val="C00000"/>
              </a:solidFill>
              <a:latin typeface="Times New Roman"/>
              <a:ea typeface="Times New Roman"/>
              <a:cs typeface="Times New Roman"/>
              <a:sym typeface="Times New Roman"/>
            </a:endParaRPr>
          </a:p>
          <a:p>
            <a:pPr algn="l" indent="-323850" lvl="0" marL="457200" rtl="0">
              <a:lnSpc>
                <a:spcPct val="115000"/>
              </a:lnSpc>
              <a:spcBef>
                <a:spcPts val="1200"/>
              </a:spcBef>
              <a:spcAft>
                <a:spcPts val="0"/>
              </a:spcAft>
              <a:buClr>
                <a:schemeClr val="lt1"/>
              </a:buClr>
              <a:buSzPts val="1500"/>
              <a:buFont typeface="Times New Roman"/>
              <a:buChar char="●"/>
            </a:pPr>
            <a:r>
              <a:rPr dirty="0" sz="1800" lang="en-IN">
                <a:latin typeface="Times New Roman" panose="02020603050405020304" pitchFamily="18" charset="0"/>
                <a:cs typeface="Times New Roman" panose="02020603050405020304" pitchFamily="18" charset="0"/>
              </a:rPr>
              <a:t>Automated Payroll Processing</a:t>
            </a:r>
            <a:endParaRPr dirty="0" sz="180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algn="l" indent="-323850" lvl="0" marL="457200" rtl="0">
              <a:lnSpc>
                <a:spcPct val="115000"/>
              </a:lnSpc>
              <a:spcBef>
                <a:spcPts val="0"/>
              </a:spcBef>
              <a:spcAft>
                <a:spcPts val="0"/>
              </a:spcAft>
              <a:buClr>
                <a:schemeClr val="lt1"/>
              </a:buClr>
              <a:buSzPts val="1500"/>
              <a:buFont typeface="Times New Roman"/>
              <a:buChar char="●"/>
            </a:pPr>
            <a:r>
              <a:rPr dirty="0" sz="1800" lang="en-IN">
                <a:solidFill>
                  <a:schemeClr val="lt1"/>
                </a:solidFill>
                <a:latin typeface="Times New Roman"/>
                <a:ea typeface="Times New Roman"/>
                <a:cs typeface="Times New Roman"/>
                <a:sym typeface="Times New Roman"/>
              </a:rPr>
              <a:t>Enhanced Accuracy and Efficiency</a:t>
            </a:r>
            <a:endParaRPr dirty="0" sz="1800">
              <a:solidFill>
                <a:schemeClr val="lt1"/>
              </a:solidFill>
              <a:latin typeface="Times New Roman"/>
              <a:ea typeface="Times New Roman"/>
              <a:cs typeface="Times New Roman"/>
              <a:sym typeface="Times New Roman"/>
            </a:endParaRPr>
          </a:p>
          <a:p>
            <a:pPr algn="l" indent="-323850" lvl="0" marL="457200" rtl="0">
              <a:lnSpc>
                <a:spcPct val="115000"/>
              </a:lnSpc>
              <a:spcBef>
                <a:spcPts val="0"/>
              </a:spcBef>
              <a:spcAft>
                <a:spcPts val="0"/>
              </a:spcAft>
              <a:buClr>
                <a:schemeClr val="lt1"/>
              </a:buClr>
              <a:buSzPts val="1500"/>
              <a:buFont typeface="Times New Roman"/>
              <a:buChar char="●"/>
            </a:pPr>
            <a:r>
              <a:rPr dirty="0" sz="1800" lang="en-IN">
                <a:latin typeface="Times New Roman" panose="02020603050405020304" pitchFamily="18" charset="0"/>
                <a:cs typeface="Times New Roman" panose="02020603050405020304" pitchFamily="18" charset="0"/>
              </a:rPr>
              <a:t>Comprehensive Financial Reporting</a:t>
            </a:r>
          </a:p>
          <a:p>
            <a:pPr algn="l" indent="-323850" lvl="0" marL="457200" rtl="0">
              <a:lnSpc>
                <a:spcPct val="115000"/>
              </a:lnSpc>
              <a:spcBef>
                <a:spcPts val="0"/>
              </a:spcBef>
              <a:spcAft>
                <a:spcPts val="0"/>
              </a:spcAft>
              <a:buClr>
                <a:schemeClr val="lt1"/>
              </a:buClr>
              <a:buSzPts val="1500"/>
              <a:buFont typeface="Times New Roman"/>
              <a:buChar char="●"/>
            </a:pPr>
            <a:r>
              <a:rPr dirty="0" sz="1800" lang="en-IN">
                <a:solidFill>
                  <a:schemeClr val="lt1"/>
                </a:solidFill>
                <a:latin typeface="Times New Roman" panose="02020603050405020304" pitchFamily="18" charset="0"/>
                <a:ea typeface="Times New Roman"/>
                <a:cs typeface="Times New Roman" panose="02020603050405020304" pitchFamily="18" charset="0"/>
                <a:sym typeface="Times New Roman"/>
              </a:rPr>
              <a:t>Streamlined Compliance Management</a:t>
            </a:r>
          </a:p>
        </p:txBody>
      </p:sp>
      <p:pic>
        <p:nvPicPr>
          <p:cNvPr id="2097159" name="Google Shape;81;p16"/>
          <p:cNvPicPr preferRelativeResize="0">
            <a:picLocks/>
          </p:cNvPicPr>
          <p:nvPr/>
        </p:nvPicPr>
        <p:blipFill>
          <a:blip xmlns:r="http://schemas.openxmlformats.org/officeDocument/2006/relationships" r:embed="rId1">
            <a:alphaModFix/>
          </a:blip>
          <a:stretch>
            <a:fillRect/>
          </a:stretch>
        </p:blipFill>
        <p:spPr>
          <a:xfrm>
            <a:off x="85250" y="53725"/>
            <a:ext cx="801100" cy="801100"/>
          </a:xfrm>
          <a:prstGeom prst="rect"/>
          <a:noFill/>
          <a:ln>
            <a:noFill/>
          </a:ln>
        </p:spPr>
      </p:pic>
      <p:pic>
        <p:nvPicPr>
          <p:cNvPr id="2097160" name="Google Shape;82;p16"/>
          <p:cNvPicPr preferRelativeResize="0">
            <a:picLocks/>
          </p:cNvPicPr>
          <p:nvPr/>
        </p:nvPicPr>
        <p:blipFill>
          <a:blip xmlns:r="http://schemas.openxmlformats.org/officeDocument/2006/relationships" r:embed="rId2">
            <a:alphaModFix/>
          </a:blip>
          <a:stretch>
            <a:fillRect/>
          </a:stretch>
        </p:blipFill>
        <p:spPr>
          <a:xfrm>
            <a:off x="8236950" y="53725"/>
            <a:ext cx="801100" cy="947756"/>
          </a:xfrm>
          <a:prstGeom prst="rect"/>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53" name="Shape 86"/>
        <p:cNvGrpSpPr/>
        <p:nvPr/>
      </p:nvGrpSpPr>
      <p:grpSpPr>
        <a:xfrm>
          <a:off x="0" y="0"/>
          <a:ext cx="0" cy="0"/>
          <a:chOff x="0" y="0"/>
          <a:chExt cx="0" cy="0"/>
        </a:xfrm>
      </p:grpSpPr>
      <p:sp>
        <p:nvSpPr>
          <p:cNvPr id="1048598" name="Google Shape;87;p17"/>
          <p:cNvSpPr txBox="1"/>
          <p:nvPr/>
        </p:nvSpPr>
        <p:spPr>
          <a:xfrm>
            <a:off x="2721300" y="53725"/>
            <a:ext cx="3701400" cy="5694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dirty="0" sz="2400" lang="en" u="sng">
                <a:solidFill>
                  <a:srgbClr val="C00000"/>
                </a:solidFill>
                <a:latin typeface="Times New Roman"/>
                <a:ea typeface="Times New Roman"/>
                <a:cs typeface="Times New Roman"/>
                <a:sym typeface="Times New Roman"/>
              </a:rPr>
              <a:t>LITERATURE REVIEW</a:t>
            </a:r>
            <a:endParaRPr b="1" dirty="0" sz="2400" u="sng">
              <a:solidFill>
                <a:srgbClr val="C00000"/>
              </a:solidFill>
              <a:latin typeface="Times New Roman"/>
              <a:ea typeface="Times New Roman"/>
              <a:cs typeface="Times New Roman"/>
              <a:sym typeface="Times New Roman"/>
            </a:endParaRPr>
          </a:p>
        </p:txBody>
      </p:sp>
      <p:graphicFrame>
        <p:nvGraphicFramePr>
          <p:cNvPr id="4194304" name="Google Shape;88;p17"/>
          <p:cNvGraphicFramePr>
            <a:graphicFrameLocks/>
          </p:cNvGraphicFramePr>
          <p:nvPr/>
        </p:nvGraphicFramePr>
        <p:xfrm>
          <a:off x="576465" y="948936"/>
          <a:ext cx="7991069" cy="4140839"/>
        </p:xfrm>
        <a:graphic>
          <a:graphicData uri="http://schemas.openxmlformats.org/drawingml/2006/table">
            <a:tbl>
              <a:tblPr>
                <a:noFill/>
                <a:tableStyleId>{776CC2BE-E70E-4E7E-A796-0CF7003E2C53}</a:tableStyleId>
              </a:tblPr>
              <a:tblGrid>
                <a:gridCol w="2089359"/>
                <a:gridCol w="2896905"/>
                <a:gridCol w="3004805"/>
              </a:tblGrid>
              <a:tr h="435917">
                <a:tc>
                  <a:txBody>
                    <a:bodyPr/>
                    <a:p>
                      <a:pPr algn="ctr" indent="0" lvl="0" marL="0" rtl="0">
                        <a:spcBef>
                          <a:spcPts val="0"/>
                        </a:spcBef>
                        <a:spcAft>
                          <a:spcPts val="0"/>
                        </a:spcAft>
                        <a:buNone/>
                      </a:pPr>
                      <a:r>
                        <a:rPr b="1" dirty="0" sz="1800" lang="en">
                          <a:solidFill>
                            <a:srgbClr val="0070C0"/>
                          </a:solidFill>
                          <a:latin typeface="Times New Roman" panose="02020603050405020304" pitchFamily="18" charset="0"/>
                          <a:ea typeface="Times New Roman"/>
                          <a:cs typeface="Times New Roman" panose="02020603050405020304" pitchFamily="18" charset="0"/>
                          <a:sym typeface="Times New Roman"/>
                        </a:rPr>
                        <a:t>AUTHOR/YEAR</a:t>
                      </a:r>
                      <a:endParaRPr b="1" dirty="0" sz="1800">
                        <a:solidFill>
                          <a:srgbClr val="0070C0"/>
                        </a:solidFill>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p>
                      <a:pPr algn="ctr" indent="0" lvl="0" marL="0" rtl="0">
                        <a:spcBef>
                          <a:spcPts val="0"/>
                        </a:spcBef>
                        <a:spcAft>
                          <a:spcPts val="0"/>
                        </a:spcAft>
                        <a:buNone/>
                      </a:pPr>
                      <a:r>
                        <a:rPr b="1" dirty="0" sz="1800" lang="en">
                          <a:solidFill>
                            <a:srgbClr val="0070C0"/>
                          </a:solidFill>
                          <a:latin typeface="Times New Roman" panose="02020603050405020304" pitchFamily="18" charset="0"/>
                          <a:ea typeface="Times New Roman"/>
                          <a:cs typeface="Times New Roman" panose="02020603050405020304" pitchFamily="18" charset="0"/>
                          <a:sym typeface="Times New Roman"/>
                        </a:rPr>
                        <a:t>TITLE</a:t>
                      </a:r>
                      <a:endParaRPr b="1" dirty="0" sz="1800">
                        <a:solidFill>
                          <a:srgbClr val="0070C0"/>
                        </a:solidFill>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p>
                      <a:pPr algn="ctr" indent="0" lvl="0" marL="0" rtl="0">
                        <a:spcBef>
                          <a:spcPts val="0"/>
                        </a:spcBef>
                        <a:spcAft>
                          <a:spcPts val="0"/>
                        </a:spcAft>
                        <a:buNone/>
                      </a:pPr>
                      <a:r>
                        <a:rPr b="1" dirty="0" sz="1800" lang="en">
                          <a:solidFill>
                            <a:srgbClr val="0070C0"/>
                          </a:solidFill>
                          <a:latin typeface="Times New Roman" panose="02020603050405020304" pitchFamily="18" charset="0"/>
                          <a:ea typeface="Times New Roman"/>
                          <a:cs typeface="Times New Roman" panose="02020603050405020304" pitchFamily="18" charset="0"/>
                          <a:sym typeface="Times New Roman"/>
                        </a:rPr>
                        <a:t>FINDINGS</a:t>
                      </a:r>
                      <a:endParaRPr b="1" dirty="0" sz="1800">
                        <a:solidFill>
                          <a:srgbClr val="0070C0"/>
                        </a:solidFill>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r>
              <a:tr h="1318072">
                <a:tc>
                  <a:txBody>
                    <a:bodyPr/>
                    <a:p>
                      <a:pPr algn="l" indent="0" lvl="0" marL="0" rtl="0">
                        <a:spcBef>
                          <a:spcPts val="0"/>
                        </a:spcBef>
                        <a:spcAft>
                          <a:spcPts val="0"/>
                        </a:spcAft>
                        <a:buNone/>
                      </a:pPr>
                      <a:r>
                        <a:rPr b="0" cap="none" dirty="0" sz="1800" i="1" lang="de-DE" strike="noStrike" u="sng">
                          <a:solidFill>
                            <a:schemeClr val="bg1"/>
                          </a:solidFill>
                          <a:effectLst/>
                          <a:latin typeface="Times New Roman" panose="02020603050405020304" pitchFamily="18" charset="0"/>
                          <a:ea typeface="Arial"/>
                          <a:cs typeface="Times New Roman" panose="02020603050405020304" pitchFamily="18" charset="0"/>
                          <a:sym typeface="Arial"/>
                        </a:rPr>
                        <a:t>AM Ahmed, CN Mohammed, AM Ahmad. 2023</a:t>
                      </a:r>
                      <a:endParaRPr dirty="0" sz="1800" i="1" u="sng">
                        <a:solidFill>
                          <a:schemeClr val="bg1"/>
                        </a:solidFill>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p>
                      <a:pPr rtl="0"/>
                      <a:r>
                        <a:rPr b="0" cap="none" dirty="0" sz="1800" i="1" lang="en-US" strike="noStrike" u="sng">
                          <a:solidFill>
                            <a:schemeClr val="bg1"/>
                          </a:solidFill>
                          <a:effectLst/>
                          <a:latin typeface="Times New Roman" panose="02020603050405020304" pitchFamily="18" charset="0"/>
                          <a:ea typeface="Arial"/>
                          <a:cs typeface="Times New Roman" panose="02020603050405020304" pitchFamily="18" charset="0"/>
                          <a:sym typeface="Arial"/>
                        </a:rPr>
                        <a:t>Web-based payroll management system and design implementation</a:t>
                      </a:r>
                      <a:br>
                        <a:rPr dirty="0" sz="1800" i="1" lang="en-US" u="sng">
                          <a:latin typeface="Times New Roman" panose="02020603050405020304" pitchFamily="18" charset="0"/>
                          <a:cs typeface="Times New Roman" panose="02020603050405020304" pitchFamily="18" charset="0"/>
                        </a:rPr>
                      </a:br>
                      <a:endParaRPr dirty="0" sz="1800" i="1" u="sng">
                        <a:solidFill>
                          <a:srgbClr val="0000FF"/>
                        </a:solidFill>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p>
                      <a:pPr algn="l" indent="0" lvl="0" marL="0" rtl="0">
                        <a:spcBef>
                          <a:spcPts val="0"/>
                        </a:spcBef>
                        <a:spcAft>
                          <a:spcPts val="0"/>
                        </a:spcAft>
                        <a:buNone/>
                      </a:pPr>
                      <a:r>
                        <a:rPr dirty="0" sz="1800" i="1" lang="en" u="sng">
                          <a:latin typeface="Times New Roman" panose="02020603050405020304" pitchFamily="18" charset="0"/>
                          <a:ea typeface="Times New Roman"/>
                          <a:cs typeface="Times New Roman" panose="02020603050405020304" pitchFamily="18" charset="0"/>
                          <a:sym typeface="Times New Roman"/>
                        </a:rPr>
                        <a:t>Payroll Management over Cloud Network for easy access of data</a:t>
                      </a:r>
                      <a:endParaRPr dirty="0" sz="1800" i="1" u="sng">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r>
              <a:tr h="1085467">
                <a:tc>
                  <a:txBody>
                    <a:bodyPr/>
                    <a:p>
                      <a:pPr algn="l" indent="0" lvl="0" marL="0" rtl="0">
                        <a:spcBef>
                          <a:spcPts val="0"/>
                        </a:spcBef>
                        <a:spcAft>
                          <a:spcPts val="0"/>
                        </a:spcAft>
                        <a:buNone/>
                      </a:pPr>
                      <a:r>
                        <a:rPr b="0" cap="none" dirty="0" sz="1800" i="1" lang="en-IN" strike="noStrike" u="sng">
                          <a:solidFill>
                            <a:schemeClr val="bg1"/>
                          </a:solidFill>
                          <a:effectLst/>
                          <a:latin typeface="Times New Roman" panose="02020603050405020304" pitchFamily="18" charset="0"/>
                          <a:ea typeface="Arial"/>
                          <a:cs typeface="Times New Roman" panose="02020603050405020304" pitchFamily="18" charset="0"/>
                          <a:sym typeface="Arial"/>
                        </a:rPr>
                        <a:t>M Zhao, K </a:t>
                      </a:r>
                      <a:r>
                        <a:rPr b="0" cap="none" dirty="0" sz="1800" i="1" lang="en-IN" err="1" strike="noStrike" u="sng">
                          <a:solidFill>
                            <a:schemeClr val="bg1"/>
                          </a:solidFill>
                          <a:effectLst/>
                          <a:latin typeface="Times New Roman" panose="02020603050405020304" pitchFamily="18" charset="0"/>
                          <a:ea typeface="Arial"/>
                          <a:cs typeface="Times New Roman" panose="02020603050405020304" pitchFamily="18" charset="0"/>
                          <a:sym typeface="Arial"/>
                        </a:rPr>
                        <a:t>Rabiei</a:t>
                      </a:r>
                      <a:r>
                        <a:rPr b="0" cap="none" dirty="0" sz="1800" i="1" lang="en-IN" strike="noStrike" u="sng">
                          <a:solidFill>
                            <a:schemeClr val="bg1"/>
                          </a:solidFill>
                          <a:effectLst/>
                          <a:latin typeface="Times New Roman" panose="02020603050405020304" pitchFamily="18" charset="0"/>
                          <a:ea typeface="Arial"/>
                          <a:cs typeface="Times New Roman" panose="02020603050405020304" pitchFamily="18" charset="0"/>
                          <a:sym typeface="Arial"/>
                        </a:rPr>
                        <a:t> - Kybernetes, 2023 - emerald.com</a:t>
                      </a:r>
                      <a:endParaRPr dirty="0" sz="1800" i="1" u="sng">
                        <a:solidFill>
                          <a:schemeClr val="accent2">
                            <a:lumMod val="10000"/>
                          </a:schemeClr>
                        </a:solidFill>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p>
                      <a:pPr rtl="0"/>
                      <a:r>
                        <a:rPr b="0" cap="none" dirty="0" sz="1800" i="1" lang="en-US" strike="noStrike" u="sng">
                          <a:solidFill>
                            <a:schemeClr val="accent2">
                              <a:lumMod val="10000"/>
                            </a:schemeClr>
                          </a:solidFill>
                          <a:effectLst/>
                          <a:latin typeface="Times New Roman" panose="02020603050405020304" pitchFamily="18" charset="0"/>
                          <a:ea typeface="Arial"/>
                          <a:cs typeface="Times New Roman" panose="02020603050405020304" pitchFamily="18" charset="0"/>
                          <a:sym typeface="Arial"/>
                        </a:rPr>
                        <a:t>Feasibility of implementing the human resource payroll management system</a:t>
                      </a:r>
                      <a:endParaRPr dirty="0" sz="1800" i="1" lang="en-US" u="sng">
                        <a:solidFill>
                          <a:srgbClr val="0000FF"/>
                        </a:solidFill>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p>
                      <a:pPr algn="l" indent="0" lvl="0" marL="0" rtl="0">
                        <a:spcBef>
                          <a:spcPts val="0"/>
                        </a:spcBef>
                        <a:spcAft>
                          <a:spcPts val="0"/>
                        </a:spcAft>
                        <a:buNone/>
                      </a:pPr>
                      <a:r>
                        <a:rPr dirty="0" sz="1800" i="1" lang="en" u="sng">
                          <a:latin typeface="Times New Roman" panose="02020603050405020304" pitchFamily="18" charset="0"/>
                          <a:ea typeface="Times New Roman"/>
                          <a:cs typeface="Times New Roman" panose="02020603050405020304" pitchFamily="18" charset="0"/>
                          <a:sym typeface="Times New Roman"/>
                        </a:rPr>
                        <a:t>Importance of payroll Management for Personal data stroage</a:t>
                      </a:r>
                      <a:endParaRPr dirty="0" sz="1800" i="1" u="sng">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r>
              <a:tr h="1220619">
                <a:tc>
                  <a:txBody>
                    <a:bodyPr/>
                    <a:p>
                      <a:pPr algn="l" indent="0" lvl="0" marL="0" rtl="0">
                        <a:spcBef>
                          <a:spcPts val="0"/>
                        </a:spcBef>
                        <a:spcAft>
                          <a:spcPts val="0"/>
                        </a:spcAft>
                        <a:buNone/>
                      </a:pPr>
                      <a:r>
                        <a:rPr b="0" cap="none" dirty="0" sz="1800" i="1" lang="en-IN" strike="noStrike" u="sng">
                          <a:solidFill>
                            <a:schemeClr val="accent2">
                              <a:lumMod val="10000"/>
                            </a:schemeClr>
                          </a:solidFill>
                          <a:effectLst/>
                          <a:latin typeface="Times New Roman" panose="02020603050405020304" pitchFamily="18" charset="0"/>
                          <a:ea typeface="Arial"/>
                          <a:cs typeface="Times New Roman" panose="02020603050405020304" pitchFamily="18" charset="0"/>
                          <a:sym typeface="Arial"/>
                          <a:hlinkClick r:id="rId1"/>
                        </a:rPr>
                        <a:t>M Arora, D Chakrabarti - 2013.</a:t>
                      </a:r>
                      <a:endParaRPr dirty="0" sz="1800" i="1" u="sng">
                        <a:solidFill>
                          <a:schemeClr val="accent2">
                            <a:lumMod val="10000"/>
                          </a:schemeClr>
                        </a:solidFill>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p>
                      <a:pPr rtl="0"/>
                      <a:r>
                        <a:rPr b="0" cap="none" dirty="0" sz="1800" i="1" lang="en-US" strike="noStrike" u="sng">
                          <a:solidFill>
                            <a:schemeClr val="accent2">
                              <a:lumMod val="10000"/>
                            </a:schemeClr>
                          </a:solidFill>
                          <a:effectLst/>
                          <a:latin typeface="Times New Roman" panose="02020603050405020304" pitchFamily="18" charset="0"/>
                          <a:ea typeface="Arial"/>
                          <a:cs typeface="Times New Roman" panose="02020603050405020304" pitchFamily="18" charset="0"/>
                          <a:sym typeface="Arial"/>
                        </a:rPr>
                        <a:t>Application of business intelligence: A case on payroll management</a:t>
                      </a:r>
                      <a:br>
                        <a:rPr dirty="0" sz="1800" i="1" lang="en-US" u="sng">
                          <a:latin typeface="Times New Roman" panose="02020603050405020304" pitchFamily="18" charset="0"/>
                          <a:cs typeface="Times New Roman" panose="02020603050405020304" pitchFamily="18" charset="0"/>
                        </a:rPr>
                      </a:br>
                      <a:endParaRPr dirty="0" sz="1800" i="1" u="sng">
                        <a:solidFill>
                          <a:srgbClr val="0000FF"/>
                        </a:solidFill>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p>
                      <a:pPr algn="l" indent="0" lvl="0" marL="0" rtl="0">
                        <a:spcBef>
                          <a:spcPts val="0"/>
                        </a:spcBef>
                        <a:spcAft>
                          <a:spcPts val="0"/>
                        </a:spcAft>
                        <a:buNone/>
                      </a:pPr>
                      <a:r>
                        <a:rPr b="0" cap="none" dirty="0" sz="1800" i="1" lang="en-US" strike="noStrike" u="sng">
                          <a:solidFill>
                            <a:srgbClr val="000000"/>
                          </a:solidFill>
                          <a:effectLst/>
                          <a:latin typeface="Times New Roman" panose="02020603050405020304" pitchFamily="18" charset="0"/>
                          <a:ea typeface="Arial"/>
                          <a:cs typeface="Times New Roman" panose="02020603050405020304" pitchFamily="18" charset="0"/>
                          <a:sym typeface="Arial"/>
                        </a:rPr>
                        <a:t>The implementation of HR Payroll Management as BI Tool. </a:t>
                      </a:r>
                      <a:endParaRPr dirty="0" sz="1800" i="1" u="sng">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r>
            </a:tbl>
          </a:graphicData>
        </a:graphic>
      </p:graphicFrame>
      <p:pic>
        <p:nvPicPr>
          <p:cNvPr id="2097161" name="Google Shape;89;p17"/>
          <p:cNvPicPr preferRelativeResize="0">
            <a:picLocks/>
          </p:cNvPicPr>
          <p:nvPr/>
        </p:nvPicPr>
        <p:blipFill>
          <a:blip xmlns:r="http://schemas.openxmlformats.org/officeDocument/2006/relationships" r:embed="rId2">
            <a:alphaModFix/>
          </a:blip>
          <a:stretch>
            <a:fillRect/>
          </a:stretch>
        </p:blipFill>
        <p:spPr>
          <a:xfrm>
            <a:off x="85250" y="53725"/>
            <a:ext cx="690254" cy="746110"/>
          </a:xfrm>
          <a:prstGeom prst="rect"/>
          <a:noFill/>
          <a:ln>
            <a:noFill/>
          </a:ln>
        </p:spPr>
      </p:pic>
      <p:pic>
        <p:nvPicPr>
          <p:cNvPr id="2097162" name="Google Shape;90;p17"/>
          <p:cNvPicPr preferRelativeResize="0">
            <a:picLocks/>
          </p:cNvPicPr>
          <p:nvPr/>
        </p:nvPicPr>
        <p:blipFill>
          <a:blip xmlns:r="http://schemas.openxmlformats.org/officeDocument/2006/relationships" r:embed="rId3">
            <a:alphaModFix/>
          </a:blip>
          <a:stretch>
            <a:fillRect/>
          </a:stretch>
        </p:blipFill>
        <p:spPr>
          <a:xfrm>
            <a:off x="8257648" y="53725"/>
            <a:ext cx="780401" cy="801100"/>
          </a:xfrm>
          <a:prstGeom prst="rect"/>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56" name="Shape 94"/>
        <p:cNvGrpSpPr/>
        <p:nvPr/>
      </p:nvGrpSpPr>
      <p:grpSpPr>
        <a:xfrm>
          <a:off x="0" y="0"/>
          <a:ext cx="0" cy="0"/>
          <a:chOff x="0" y="0"/>
          <a:chExt cx="0" cy="0"/>
        </a:xfrm>
      </p:grpSpPr>
      <p:graphicFrame>
        <p:nvGraphicFramePr>
          <p:cNvPr id="4194305" name="Google Shape;95;p18"/>
          <p:cNvGraphicFramePr>
            <a:graphicFrameLocks/>
          </p:cNvGraphicFramePr>
          <p:nvPr/>
        </p:nvGraphicFramePr>
        <p:xfrm>
          <a:off x="346983" y="1074954"/>
          <a:ext cx="8450034" cy="3748920"/>
        </p:xfrm>
        <a:graphic>
          <a:graphicData uri="http://schemas.openxmlformats.org/drawingml/2006/table">
            <a:tbl>
              <a:tblPr>
                <a:noFill/>
                <a:tableStyleId>{776CC2BE-E70E-4E7E-A796-0CF7003E2C53}</a:tableStyleId>
              </a:tblPr>
              <a:tblGrid>
                <a:gridCol w="2816678"/>
                <a:gridCol w="2535010"/>
                <a:gridCol w="3098346"/>
              </a:tblGrid>
              <a:tr h="381000">
                <a:tc>
                  <a:txBody>
                    <a:bodyPr/>
                    <a:p>
                      <a:pPr algn="ctr" indent="0" lvl="0" marL="0" rtl="0">
                        <a:spcBef>
                          <a:spcPts val="0"/>
                        </a:spcBef>
                        <a:spcAft>
                          <a:spcPts val="0"/>
                        </a:spcAft>
                        <a:buNone/>
                      </a:pPr>
                      <a:r>
                        <a:rPr b="1" dirty="0" sz="1800" i="0" lang="en" u="none">
                          <a:solidFill>
                            <a:srgbClr val="0070C0"/>
                          </a:solidFill>
                          <a:latin typeface="Times New Roman" panose="02020603050405020304" pitchFamily="18" charset="0"/>
                          <a:ea typeface="Times New Roman"/>
                          <a:cs typeface="Times New Roman" panose="02020603050405020304" pitchFamily="18" charset="0"/>
                          <a:sym typeface="Times New Roman"/>
                        </a:rPr>
                        <a:t>AUTHOR/YEAR</a:t>
                      </a:r>
                      <a:endParaRPr b="1" dirty="0" sz="1800" i="0" u="none">
                        <a:solidFill>
                          <a:srgbClr val="0070C0"/>
                        </a:solidFill>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p>
                      <a:pPr algn="ctr" indent="0" lvl="0" marL="0" rtl="0">
                        <a:spcBef>
                          <a:spcPts val="0"/>
                        </a:spcBef>
                        <a:spcAft>
                          <a:spcPts val="0"/>
                        </a:spcAft>
                        <a:buNone/>
                      </a:pPr>
                      <a:r>
                        <a:rPr b="1" dirty="0" sz="1800" i="0" lang="en" u="none">
                          <a:solidFill>
                            <a:srgbClr val="0070C0"/>
                          </a:solidFill>
                          <a:latin typeface="Times New Roman" panose="02020603050405020304" pitchFamily="18" charset="0"/>
                          <a:ea typeface="Times New Roman"/>
                          <a:cs typeface="Times New Roman" panose="02020603050405020304" pitchFamily="18" charset="0"/>
                          <a:sym typeface="Times New Roman"/>
                        </a:rPr>
                        <a:t>TITLE</a:t>
                      </a:r>
                      <a:endParaRPr b="1" dirty="0" sz="1800" i="0" u="none">
                        <a:solidFill>
                          <a:srgbClr val="0070C0"/>
                        </a:solidFill>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p>
                      <a:pPr algn="ctr" indent="0" lvl="0" marL="0" rtl="0">
                        <a:spcBef>
                          <a:spcPts val="0"/>
                        </a:spcBef>
                        <a:spcAft>
                          <a:spcPts val="0"/>
                        </a:spcAft>
                        <a:buNone/>
                      </a:pPr>
                      <a:r>
                        <a:rPr b="1" dirty="0" sz="1800" i="0" lang="en" u="none">
                          <a:solidFill>
                            <a:srgbClr val="0070C0"/>
                          </a:solidFill>
                          <a:latin typeface="Times New Roman" panose="02020603050405020304" pitchFamily="18" charset="0"/>
                          <a:ea typeface="Times New Roman"/>
                          <a:cs typeface="Times New Roman" panose="02020603050405020304" pitchFamily="18" charset="0"/>
                          <a:sym typeface="Times New Roman"/>
                        </a:rPr>
                        <a:t>FINDINGS</a:t>
                      </a:r>
                      <a:endParaRPr b="1" dirty="0" sz="1800" i="0" u="none">
                        <a:solidFill>
                          <a:srgbClr val="0070C0"/>
                        </a:solidFill>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r>
              <a:tr h="381000">
                <a:tc>
                  <a:txBody>
                    <a:bodyPr/>
                    <a:p>
                      <a:pPr algn="l" indent="0" lvl="0" marL="0" rtl="0">
                        <a:spcBef>
                          <a:spcPts val="0"/>
                        </a:spcBef>
                        <a:spcAft>
                          <a:spcPts val="0"/>
                        </a:spcAft>
                        <a:buNone/>
                      </a:pPr>
                      <a:r>
                        <a:rPr b="0" cap="none" dirty="0" sz="1800" i="1" lang="en-US" strike="noStrike" u="sng">
                          <a:solidFill>
                            <a:schemeClr val="accent2">
                              <a:lumMod val="10000"/>
                            </a:schemeClr>
                          </a:solidFill>
                          <a:effectLst/>
                          <a:latin typeface="Times New Roman" panose="02020603050405020304" pitchFamily="18" charset="0"/>
                          <a:ea typeface="Arial"/>
                          <a:cs typeface="Times New Roman" panose="02020603050405020304" pitchFamily="18" charset="0"/>
                          <a:sym typeface="Arial"/>
                        </a:rPr>
                        <a:t>G Singh - International Journal of Research, 2014</a:t>
                      </a:r>
                      <a:endParaRPr dirty="0" sz="1800" i="1" u="sng">
                        <a:solidFill>
                          <a:schemeClr val="accent2">
                            <a:lumMod val="10000"/>
                          </a:schemeClr>
                        </a:solidFill>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p>
                      <a:pPr algn="l" indent="0" lvl="0" marL="0" rtl="0">
                        <a:spcBef>
                          <a:spcPts val="0"/>
                        </a:spcBef>
                        <a:spcAft>
                          <a:spcPts val="0"/>
                        </a:spcAft>
                        <a:buNone/>
                      </a:pPr>
                      <a:r>
                        <a:rPr b="0" cap="none" dirty="0" sz="1800" i="1" lang="en-US" strike="noStrike" u="sng">
                          <a:solidFill>
                            <a:schemeClr val="accent2">
                              <a:lumMod val="10000"/>
                            </a:schemeClr>
                          </a:solidFill>
                          <a:effectLst/>
                          <a:latin typeface="Times New Roman" panose="02020603050405020304" pitchFamily="18" charset="0"/>
                          <a:ea typeface="Arial"/>
                          <a:cs typeface="Times New Roman" panose="02020603050405020304" pitchFamily="18" charset="0"/>
                          <a:sym typeface="Arial"/>
                        </a:rPr>
                        <a:t> Implementation and Development of a Proposed Payroll System</a:t>
                      </a:r>
                      <a:endParaRPr dirty="0" sz="1800" i="1" u="sng">
                        <a:solidFill>
                          <a:schemeClr val="accent2">
                            <a:lumMod val="10000"/>
                          </a:schemeClr>
                        </a:solidFill>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p>
                      <a:pPr algn="l" indent="0" lvl="0" marL="0" rtl="0">
                        <a:spcBef>
                          <a:spcPts val="0"/>
                        </a:spcBef>
                        <a:spcAft>
                          <a:spcPts val="0"/>
                        </a:spcAft>
                        <a:buNone/>
                      </a:pPr>
                      <a:r>
                        <a:rPr dirty="0" sz="1800" i="1" lang="en-US" u="sng">
                          <a:latin typeface="Times New Roman" panose="02020603050405020304" pitchFamily="18" charset="0"/>
                          <a:ea typeface="Times New Roman"/>
                          <a:cs typeface="Times New Roman" panose="02020603050405020304" pitchFamily="18" charset="0"/>
                          <a:sym typeface="Times New Roman"/>
                        </a:rPr>
                        <a:t>the help of payroll software and we show all the visual basic forms of payroll system</a:t>
                      </a:r>
                      <a:endParaRPr dirty="0" sz="1800" i="1" u="sng">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r>
              <a:tr h="381000">
                <a:tc>
                  <a:txBody>
                    <a:bodyPr/>
                    <a:p>
                      <a:pPr algn="l" indent="0" lvl="0" marL="0" rtl="0">
                        <a:spcBef>
                          <a:spcPts val="0"/>
                        </a:spcBef>
                        <a:spcAft>
                          <a:spcPts val="0"/>
                        </a:spcAft>
                        <a:buNone/>
                      </a:pPr>
                      <a:r>
                        <a:rPr b="0" cap="none" dirty="0" sz="1800" i="1" lang="en-IN" strike="noStrike" u="sng">
                          <a:solidFill>
                            <a:schemeClr val="accent2">
                              <a:lumMod val="10000"/>
                            </a:schemeClr>
                          </a:solidFill>
                          <a:effectLst/>
                          <a:latin typeface="Times New Roman" panose="02020603050405020304" pitchFamily="18" charset="0"/>
                          <a:ea typeface="Arial"/>
                          <a:cs typeface="Times New Roman" panose="02020603050405020304" pitchFamily="18" charset="0"/>
                          <a:sym typeface="Arial"/>
                        </a:rPr>
                        <a:t>B Monks. 2013</a:t>
                      </a:r>
                      <a:endParaRPr dirty="0" sz="1800" i="1" u="sng">
                        <a:solidFill>
                          <a:schemeClr val="accent2">
                            <a:lumMod val="10000"/>
                          </a:schemeClr>
                        </a:solidFill>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p>
                      <a:pPr algn="l" indent="0" lvl="0" marL="0" rtl="0">
                        <a:spcBef>
                          <a:spcPts val="0"/>
                        </a:spcBef>
                        <a:spcAft>
                          <a:spcPts val="0"/>
                        </a:spcAft>
                        <a:buNone/>
                      </a:pPr>
                      <a:r>
                        <a:rPr b="0" cap="none" dirty="0" sz="1800" i="1" lang="en-US" strike="noStrike" u="sng">
                          <a:solidFill>
                            <a:schemeClr val="accent2">
                              <a:lumMod val="10000"/>
                            </a:schemeClr>
                          </a:solidFill>
                          <a:effectLst/>
                          <a:latin typeface="Times New Roman" panose="02020603050405020304" pitchFamily="18" charset="0"/>
                          <a:ea typeface="Arial"/>
                          <a:cs typeface="Times New Roman" panose="02020603050405020304" pitchFamily="18" charset="0"/>
                          <a:sym typeface="Arial"/>
                        </a:rPr>
                        <a:t>Public Sector Payroll Management</a:t>
                      </a:r>
                      <a:endParaRPr dirty="0" sz="1800" i="1" u="sng">
                        <a:solidFill>
                          <a:schemeClr val="accent2">
                            <a:lumMod val="10000"/>
                          </a:schemeClr>
                        </a:solidFill>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p>
                      <a:pPr algn="l" indent="0" lvl="0" marL="0" rtl="0">
                        <a:spcBef>
                          <a:spcPts val="0"/>
                        </a:spcBef>
                        <a:spcAft>
                          <a:spcPts val="0"/>
                        </a:spcAft>
                        <a:buNone/>
                      </a:pPr>
                      <a:r>
                        <a:rPr dirty="0" sz="1800" i="1" lang="en-US" u="sng">
                          <a:latin typeface="Times New Roman" panose="02020603050405020304" pitchFamily="18" charset="0"/>
                          <a:ea typeface="Times New Roman"/>
                          <a:cs typeface="Times New Roman" panose="02020603050405020304" pitchFamily="18" charset="0"/>
                          <a:sym typeface="Times New Roman"/>
                        </a:rPr>
                        <a:t>payroll management in some broader sense do not change. </a:t>
                      </a:r>
                      <a:endParaRPr dirty="0" sz="1800" i="1" u="sng">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r>
              <a:tr h="381000">
                <a:tc>
                  <a:txBody>
                    <a:bodyPr/>
                    <a:p>
                      <a:pPr algn="l" indent="0" lvl="0" marL="0" rtl="0">
                        <a:spcBef>
                          <a:spcPts val="0"/>
                        </a:spcBef>
                        <a:spcAft>
                          <a:spcPts val="0"/>
                        </a:spcAft>
                        <a:buNone/>
                      </a:pPr>
                      <a:r>
                        <a:rPr b="0" cap="none" dirty="0" sz="1800" i="1" lang="en-IN" strike="noStrike" u="sng">
                          <a:solidFill>
                            <a:schemeClr val="accent2">
                              <a:lumMod val="10000"/>
                            </a:schemeClr>
                          </a:solidFill>
                          <a:effectLst/>
                          <a:latin typeface="Times New Roman" panose="02020603050405020304" pitchFamily="18" charset="0"/>
                          <a:ea typeface="Arial"/>
                          <a:cs typeface="Times New Roman" panose="02020603050405020304" pitchFamily="18" charset="0"/>
                          <a:sym typeface="Arial"/>
                        </a:rPr>
                        <a:t>SK Ong - 2004</a:t>
                      </a:r>
                      <a:endParaRPr dirty="0" sz="1800" i="1" u="sng">
                        <a:solidFill>
                          <a:schemeClr val="accent2">
                            <a:lumMod val="10000"/>
                          </a:schemeClr>
                        </a:solidFill>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p>
                      <a:pPr algn="l" indent="0" lvl="0" marL="0" rtl="0">
                        <a:spcBef>
                          <a:spcPts val="0"/>
                        </a:spcBef>
                        <a:spcAft>
                          <a:spcPts val="0"/>
                        </a:spcAft>
                        <a:buNone/>
                      </a:pPr>
                      <a:r>
                        <a:rPr b="0" cap="none" dirty="0" sz="1800" i="1" lang="en-US" strike="noStrike" u="sng">
                          <a:solidFill>
                            <a:schemeClr val="accent2">
                              <a:lumMod val="10000"/>
                            </a:schemeClr>
                          </a:solidFill>
                          <a:effectLst/>
                          <a:latin typeface="Times New Roman" panose="02020603050405020304" pitchFamily="18" charset="0"/>
                          <a:ea typeface="Arial"/>
                          <a:cs typeface="Times New Roman" panose="02020603050405020304" pitchFamily="18" charset="0"/>
                          <a:sym typeface="Arial"/>
                        </a:rPr>
                        <a:t>Boss payroll management system/Ong Siew Kheng</a:t>
                      </a:r>
                      <a:endParaRPr dirty="0" sz="1800" i="1" u="sng">
                        <a:solidFill>
                          <a:schemeClr val="accent2">
                            <a:lumMod val="10000"/>
                          </a:schemeClr>
                        </a:solidFill>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p>
                      <a:pPr algn="l" indent="0" lvl="0" marL="0" rtl="0">
                        <a:spcBef>
                          <a:spcPts val="0"/>
                        </a:spcBef>
                        <a:spcAft>
                          <a:spcPts val="0"/>
                        </a:spcAft>
                        <a:buNone/>
                      </a:pPr>
                      <a:r>
                        <a:rPr dirty="0" sz="1800" i="1" lang="en-US" u="sng">
                          <a:latin typeface="Times New Roman" panose="02020603050405020304" pitchFamily="18" charset="0"/>
                          <a:ea typeface="Times New Roman"/>
                          <a:cs typeface="Times New Roman" panose="02020603050405020304" pitchFamily="18" charset="0"/>
                          <a:sym typeface="Times New Roman"/>
                        </a:rPr>
                        <a:t>Payroll Management System tracks calculation, type of report printed and returned form Human Resource Department.</a:t>
                      </a:r>
                      <a:endParaRPr dirty="0" sz="1800" i="1" u="sng">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r>
            </a:tbl>
          </a:graphicData>
        </a:graphic>
      </p:graphicFrame>
      <p:pic>
        <p:nvPicPr>
          <p:cNvPr id="2097163" name="Google Shape;96;p18"/>
          <p:cNvPicPr preferRelativeResize="0">
            <a:picLocks/>
          </p:cNvPicPr>
          <p:nvPr/>
        </p:nvPicPr>
        <p:blipFill>
          <a:blip xmlns:r="http://schemas.openxmlformats.org/officeDocument/2006/relationships" r:embed="rId1">
            <a:alphaModFix/>
          </a:blip>
          <a:stretch>
            <a:fillRect/>
          </a:stretch>
        </p:blipFill>
        <p:spPr>
          <a:xfrm>
            <a:off x="85250" y="53725"/>
            <a:ext cx="643955" cy="663905"/>
          </a:xfrm>
          <a:prstGeom prst="rect"/>
          <a:noFill/>
          <a:ln>
            <a:noFill/>
          </a:ln>
        </p:spPr>
      </p:pic>
      <p:pic>
        <p:nvPicPr>
          <p:cNvPr id="2097164" name="Google Shape;97;p18"/>
          <p:cNvPicPr preferRelativeResize="0">
            <a:picLocks/>
          </p:cNvPicPr>
          <p:nvPr/>
        </p:nvPicPr>
        <p:blipFill>
          <a:blip xmlns:r="http://schemas.openxmlformats.org/officeDocument/2006/relationships" r:embed="rId2">
            <a:alphaModFix/>
          </a:blip>
          <a:stretch>
            <a:fillRect/>
          </a:stretch>
        </p:blipFill>
        <p:spPr>
          <a:xfrm>
            <a:off x="8301497" y="0"/>
            <a:ext cx="643956" cy="802802"/>
          </a:xfrm>
          <a:prstGeom prst="rect"/>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59" name="Shape 101"/>
        <p:cNvGrpSpPr/>
        <p:nvPr/>
      </p:nvGrpSpPr>
      <p:grpSpPr>
        <a:xfrm>
          <a:off x="0" y="0"/>
          <a:ext cx="0" cy="0"/>
          <a:chOff x="0" y="0"/>
          <a:chExt cx="0" cy="0"/>
        </a:xfrm>
      </p:grpSpPr>
      <p:sp>
        <p:nvSpPr>
          <p:cNvPr id="1048603" name="Google Shape;102;p19"/>
          <p:cNvSpPr txBox="1"/>
          <p:nvPr/>
        </p:nvSpPr>
        <p:spPr>
          <a:xfrm>
            <a:off x="2504700" y="79737"/>
            <a:ext cx="4134600" cy="589249"/>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dirty="0" sz="2400" lang="en" u="sng">
                <a:solidFill>
                  <a:srgbClr val="C00000"/>
                </a:solidFill>
                <a:latin typeface="Times New Roman"/>
                <a:ea typeface="Times New Roman"/>
                <a:cs typeface="Times New Roman"/>
                <a:sym typeface="Times New Roman"/>
              </a:rPr>
              <a:t>PROBLEMS IDENTIFIED</a:t>
            </a:r>
            <a:endParaRPr b="1" dirty="0" sz="2400" u="sng">
              <a:solidFill>
                <a:srgbClr val="C00000"/>
              </a:solidFill>
              <a:latin typeface="Times New Roman"/>
              <a:ea typeface="Times New Roman"/>
              <a:cs typeface="Times New Roman"/>
              <a:sym typeface="Times New Roman"/>
            </a:endParaRPr>
          </a:p>
        </p:txBody>
      </p:sp>
      <p:pic>
        <p:nvPicPr>
          <p:cNvPr id="2097165" name="Google Shape;103;p19"/>
          <p:cNvPicPr preferRelativeResize="0">
            <a:picLocks/>
          </p:cNvPicPr>
          <p:nvPr/>
        </p:nvPicPr>
        <p:blipFill>
          <a:blip xmlns:r="http://schemas.openxmlformats.org/officeDocument/2006/relationships" r:embed="rId1">
            <a:alphaModFix/>
          </a:blip>
          <a:stretch>
            <a:fillRect/>
          </a:stretch>
        </p:blipFill>
        <p:spPr>
          <a:xfrm>
            <a:off x="85250" y="53725"/>
            <a:ext cx="801100" cy="801100"/>
          </a:xfrm>
          <a:prstGeom prst="rect"/>
          <a:noFill/>
          <a:ln>
            <a:noFill/>
          </a:ln>
        </p:spPr>
      </p:pic>
      <p:pic>
        <p:nvPicPr>
          <p:cNvPr id="2097166" name="Google Shape;104;p19"/>
          <p:cNvPicPr preferRelativeResize="0">
            <a:picLocks/>
          </p:cNvPicPr>
          <p:nvPr/>
        </p:nvPicPr>
        <p:blipFill>
          <a:blip xmlns:r="http://schemas.openxmlformats.org/officeDocument/2006/relationships" r:embed="rId2">
            <a:alphaModFix/>
          </a:blip>
          <a:stretch>
            <a:fillRect/>
          </a:stretch>
        </p:blipFill>
        <p:spPr>
          <a:xfrm>
            <a:off x="8236950" y="53725"/>
            <a:ext cx="801100" cy="947756"/>
          </a:xfrm>
          <a:prstGeom prst="rect"/>
          <a:noFill/>
          <a:ln>
            <a:noFill/>
          </a:ln>
        </p:spPr>
      </p:pic>
      <p:sp>
        <p:nvSpPr>
          <p:cNvPr id="1048604" name="Google Shape;105;p19"/>
          <p:cNvSpPr txBox="1"/>
          <p:nvPr/>
        </p:nvSpPr>
        <p:spPr>
          <a:xfrm>
            <a:off x="0" y="854825"/>
            <a:ext cx="8952800" cy="716250"/>
          </a:xfrm>
          <a:prstGeom prst="rect"/>
          <a:solidFill>
            <a:srgbClr val="D9D2E9"/>
          </a:solidFill>
          <a:ln>
            <a:noFill/>
          </a:ln>
        </p:spPr>
        <p:txBody>
          <a:bodyPr anchor="t" anchorCtr="0" bIns="91425" lIns="91425" rIns="91425" spcFirstLastPara="1" tIns="91425" wrap="square">
            <a:spAutoFit/>
          </a:bodyPr>
          <a:p>
            <a:pPr algn="just" indent="-361950" lvl="0" marL="457200" rtl="0">
              <a:lnSpc>
                <a:spcPct val="150000"/>
              </a:lnSpc>
              <a:spcBef>
                <a:spcPts val="1200"/>
              </a:spcBef>
              <a:spcAft>
                <a:spcPts val="0"/>
              </a:spcAft>
              <a:buSzPts val="2100"/>
              <a:buChar char="●"/>
            </a:pPr>
            <a:endParaRPr dirty="0" sz="2100" lang="en-US">
              <a:latin typeface="Times New Roman"/>
              <a:ea typeface="Times New Roman"/>
              <a:cs typeface="Times New Roman"/>
              <a:sym typeface="Times New Roman"/>
            </a:endParaRPr>
          </a:p>
        </p:txBody>
      </p:sp>
      <p:sp>
        <p:nvSpPr>
          <p:cNvPr id="1048605" name="TextBox 1"/>
          <p:cNvSpPr txBox="1"/>
          <p:nvPr/>
        </p:nvSpPr>
        <p:spPr>
          <a:xfrm>
            <a:off x="191200" y="1001481"/>
            <a:ext cx="8604088" cy="5577840"/>
          </a:xfrm>
          <a:prstGeom prst="rect"/>
          <a:noFill/>
        </p:spPr>
        <p:txBody>
          <a:bodyPr rtlCol="0" wrap="square">
            <a:spAutoFit/>
          </a:bodyPr>
          <a:p>
            <a:pPr algn="just" indent="-361950" lvl="0" marL="457200" rtl="0">
              <a:lnSpc>
                <a:spcPct val="150000"/>
              </a:lnSpc>
              <a:spcAft>
                <a:spcPts val="0"/>
              </a:spcAft>
              <a:buSzPts val="2100"/>
              <a:buChar char="●"/>
            </a:pPr>
            <a:r>
              <a:rPr b="1" dirty="0" sz="1800" lang="en-US">
                <a:solidFill>
                  <a:srgbClr val="0070C0"/>
                </a:solidFill>
                <a:latin typeface="Times New Roman"/>
                <a:ea typeface="Times New Roman"/>
                <a:cs typeface="Times New Roman"/>
                <a:sym typeface="Times New Roman"/>
              </a:rPr>
              <a:t>Discovery: </a:t>
            </a:r>
            <a:r>
              <a:rPr dirty="0" sz="1800" lang="en-US">
                <a:latin typeface="Times New Roman"/>
                <a:ea typeface="Times New Roman"/>
                <a:cs typeface="Times New Roman"/>
                <a:sym typeface="Times New Roman"/>
              </a:rPr>
              <a:t>The system faces complexities in understanding varied payroll requirements, technical issues with system integration, and challenges in scaling for more employees and complex scenarios.</a:t>
            </a:r>
          </a:p>
          <a:p>
            <a:pPr algn="just" indent="-361950" lvl="0" marL="457200" rtl="0">
              <a:lnSpc>
                <a:spcPct val="150000"/>
              </a:lnSpc>
              <a:spcAft>
                <a:spcPts val="0"/>
              </a:spcAft>
              <a:buSzPts val="2100"/>
              <a:buChar char="●"/>
            </a:pPr>
            <a:r>
              <a:rPr b="1" dirty="0" sz="1800" lang="en-US">
                <a:solidFill>
                  <a:srgbClr val="0070C0"/>
                </a:solidFill>
                <a:latin typeface="Times New Roman"/>
                <a:ea typeface="Times New Roman"/>
                <a:cs typeface="Times New Roman"/>
                <a:sym typeface="Times New Roman"/>
              </a:rPr>
              <a:t>Data Quality: </a:t>
            </a:r>
            <a:r>
              <a:rPr dirty="0" sz="1800" lang="en-US">
                <a:latin typeface="Times New Roman"/>
                <a:ea typeface="Times New Roman"/>
                <a:cs typeface="Times New Roman"/>
                <a:sym typeface="Times New Roman"/>
              </a:rPr>
              <a:t>Manual data entry errors, incomplete records, and inconsistent data updates can lead to incorrect payroll calculations, inaccuracies, and compliance issues.</a:t>
            </a:r>
          </a:p>
          <a:p>
            <a:pPr algn="just" indent="-361950" lvl="0" marL="457200" rtl="0">
              <a:lnSpc>
                <a:spcPct val="150000"/>
              </a:lnSpc>
              <a:spcAft>
                <a:spcPts val="0"/>
              </a:spcAft>
              <a:buSzPts val="2100"/>
              <a:buChar char="●"/>
            </a:pPr>
            <a:r>
              <a:rPr b="1" dirty="0" sz="1800" lang="en-US">
                <a:solidFill>
                  <a:srgbClr val="0070C0"/>
                </a:solidFill>
                <a:latin typeface="Times New Roman"/>
                <a:ea typeface="Times New Roman"/>
                <a:cs typeface="Times New Roman"/>
                <a:sym typeface="Times New Roman"/>
              </a:rPr>
              <a:t>Storage: </a:t>
            </a:r>
            <a:r>
              <a:rPr dirty="0" sz="1800" lang="en-US">
                <a:latin typeface="Times New Roman"/>
                <a:ea typeface="Times New Roman"/>
                <a:cs typeface="Times New Roman"/>
                <a:sym typeface="Times New Roman"/>
              </a:rPr>
              <a:t>Efficient management of large payroll datasets, regular backups, and robust recovery processes are crucial for performance, accessibility, and continuity.</a:t>
            </a:r>
          </a:p>
          <a:p>
            <a:pPr algn="just" indent="-361950" lvl="0" marL="457200" rtl="0">
              <a:lnSpc>
                <a:spcPct val="150000"/>
              </a:lnSpc>
              <a:spcAft>
                <a:spcPts val="0"/>
              </a:spcAft>
              <a:buSzPts val="2100"/>
              <a:buChar char="●"/>
            </a:pPr>
            <a:r>
              <a:rPr b="1" dirty="0" sz="1800" lang="en-US">
                <a:solidFill>
                  <a:srgbClr val="0070C0"/>
                </a:solidFill>
                <a:latin typeface="Times New Roman"/>
                <a:ea typeface="Times New Roman"/>
                <a:cs typeface="Times New Roman"/>
                <a:sym typeface="Times New Roman"/>
              </a:rPr>
              <a:t>Security: </a:t>
            </a:r>
            <a:r>
              <a:rPr dirty="0" sz="1800" lang="en-US">
                <a:latin typeface="Times New Roman"/>
                <a:ea typeface="Times New Roman"/>
                <a:cs typeface="Times New Roman"/>
                <a:sym typeface="Times New Roman"/>
              </a:rPr>
              <a:t>Protecting sensitive data, ensuring compliance with GDPR and HIPAA, and safeguarding against cybersecurity threats are crucial for system integrity and trust.</a:t>
            </a:r>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62" name="Shape 109"/>
        <p:cNvGrpSpPr/>
        <p:nvPr/>
      </p:nvGrpSpPr>
      <p:grpSpPr>
        <a:xfrm>
          <a:off x="0" y="0"/>
          <a:ext cx="0" cy="0"/>
          <a:chOff x="0" y="0"/>
          <a:chExt cx="0" cy="0"/>
        </a:xfrm>
      </p:grpSpPr>
      <p:sp>
        <p:nvSpPr>
          <p:cNvPr id="1048608" name="Google Shape;110;p20"/>
          <p:cNvSpPr txBox="1"/>
          <p:nvPr/>
        </p:nvSpPr>
        <p:spPr>
          <a:xfrm>
            <a:off x="2831550" y="227450"/>
            <a:ext cx="3480900" cy="589249"/>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dirty="0" sz="2400" lang="en" u="sng">
                <a:solidFill>
                  <a:srgbClr val="C00000"/>
                </a:solidFill>
                <a:latin typeface="Times New Roman"/>
                <a:ea typeface="Times New Roman"/>
                <a:cs typeface="Times New Roman"/>
                <a:sym typeface="Times New Roman"/>
              </a:rPr>
              <a:t>CURRENT TRENDS</a:t>
            </a:r>
            <a:endParaRPr b="1" dirty="0" sz="2400" u="sng">
              <a:solidFill>
                <a:srgbClr val="C00000"/>
              </a:solidFill>
              <a:latin typeface="Times New Roman"/>
              <a:ea typeface="Times New Roman"/>
              <a:cs typeface="Times New Roman"/>
              <a:sym typeface="Times New Roman"/>
            </a:endParaRPr>
          </a:p>
        </p:txBody>
      </p:sp>
      <p:sp>
        <p:nvSpPr>
          <p:cNvPr id="1048609" name="Google Shape;111;p20"/>
          <p:cNvSpPr txBox="1"/>
          <p:nvPr/>
        </p:nvSpPr>
        <p:spPr>
          <a:xfrm>
            <a:off x="225450" y="874200"/>
            <a:ext cx="8693100" cy="477000"/>
          </a:xfrm>
          <a:prstGeom prst="rect"/>
          <a:noFill/>
          <a:ln>
            <a:noFill/>
          </a:ln>
        </p:spPr>
        <p:txBody>
          <a:bodyPr anchor="t" anchorCtr="0" bIns="91425" lIns="91425" rIns="91425" spcFirstLastPara="1" tIns="91425" wrap="square">
            <a:spAutoFit/>
          </a:bodyPr>
          <a:p>
            <a:pPr algn="just" indent="0" lvl="0" marL="0" rtl="0">
              <a:spcBef>
                <a:spcPts val="0"/>
              </a:spcBef>
              <a:spcAft>
                <a:spcPts val="0"/>
              </a:spcAft>
              <a:buNone/>
            </a:pPr>
            <a:endParaRPr sz="1900">
              <a:solidFill>
                <a:schemeClr val="lt1"/>
              </a:solidFill>
              <a:latin typeface="Times New Roman"/>
              <a:ea typeface="Times New Roman"/>
              <a:cs typeface="Times New Roman"/>
              <a:sym typeface="Times New Roman"/>
            </a:endParaRPr>
          </a:p>
        </p:txBody>
      </p:sp>
      <p:sp>
        <p:nvSpPr>
          <p:cNvPr id="1048610" name="Google Shape;112;p20"/>
          <p:cNvSpPr txBox="1"/>
          <p:nvPr/>
        </p:nvSpPr>
        <p:spPr>
          <a:xfrm>
            <a:off x="496875" y="1114650"/>
            <a:ext cx="7574400" cy="4002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p>
        </p:txBody>
      </p:sp>
      <p:sp>
        <p:nvSpPr>
          <p:cNvPr id="1048611" name="Google Shape;113;p20"/>
          <p:cNvSpPr txBox="1"/>
          <p:nvPr/>
        </p:nvSpPr>
        <p:spPr>
          <a:xfrm>
            <a:off x="276899" y="1001475"/>
            <a:ext cx="8495141" cy="4145249"/>
          </a:xfrm>
          <a:prstGeom prst="rect"/>
          <a:noFill/>
          <a:ln>
            <a:noFill/>
          </a:ln>
        </p:spPr>
        <p:txBody>
          <a:bodyPr anchor="t" anchorCtr="0" bIns="91425" lIns="91425" rIns="91425" spcFirstLastPara="1" tIns="91425" wrap="square">
            <a:spAutoFit/>
          </a:bodyPr>
          <a:p>
            <a:pPr algn="just"/>
            <a:r>
              <a:rPr b="1" dirty="0" sz="1800" i="0" lang="en-US">
                <a:solidFill>
                  <a:srgbClr val="0070C0"/>
                </a:solidFill>
                <a:effectLst/>
                <a:latin typeface="Times New Roman" panose="02020603050405020304" pitchFamily="18" charset="0"/>
                <a:cs typeface="Times New Roman" panose="02020603050405020304" pitchFamily="18" charset="0"/>
              </a:rPr>
              <a:t>Based on the information provided, here are the top </a:t>
            </a:r>
            <a:r>
              <a:rPr b="1" dirty="0" sz="1800" lang="en-US">
                <a:solidFill>
                  <a:srgbClr val="0070C0"/>
                </a:solidFill>
                <a:latin typeface="Times New Roman" panose="02020603050405020304" pitchFamily="18" charset="0"/>
                <a:cs typeface="Times New Roman" panose="02020603050405020304" pitchFamily="18" charset="0"/>
              </a:rPr>
              <a:t> </a:t>
            </a:r>
            <a:r>
              <a:rPr b="1" dirty="0" sz="1800" i="0" lang="en-US">
                <a:solidFill>
                  <a:srgbClr val="0070C0"/>
                </a:solidFill>
                <a:effectLst/>
                <a:latin typeface="Times New Roman" panose="02020603050405020304" pitchFamily="18" charset="0"/>
                <a:cs typeface="Times New Roman" panose="02020603050405020304" pitchFamily="18" charset="0"/>
              </a:rPr>
              <a:t>current trends for payroll management system:</a:t>
            </a:r>
          </a:p>
          <a:p>
            <a:pPr algn="just"/>
            <a:endParaRPr b="1" dirty="0" sz="1800" i="0" lang="en-US">
              <a:solidFill>
                <a:schemeClr val="accent2">
                  <a:lumMod val="10000"/>
                </a:schemeClr>
              </a:solidFill>
              <a:effectLst/>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b="1" dirty="0" sz="1800" i="0" lang="en-US">
                <a:solidFill>
                  <a:srgbClr val="0070C0"/>
                </a:solidFill>
                <a:effectLst/>
                <a:latin typeface="Times New Roman" panose="02020603050405020304" pitchFamily="18" charset="0"/>
                <a:cs typeface="Times New Roman" panose="02020603050405020304" pitchFamily="18" charset="0"/>
              </a:rPr>
              <a:t>Cloud-Based Solutions: </a:t>
            </a:r>
            <a:r>
              <a:rPr dirty="0" sz="1800" i="0" lang="en-US">
                <a:solidFill>
                  <a:schemeClr val="accent2">
                    <a:lumMod val="10000"/>
                  </a:schemeClr>
                </a:solidFill>
                <a:effectLst/>
                <a:latin typeface="Times New Roman" panose="02020603050405020304" pitchFamily="18" charset="0"/>
                <a:cs typeface="Times New Roman" panose="02020603050405020304" pitchFamily="18" charset="0"/>
              </a:rPr>
              <a:t>Increasing adoption of cloud-based payroll systems for accessibility, scalability, and cost efficiency.</a:t>
            </a:r>
            <a:endParaRPr dirty="0" sz="1800" lang="en-US">
              <a:solidFill>
                <a:schemeClr val="accent2">
                  <a:lumMod val="10000"/>
                </a:schemeClr>
              </a:solidFill>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b="1" dirty="0" sz="1800" i="0" lang="en-US">
                <a:solidFill>
                  <a:srgbClr val="0070C0"/>
                </a:solidFill>
                <a:effectLst/>
                <a:latin typeface="Times New Roman" panose="02020603050405020304" pitchFamily="18" charset="0"/>
                <a:cs typeface="Times New Roman" panose="02020603050405020304" pitchFamily="18" charset="0"/>
              </a:rPr>
              <a:t>Automation: </a:t>
            </a:r>
            <a:r>
              <a:rPr dirty="0" sz="1800" i="0" lang="en-US">
                <a:solidFill>
                  <a:schemeClr val="accent2">
                    <a:lumMod val="10000"/>
                  </a:schemeClr>
                </a:solidFill>
                <a:effectLst/>
                <a:latin typeface="Times New Roman" panose="02020603050405020304" pitchFamily="18" charset="0"/>
                <a:cs typeface="Times New Roman" panose="02020603050405020304" pitchFamily="18" charset="0"/>
              </a:rPr>
              <a:t>Use of automation for processing payroll, reducing manual errors, and streamlining operations.</a:t>
            </a:r>
            <a:endParaRPr dirty="0" sz="1800" lang="en-US">
              <a:solidFill>
                <a:schemeClr val="accent2">
                  <a:lumMod val="10000"/>
                </a:schemeClr>
              </a:solidFill>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b="1" dirty="0" sz="1800" i="0" lang="en-US">
                <a:solidFill>
                  <a:srgbClr val="0070C0"/>
                </a:solidFill>
                <a:effectLst/>
                <a:latin typeface="Times New Roman" panose="02020603050405020304" pitchFamily="18" charset="0"/>
                <a:cs typeface="Times New Roman" panose="02020603050405020304" pitchFamily="18" charset="0"/>
              </a:rPr>
              <a:t>Data Analytics: </a:t>
            </a:r>
            <a:r>
              <a:rPr dirty="0" sz="1800" i="0" lang="en-US">
                <a:solidFill>
                  <a:schemeClr val="accent2">
                    <a:lumMod val="10000"/>
                  </a:schemeClr>
                </a:solidFill>
                <a:effectLst/>
                <a:latin typeface="Times New Roman" panose="02020603050405020304" pitchFamily="18" charset="0"/>
                <a:cs typeface="Times New Roman" panose="02020603050405020304" pitchFamily="18" charset="0"/>
              </a:rPr>
              <a:t>Integration of advanced analytics for insights into payroll data, improving financial planning, and decision-making.</a:t>
            </a:r>
          </a:p>
          <a:p>
            <a:pPr algn="just" indent="-285750" marL="285750">
              <a:buFont typeface="Arial" panose="020B0604020202020204" pitchFamily="34" charset="0"/>
              <a:buChar char="•"/>
            </a:pPr>
            <a:r>
              <a:rPr b="1" dirty="0" sz="1800" i="0" lang="en-US">
                <a:solidFill>
                  <a:srgbClr val="0070C0"/>
                </a:solidFill>
                <a:effectLst/>
                <a:latin typeface="Times New Roman" panose="02020603050405020304" pitchFamily="18" charset="0"/>
                <a:cs typeface="Times New Roman" panose="02020603050405020304" pitchFamily="18" charset="0"/>
              </a:rPr>
              <a:t>Employee Self-Service</a:t>
            </a:r>
            <a:r>
              <a:rPr dirty="0" sz="1800" i="0" lang="en-US">
                <a:solidFill>
                  <a:srgbClr val="0070C0"/>
                </a:solidFill>
                <a:effectLst/>
                <a:latin typeface="Times New Roman" panose="02020603050405020304" pitchFamily="18" charset="0"/>
                <a:cs typeface="Times New Roman" panose="02020603050405020304" pitchFamily="18" charset="0"/>
              </a:rPr>
              <a:t>: </a:t>
            </a:r>
            <a:r>
              <a:rPr dirty="0" sz="1800" i="0" lang="en-US">
                <a:solidFill>
                  <a:schemeClr val="accent2">
                    <a:lumMod val="10000"/>
                  </a:schemeClr>
                </a:solidFill>
                <a:effectLst/>
                <a:latin typeface="Times New Roman" panose="02020603050405020304" pitchFamily="18" charset="0"/>
                <a:cs typeface="Times New Roman" panose="02020603050405020304" pitchFamily="18" charset="0"/>
              </a:rPr>
              <a:t>Providing employees with self-service portals to access payslips, manage personal information, and request time off.</a:t>
            </a:r>
          </a:p>
          <a:p>
            <a:pPr algn="just" indent="-285750" marL="285750">
              <a:buFont typeface="Arial" panose="020B0604020202020204" pitchFamily="34" charset="0"/>
              <a:buChar char="•"/>
            </a:pPr>
            <a:r>
              <a:rPr b="1" dirty="0" sz="1800" i="0" lang="en-US">
                <a:solidFill>
                  <a:srgbClr val="0070C0"/>
                </a:solidFill>
                <a:effectLst/>
                <a:latin typeface="Times New Roman" panose="02020603050405020304" pitchFamily="18" charset="0"/>
                <a:cs typeface="Times New Roman" panose="02020603050405020304" pitchFamily="18" charset="0"/>
              </a:rPr>
              <a:t>Compliance and Security</a:t>
            </a:r>
            <a:r>
              <a:rPr dirty="0" sz="1800" i="0" lang="en-US">
                <a:solidFill>
                  <a:srgbClr val="0070C0"/>
                </a:solidFill>
                <a:effectLst/>
                <a:latin typeface="Times New Roman" panose="02020603050405020304" pitchFamily="18" charset="0"/>
                <a:cs typeface="Times New Roman" panose="02020603050405020304" pitchFamily="18" charset="0"/>
              </a:rPr>
              <a:t>: </a:t>
            </a:r>
            <a:r>
              <a:rPr dirty="0" sz="1800" i="0" lang="en-US">
                <a:solidFill>
                  <a:schemeClr val="accent2">
                    <a:lumMod val="10000"/>
                  </a:schemeClr>
                </a:solidFill>
                <a:effectLst/>
                <a:latin typeface="Times New Roman" panose="02020603050405020304" pitchFamily="18" charset="0"/>
                <a:cs typeface="Times New Roman" panose="02020603050405020304" pitchFamily="18" charset="0"/>
              </a:rPr>
              <a:t>Enhanced focus on data security and compliance with evolving regulations such as GDPR and local labor laws.</a:t>
            </a:r>
          </a:p>
        </p:txBody>
      </p:sp>
      <p:pic>
        <p:nvPicPr>
          <p:cNvPr id="2097167" name="Google Shape;114;p20"/>
          <p:cNvPicPr preferRelativeResize="0">
            <a:picLocks/>
          </p:cNvPicPr>
          <p:nvPr/>
        </p:nvPicPr>
        <p:blipFill>
          <a:blip xmlns:r="http://schemas.openxmlformats.org/officeDocument/2006/relationships" r:embed="rId1">
            <a:alphaModFix/>
          </a:blip>
          <a:stretch>
            <a:fillRect/>
          </a:stretch>
        </p:blipFill>
        <p:spPr>
          <a:xfrm>
            <a:off x="85250" y="53725"/>
            <a:ext cx="801100" cy="801100"/>
          </a:xfrm>
          <a:prstGeom prst="rect"/>
          <a:noFill/>
          <a:ln>
            <a:noFill/>
          </a:ln>
        </p:spPr>
      </p:pic>
      <p:pic>
        <p:nvPicPr>
          <p:cNvPr id="2097168" name="Google Shape;115;p20"/>
          <p:cNvPicPr preferRelativeResize="0">
            <a:picLocks/>
          </p:cNvPicPr>
          <p:nvPr/>
        </p:nvPicPr>
        <p:blipFill>
          <a:blip xmlns:r="http://schemas.openxmlformats.org/officeDocument/2006/relationships" r:embed="rId2">
            <a:alphaModFix/>
          </a:blip>
          <a:stretch>
            <a:fillRect/>
          </a:stretch>
        </p:blipFill>
        <p:spPr>
          <a:xfrm>
            <a:off x="8236950" y="53725"/>
            <a:ext cx="801100" cy="947756"/>
          </a:xfrm>
          <a:prstGeom prst="rect"/>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65" name="Shape 119"/>
        <p:cNvGrpSpPr/>
        <p:nvPr/>
      </p:nvGrpSpPr>
      <p:grpSpPr>
        <a:xfrm>
          <a:off x="0" y="0"/>
          <a:ext cx="0" cy="0"/>
          <a:chOff x="0" y="0"/>
          <a:chExt cx="0" cy="0"/>
        </a:xfrm>
      </p:grpSpPr>
      <p:pic>
        <p:nvPicPr>
          <p:cNvPr id="2097169" name="Google Shape;120;p21"/>
          <p:cNvPicPr preferRelativeResize="0">
            <a:picLocks/>
          </p:cNvPicPr>
          <p:nvPr/>
        </p:nvPicPr>
        <p:blipFill>
          <a:blip xmlns:r="http://schemas.openxmlformats.org/officeDocument/2006/relationships" r:embed="rId1">
            <a:alphaModFix/>
          </a:blip>
          <a:stretch>
            <a:fillRect/>
          </a:stretch>
        </p:blipFill>
        <p:spPr>
          <a:xfrm>
            <a:off x="85250" y="53725"/>
            <a:ext cx="713403" cy="710204"/>
          </a:xfrm>
          <a:prstGeom prst="rect"/>
          <a:noFill/>
          <a:ln>
            <a:noFill/>
          </a:ln>
        </p:spPr>
      </p:pic>
      <p:pic>
        <p:nvPicPr>
          <p:cNvPr id="2097170" name="Google Shape;121;p21"/>
          <p:cNvPicPr preferRelativeResize="0">
            <a:picLocks/>
          </p:cNvPicPr>
          <p:nvPr/>
        </p:nvPicPr>
        <p:blipFill>
          <a:blip xmlns:r="http://schemas.openxmlformats.org/officeDocument/2006/relationships" r:embed="rId2">
            <a:alphaModFix/>
          </a:blip>
          <a:stretch>
            <a:fillRect/>
          </a:stretch>
        </p:blipFill>
        <p:spPr>
          <a:xfrm>
            <a:off x="8437944" y="53725"/>
            <a:ext cx="600106" cy="710204"/>
          </a:xfrm>
          <a:prstGeom prst="rect"/>
          <a:noFill/>
          <a:ln>
            <a:noFill/>
          </a:ln>
        </p:spPr>
      </p:pic>
      <p:sp>
        <p:nvSpPr>
          <p:cNvPr id="1048614" name="Google Shape;122;p21"/>
          <p:cNvSpPr txBox="1"/>
          <p:nvPr/>
        </p:nvSpPr>
        <p:spPr>
          <a:xfrm>
            <a:off x="1598100" y="1289225"/>
            <a:ext cx="7574400" cy="4002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p>
        </p:txBody>
      </p:sp>
      <p:sp>
        <p:nvSpPr>
          <p:cNvPr id="1048615" name="Google Shape;123;p21" descr="4" title="4"/>
          <p:cNvSpPr txBox="1"/>
          <p:nvPr/>
        </p:nvSpPr>
        <p:spPr>
          <a:xfrm>
            <a:off x="357450" y="934350"/>
            <a:ext cx="8306103" cy="3535650"/>
          </a:xfrm>
          <a:prstGeom prst="rect"/>
          <a:noFill/>
          <a:ln>
            <a:noFill/>
          </a:ln>
        </p:spPr>
        <p:txBody>
          <a:bodyPr anchor="t" anchorCtr="0" bIns="91425" lIns="91425" rIns="91425" spcFirstLastPara="1" tIns="91425" wrap="square">
            <a:spAutoFit/>
          </a:bodyPr>
          <a:p>
            <a:pPr algn="just" indent="-285750" marL="285750">
              <a:buFont typeface="Arial" panose="020B0604020202020204" pitchFamily="34" charset="0"/>
              <a:buChar char="•"/>
            </a:pPr>
            <a:r>
              <a:rPr b="1" dirty="0" sz="1800" i="0" lang="en-US">
                <a:solidFill>
                  <a:srgbClr val="0070C0"/>
                </a:solidFill>
                <a:effectLst/>
                <a:latin typeface="Times New Roman" panose="02020603050405020304" pitchFamily="18" charset="0"/>
                <a:cs typeface="Times New Roman" panose="02020603050405020304" pitchFamily="18" charset="0"/>
              </a:rPr>
              <a:t>Integration with HR Systems</a:t>
            </a:r>
            <a:r>
              <a:rPr dirty="0" sz="1800" i="0" lang="en-US">
                <a:solidFill>
                  <a:srgbClr val="0070C0"/>
                </a:solidFill>
                <a:effectLst/>
                <a:latin typeface="Times New Roman" panose="02020603050405020304" pitchFamily="18" charset="0"/>
                <a:cs typeface="Times New Roman" panose="02020603050405020304" pitchFamily="18" charset="0"/>
              </a:rPr>
              <a:t>: </a:t>
            </a:r>
            <a:r>
              <a:rPr dirty="0" sz="1800" i="0" lang="en-US">
                <a:solidFill>
                  <a:schemeClr val="accent2">
                    <a:lumMod val="10000"/>
                  </a:schemeClr>
                </a:solidFill>
                <a:effectLst/>
                <a:latin typeface="Times New Roman" panose="02020603050405020304" pitchFamily="18" charset="0"/>
                <a:cs typeface="Times New Roman" panose="02020603050405020304" pitchFamily="18" charset="0"/>
              </a:rPr>
              <a:t>Seamless integration with HR, accounting, and time-tracking systems for unified management and reporting.</a:t>
            </a:r>
            <a:endParaRPr b="1" dirty="0" sz="1800" i="0" lang="en-US">
              <a:solidFill>
                <a:schemeClr val="accent2">
                  <a:lumMod val="10000"/>
                </a:schemeClr>
              </a:solidFill>
              <a:effectLst/>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b="1" dirty="0" sz="1800" i="0" lang="en-US">
                <a:solidFill>
                  <a:srgbClr val="0070C0"/>
                </a:solidFill>
                <a:effectLst/>
                <a:latin typeface="Times New Roman" panose="02020603050405020304" pitchFamily="18" charset="0"/>
                <a:cs typeface="Times New Roman" panose="02020603050405020304" pitchFamily="18" charset="0"/>
              </a:rPr>
              <a:t>Mobile Access: </a:t>
            </a:r>
            <a:r>
              <a:rPr dirty="0" sz="1800" i="0" lang="en-US">
                <a:solidFill>
                  <a:schemeClr val="accent2">
                    <a:lumMod val="10000"/>
                  </a:schemeClr>
                </a:solidFill>
                <a:effectLst/>
                <a:latin typeface="Times New Roman" panose="02020603050405020304" pitchFamily="18" charset="0"/>
                <a:cs typeface="Times New Roman" panose="02020603050405020304" pitchFamily="18" charset="0"/>
              </a:rPr>
              <a:t>Development of mobile-friendly solutions allowing employees and managers to manage payroll-related tasks on the go.</a:t>
            </a:r>
          </a:p>
          <a:p>
            <a:pPr algn="just" indent="-285750" marL="285750">
              <a:buFont typeface="Arial" panose="020B0604020202020204" pitchFamily="34" charset="0"/>
              <a:buChar char="•"/>
            </a:pPr>
            <a:r>
              <a:rPr b="1" dirty="0" sz="1800" i="0" lang="en-US">
                <a:solidFill>
                  <a:srgbClr val="0070C0"/>
                </a:solidFill>
                <a:effectLst/>
                <a:latin typeface="Times New Roman" panose="02020603050405020304" pitchFamily="18" charset="0"/>
                <a:cs typeface="Times New Roman" panose="02020603050405020304" pitchFamily="18" charset="0"/>
              </a:rPr>
              <a:t>AI and Machine Learning: </a:t>
            </a:r>
            <a:r>
              <a:rPr dirty="0" sz="1800" i="0" lang="en-US">
                <a:solidFill>
                  <a:schemeClr val="accent2">
                    <a:lumMod val="10000"/>
                  </a:schemeClr>
                </a:solidFill>
                <a:effectLst/>
                <a:latin typeface="Times New Roman" panose="02020603050405020304" pitchFamily="18" charset="0"/>
                <a:cs typeface="Times New Roman" panose="02020603050405020304" pitchFamily="18" charset="0"/>
              </a:rPr>
              <a:t>Leveraging AI for predictive analytics, anomaly detection, and process optimization in payroll management. </a:t>
            </a:r>
          </a:p>
          <a:p>
            <a:pPr algn="just">
              <a:buFont typeface="+mj-lt"/>
              <a:buAutoNum type="arabicPeriod"/>
            </a:pPr>
            <a:endParaRPr dirty="0" sz="1800" lang="en-US">
              <a:solidFill>
                <a:schemeClr val="accent2">
                  <a:lumMod val="10000"/>
                </a:schemeClr>
              </a:solidFill>
              <a:latin typeface="Times New Roman" panose="02020603050405020304" pitchFamily="18" charset="0"/>
              <a:ea typeface="Times New Roman"/>
              <a:cs typeface="Times New Roman" panose="02020603050405020304" pitchFamily="18" charset="0"/>
              <a:sym typeface="Times New Roman"/>
            </a:endParaRPr>
          </a:p>
          <a:p>
            <a:pPr algn="just"/>
            <a:endParaRPr dirty="0" sz="180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algn="just" indent="0" lvl="0" marL="0" rtl="0">
              <a:spcBef>
                <a:spcPts val="0"/>
              </a:spcBef>
              <a:spcAft>
                <a:spcPts val="0"/>
              </a:spcAft>
              <a:buNone/>
            </a:pPr>
            <a:r>
              <a:rPr dirty="0" sz="1800" lang="en-US">
                <a:solidFill>
                  <a:schemeClr val="lt1"/>
                </a:solidFill>
                <a:latin typeface="Times New Roman" panose="02020603050405020304" pitchFamily="18" charset="0"/>
                <a:ea typeface="Times New Roman"/>
                <a:cs typeface="Times New Roman" panose="02020603050405020304" pitchFamily="18" charset="0"/>
                <a:sym typeface="Times New Roman"/>
              </a:rPr>
              <a:t>Payroll management systems are essential across industries such as retail, hospitality, healthcare, manufacturing, finance, professional services, education, and technology for handling complex payroll needs efficiently.</a:t>
            </a:r>
            <a:endParaRPr dirty="0" sz="1800">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Ajay Kumar</dc:creator>
  <cp:lastModifiedBy>DINESH Y</cp:lastModifiedBy>
  <dcterms:created xsi:type="dcterms:W3CDTF">2024-09-27T05:12:52Z</dcterms:created>
  <dcterms:modified xsi:type="dcterms:W3CDTF">2024-09-27T05:12:52Z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b6024836f80748bf9aefd921744d33e7</vt:lpwstr>
  </property>
</Properties>
</file>