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8" r:id="rId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2" d="100"/>
          <a:sy n="132" d="100"/>
        </p:scale>
        <p:origin x="328" y="-2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5B8B09-96B4-42B6-BBA5-CD52F33A21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7A1D75-31CA-40EC-B32C-88BC017FB6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6DA7F-2AB4-430D-8B2A-97731DDF23A1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77EBB-0582-4473-AD83-4F4CB19727B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34692-2682-4BB1-95AB-1EDD3CCDE4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2AD1E-28AA-43B8-A3D8-C3F540DD2C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99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B1DDE-CBF2-BE4D-B1D4-D51273A4D7CC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674FC-0285-EB4F-BA51-ED6A650F76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056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5674FC-0285-EB4F-BA51-ED6A650F76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557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56F4-06F8-FEB6-C204-F7C3FD1FF1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5620" y="109029"/>
            <a:ext cx="3395948" cy="914399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47" name="Text Placeholder 8">
            <a:extLst>
              <a:ext uri="{FF2B5EF4-FFF2-40B4-BE49-F238E27FC236}">
                <a16:creationId xmlns:a16="http://schemas.microsoft.com/office/drawing/2014/main" id="{00F8D86C-4A01-990F-6838-14AA880B125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-38801" y="961036"/>
            <a:ext cx="1242894" cy="200025"/>
          </a:xfrm>
        </p:spPr>
        <p:txBody>
          <a:bodyPr anchor="ctr">
            <a:noAutofit/>
          </a:bodyPr>
          <a:lstStyle>
            <a:lvl1pPr marL="0" indent="0" algn="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43E47FA-39E8-6836-27E1-4FC4485EB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1745933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8">
            <a:extLst>
              <a:ext uri="{FF2B5EF4-FFF2-40B4-BE49-F238E27FC236}">
                <a16:creationId xmlns:a16="http://schemas.microsoft.com/office/drawing/2014/main" id="{8CAD04B5-6424-312F-4E76-E12E29F478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16200000">
            <a:off x="-336516" y="3073578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EEE6B-DAB8-A468-21A6-9876CC8A7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4138584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8">
            <a:extLst>
              <a:ext uri="{FF2B5EF4-FFF2-40B4-BE49-F238E27FC236}">
                <a16:creationId xmlns:a16="http://schemas.microsoft.com/office/drawing/2014/main" id="{BB3E3BE3-1C11-47AC-CA9F-B63FEB421B68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16200000">
            <a:off x="-336516" y="5452160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615D74-D32D-CB86-6C0A-88A808DF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025" y="6511798"/>
            <a:ext cx="0" cy="457200"/>
          </a:xfrm>
          <a:prstGeom prst="line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8">
            <a:extLst>
              <a:ext uri="{FF2B5EF4-FFF2-40B4-BE49-F238E27FC236}">
                <a16:creationId xmlns:a16="http://schemas.microsoft.com/office/drawing/2014/main" id="{89877873-A7E0-DC20-069C-33AB860DD42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-338661" y="7758733"/>
            <a:ext cx="1839371" cy="203262"/>
          </a:xfrm>
        </p:spPr>
        <p:txBody>
          <a:bodyPr anchor="ctr">
            <a:noAutofit/>
          </a:bodyPr>
          <a:lstStyle>
            <a:lvl1pPr marL="0" indent="0" algn="ctr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ACE79FD5-AB0D-C01B-A4FD-EC65EE02D005}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1242378" y="435293"/>
            <a:ext cx="914400" cy="914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0B0F4AE7-1760-4BF5-53DE-4DFCAAE48B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9576" y="1810703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79576" y="2206943"/>
            <a:ext cx="1447800" cy="123729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4D95A091-BFD9-EDED-FB44-6DDB1EDBC8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79576" y="348862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F68A801E-3002-6977-22A4-06A37D5B939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9576" y="378634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FF0EAD47-8747-3F41-AE34-998EE952394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179576" y="396922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0EC6D1D9-FFF6-A6AC-64EE-76BB0B45D4D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79576" y="421916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E23070B9-DAD7-8F79-83D3-18E475FF712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9576" y="4402040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982B42EA-4453-D3DA-6D96-440D891D41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79576" y="5165662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7A480119-4BA4-AA2D-68B4-B12398EDC62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79576" y="54119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48" name="Text Placeholder 59">
            <a:extLst>
              <a:ext uri="{FF2B5EF4-FFF2-40B4-BE49-F238E27FC236}">
                <a16:creationId xmlns:a16="http://schemas.microsoft.com/office/drawing/2014/main" id="{13D141FC-3F57-E9D8-A6F3-E8D63F2C3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1252490" y="559133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49" name="Text Placeholder 59">
            <a:extLst>
              <a:ext uri="{FF2B5EF4-FFF2-40B4-BE49-F238E27FC236}">
                <a16:creationId xmlns:a16="http://schemas.microsoft.com/office/drawing/2014/main" id="{6C27308D-0358-3E6D-9B03-4EE4CECB0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1252490" y="5587521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9EC980A3-393B-2015-35C1-77E569EA2E4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79576" y="57054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0" name="Text Placeholder 59">
            <a:extLst>
              <a:ext uri="{FF2B5EF4-FFF2-40B4-BE49-F238E27FC236}">
                <a16:creationId xmlns:a16="http://schemas.microsoft.com/office/drawing/2014/main" id="{83D476B8-E5E4-BFFB-E63B-C337774C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1252490" y="5886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1" name="Text Placeholder 59">
            <a:extLst>
              <a:ext uri="{FF2B5EF4-FFF2-40B4-BE49-F238E27FC236}">
                <a16:creationId xmlns:a16="http://schemas.microsoft.com/office/drawing/2014/main" id="{B3C4DACD-8D97-4870-459E-35D72C645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1252489" y="5888233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410964FC-36D8-699D-7A61-5E7CBDBD081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79576" y="599901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2" name="Text Placeholder 59">
            <a:extLst>
              <a:ext uri="{FF2B5EF4-FFF2-40B4-BE49-F238E27FC236}">
                <a16:creationId xmlns:a16="http://schemas.microsoft.com/office/drawing/2014/main" id="{818489DC-F395-0910-E96D-6D7133363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1252490" y="6182241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3" name="Text Placeholder 59">
            <a:extLst>
              <a:ext uri="{FF2B5EF4-FFF2-40B4-BE49-F238E27FC236}">
                <a16:creationId xmlns:a16="http://schemas.microsoft.com/office/drawing/2014/main" id="{A54D742E-7E10-9964-3394-5B36FD29B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1252490" y="6182397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36257F5C-7791-613D-BE93-B8FFA002ADA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79576" y="629256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4" name="Text Placeholder 59">
            <a:extLst>
              <a:ext uri="{FF2B5EF4-FFF2-40B4-BE49-F238E27FC236}">
                <a16:creationId xmlns:a16="http://schemas.microsoft.com/office/drawing/2014/main" id="{95C27F85-D400-F894-681F-0E449A5DB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1252490" y="647769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5" name="Text Placeholder 59">
            <a:extLst>
              <a:ext uri="{FF2B5EF4-FFF2-40B4-BE49-F238E27FC236}">
                <a16:creationId xmlns:a16="http://schemas.microsoft.com/office/drawing/2014/main" id="{11F50AD2-C55D-95CE-C79B-FB59CD032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1252489" y="6479299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B64FC78F-C5A3-CBB0-8706-2FCE98C089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179576" y="6586112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6" name="Text Placeholder 59">
            <a:extLst>
              <a:ext uri="{FF2B5EF4-FFF2-40B4-BE49-F238E27FC236}">
                <a16:creationId xmlns:a16="http://schemas.microsoft.com/office/drawing/2014/main" id="{D12EB380-D388-8F53-B09B-8154E4F13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1252490" y="6773152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7" name="Text Placeholder 59">
            <a:extLst>
              <a:ext uri="{FF2B5EF4-FFF2-40B4-BE49-F238E27FC236}">
                <a16:creationId xmlns:a16="http://schemas.microsoft.com/office/drawing/2014/main" id="{02355592-D1D5-9159-33CB-BC7AF6B50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1252490" y="6771247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2" name="Text Placeholder 8">
            <a:extLst>
              <a:ext uri="{FF2B5EF4-FFF2-40B4-BE49-F238E27FC236}">
                <a16:creationId xmlns:a16="http://schemas.microsoft.com/office/drawing/2014/main" id="{E56399C0-F874-2CA4-7E18-F0D70B7FB70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79576" y="723220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D9F37EEF-BDF8-2B4B-80E4-92D0F4B577D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79576" y="74784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58" name="Text Placeholder 59">
            <a:extLst>
              <a:ext uri="{FF2B5EF4-FFF2-40B4-BE49-F238E27FC236}">
                <a16:creationId xmlns:a16="http://schemas.microsoft.com/office/drawing/2014/main" id="{5A1396EB-BDFC-1F40-F8F7-EF3BE9CF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1252490" y="765787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59" name="Text Placeholder 59">
            <a:extLst>
              <a:ext uri="{FF2B5EF4-FFF2-40B4-BE49-F238E27FC236}">
                <a16:creationId xmlns:a16="http://schemas.microsoft.com/office/drawing/2014/main" id="{04FF36D4-964F-EAFB-913C-2911BD03E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1252489" y="7658031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F614E4F6-B167-E99A-F932-675C0EF7468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9576" y="777200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97B93EB9-AD2A-A8D6-319E-C72C4FE3A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1252490" y="795333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61" name="Text Placeholder 59">
            <a:extLst>
              <a:ext uri="{FF2B5EF4-FFF2-40B4-BE49-F238E27FC236}">
                <a16:creationId xmlns:a16="http://schemas.microsoft.com/office/drawing/2014/main" id="{180BD098-286C-86CD-752E-01005027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1252490" y="7954933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3E137DE2-7CBB-3DFE-E585-D9B9E6E3B17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179576" y="806555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62" name="Text Placeholder 59">
            <a:extLst>
              <a:ext uri="{FF2B5EF4-FFF2-40B4-BE49-F238E27FC236}">
                <a16:creationId xmlns:a16="http://schemas.microsoft.com/office/drawing/2014/main" id="{6FC325ED-C908-971F-E5C4-AF6689C50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1252490" y="824878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63" name="Text Placeholder 59">
            <a:extLst>
              <a:ext uri="{FF2B5EF4-FFF2-40B4-BE49-F238E27FC236}">
                <a16:creationId xmlns:a16="http://schemas.microsoft.com/office/drawing/2014/main" id="{853D52C9-8E87-E9C8-CC7A-F0288DC3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1252490" y="8246881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5620" y="1073911"/>
            <a:ext cx="3395302" cy="407192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55619" y="1810703"/>
            <a:ext cx="3403053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55619" y="226790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55619" y="242030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055619" y="2679383"/>
            <a:ext cx="3403053" cy="947383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55619" y="3737793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055619" y="3890192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55619" y="4149272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055619" y="5442142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55619" y="5594541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55619" y="5853621"/>
            <a:ext cx="3403053" cy="1107757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800" b="0" cap="none" baseline="0" dirty="0"/>
            </a:lvl1pPr>
          </a:lstStyle>
          <a:p>
            <a:pPr marL="128016" lvl="0" indent="-128016"/>
            <a:r>
              <a:rPr lang="en-US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55619" y="7016334"/>
            <a:ext cx="3403053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55619" y="7168733"/>
            <a:ext cx="3403053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55619" y="7427813"/>
            <a:ext cx="3403053" cy="1107757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179435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61">
            <a:extLst>
              <a:ext uri="{FF2B5EF4-FFF2-40B4-BE49-F238E27FC236}">
                <a16:creationId xmlns:a16="http://schemas.microsoft.com/office/drawing/2014/main" id="{6BDF3C09-0689-B23C-690B-01530520B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499" y="0"/>
            <a:ext cx="3820924" cy="952183"/>
          </a:xfrm>
        </p:spPr>
        <p:txBody>
          <a:bodyPr anchor="b">
            <a:noAutofit/>
          </a:bodyPr>
          <a:lstStyle>
            <a:lvl1pPr>
              <a:defRPr sz="32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Add title here</a:t>
            </a:r>
          </a:p>
        </p:txBody>
      </p:sp>
      <p:sp>
        <p:nvSpPr>
          <p:cNvPr id="3" name="Picture Placeholder 64">
            <a:extLst>
              <a:ext uri="{FF2B5EF4-FFF2-40B4-BE49-F238E27FC236}">
                <a16:creationId xmlns:a16="http://schemas.microsoft.com/office/drawing/2014/main" id="{997A8FA2-5948-DEAA-5E6F-EA2806B463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29"/>
          </p:nvPr>
        </p:nvSpPr>
        <p:spPr>
          <a:xfrm>
            <a:off x="700960" y="541307"/>
            <a:ext cx="1188720" cy="118872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686FC9-91A8-410B-F75C-393FBC50CB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76499" y="960120"/>
            <a:ext cx="3808553" cy="293984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A60B494-1831-8987-1B4B-8A7079F063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76499" y="1315980"/>
            <a:ext cx="3808553" cy="57321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 b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5AA27F84-32EB-4FDA-CA36-F877E4E28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0479" y="2185337"/>
            <a:ext cx="1447800" cy="338137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</a:t>
            </a: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088E8A8-9DE1-FE4C-85B5-28A7F78AA622}"/>
              </a:ext>
            </a:extLst>
          </p:cNvPr>
          <p:cNvSpPr>
            <a:spLocks noGrp="1"/>
          </p:cNvSpPr>
          <p:nvPr>
            <p:ph type="body" sz="quarter" idx="130" hasCustomPrompt="1"/>
          </p:nvPr>
        </p:nvSpPr>
        <p:spPr>
          <a:xfrm>
            <a:off x="620479" y="2563759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6" name="Text Placeholder 8">
            <a:extLst>
              <a:ext uri="{FF2B5EF4-FFF2-40B4-BE49-F238E27FC236}">
                <a16:creationId xmlns:a16="http://schemas.microsoft.com/office/drawing/2014/main" id="{ECDB5EF5-6836-4FAC-F674-E189DFFF985D}"/>
              </a:ext>
            </a:extLst>
          </p:cNvPr>
          <p:cNvSpPr>
            <a:spLocks noGrp="1"/>
          </p:cNvSpPr>
          <p:nvPr>
            <p:ph type="body" sz="quarter" idx="131" hasCustomPrompt="1"/>
          </p:nvPr>
        </p:nvSpPr>
        <p:spPr>
          <a:xfrm>
            <a:off x="620479" y="27974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C328A053-8796-37A4-6CA1-1874647075C0}"/>
              </a:ext>
            </a:extLst>
          </p:cNvPr>
          <p:cNvSpPr>
            <a:spLocks noGrp="1"/>
          </p:cNvSpPr>
          <p:nvPr>
            <p:ph type="body" sz="quarter" idx="132" hasCustomPrompt="1"/>
          </p:nvPr>
        </p:nvSpPr>
        <p:spPr>
          <a:xfrm>
            <a:off x="620479" y="300353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8" name="Text Placeholder 8">
            <a:extLst>
              <a:ext uri="{FF2B5EF4-FFF2-40B4-BE49-F238E27FC236}">
                <a16:creationId xmlns:a16="http://schemas.microsoft.com/office/drawing/2014/main" id="{39A68334-2D93-2FA4-3263-A4420E3974AF}"/>
              </a:ext>
            </a:extLst>
          </p:cNvPr>
          <p:cNvSpPr>
            <a:spLocks noGrp="1"/>
          </p:cNvSpPr>
          <p:nvPr>
            <p:ph type="body" sz="quarter" idx="133" hasCustomPrompt="1"/>
          </p:nvPr>
        </p:nvSpPr>
        <p:spPr>
          <a:xfrm>
            <a:off x="620479" y="3236381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99" name="Text Placeholder 8">
            <a:extLst>
              <a:ext uri="{FF2B5EF4-FFF2-40B4-BE49-F238E27FC236}">
                <a16:creationId xmlns:a16="http://schemas.microsoft.com/office/drawing/2014/main" id="{03A5A592-C797-117B-DA91-6003C2A0AF1D}"/>
              </a:ext>
            </a:extLst>
          </p:cNvPr>
          <p:cNvSpPr>
            <a:spLocks noGrp="1"/>
          </p:cNvSpPr>
          <p:nvPr>
            <p:ph type="body" sz="quarter" idx="134" hasCustomPrompt="1"/>
          </p:nvPr>
        </p:nvSpPr>
        <p:spPr>
          <a:xfrm>
            <a:off x="620479" y="344244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1" name="Text Placeholder 8">
            <a:extLst>
              <a:ext uri="{FF2B5EF4-FFF2-40B4-BE49-F238E27FC236}">
                <a16:creationId xmlns:a16="http://schemas.microsoft.com/office/drawing/2014/main" id="{834A02EE-31D4-3B09-8C97-554E7CE955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479" y="40080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2" name="Text Placeholder 8">
            <a:extLst>
              <a:ext uri="{FF2B5EF4-FFF2-40B4-BE49-F238E27FC236}">
                <a16:creationId xmlns:a16="http://schemas.microsoft.com/office/drawing/2014/main" id="{233B3367-DA29-8FFC-E8AE-8F4F5AF093A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0479" y="422955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3" name="Text Placeholder 8">
            <a:extLst>
              <a:ext uri="{FF2B5EF4-FFF2-40B4-BE49-F238E27FC236}">
                <a16:creationId xmlns:a16="http://schemas.microsoft.com/office/drawing/2014/main" id="{839D9EDC-1DF8-61E5-DD6C-399C2261D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0479" y="4412438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4" name="Text Placeholder 8">
            <a:extLst>
              <a:ext uri="{FF2B5EF4-FFF2-40B4-BE49-F238E27FC236}">
                <a16:creationId xmlns:a16="http://schemas.microsoft.com/office/drawing/2014/main" id="{D9552170-2429-2D21-6306-622755A9378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0479" y="466237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1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5" name="Text Placeholder 8">
            <a:extLst>
              <a:ext uri="{FF2B5EF4-FFF2-40B4-BE49-F238E27FC236}">
                <a16:creationId xmlns:a16="http://schemas.microsoft.com/office/drawing/2014/main" id="{301971E2-EE1F-9ACA-C432-0FA1D6D5FC6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0479" y="4845254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6" name="Text Placeholder 8">
            <a:extLst>
              <a:ext uri="{FF2B5EF4-FFF2-40B4-BE49-F238E27FC236}">
                <a16:creationId xmlns:a16="http://schemas.microsoft.com/office/drawing/2014/main" id="{7E913765-C926-9987-9E30-1574441EB96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3990" y="5441236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7" name="Text Placeholder 8">
            <a:extLst>
              <a:ext uri="{FF2B5EF4-FFF2-40B4-BE49-F238E27FC236}">
                <a16:creationId xmlns:a16="http://schemas.microsoft.com/office/drawing/2014/main" id="{FE891657-E0ED-2FA5-6D59-E646C63E22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3990" y="56798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3" name="Text Placeholder 59">
            <a:extLst>
              <a:ext uri="{FF2B5EF4-FFF2-40B4-BE49-F238E27FC236}">
                <a16:creationId xmlns:a16="http://schemas.microsoft.com/office/drawing/2014/main" id="{01CD0B00-92D1-9533-9B32-F1A45D1E5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3" hasCustomPrompt="1"/>
          </p:nvPr>
        </p:nvSpPr>
        <p:spPr>
          <a:xfrm>
            <a:off x="696904" y="585928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2" name="Text Placeholder 59">
            <a:extLst>
              <a:ext uri="{FF2B5EF4-FFF2-40B4-BE49-F238E27FC236}">
                <a16:creationId xmlns:a16="http://schemas.microsoft.com/office/drawing/2014/main" id="{CEC98784-1271-5825-BF84-9F19D189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696904" y="5855475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38" name="Text Placeholder 8">
            <a:extLst>
              <a:ext uri="{FF2B5EF4-FFF2-40B4-BE49-F238E27FC236}">
                <a16:creationId xmlns:a16="http://schemas.microsoft.com/office/drawing/2014/main" id="{8BF1C7B1-FC67-A719-41D7-78D8BB92093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3990" y="59734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5" name="Text Placeholder 59">
            <a:extLst>
              <a:ext uri="{FF2B5EF4-FFF2-40B4-BE49-F238E27FC236}">
                <a16:creationId xmlns:a16="http://schemas.microsoft.com/office/drawing/2014/main" id="{3E9EE6EC-1717-B361-FB63-A7BD76B9C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5" hasCustomPrompt="1"/>
          </p:nvPr>
        </p:nvSpPr>
        <p:spPr>
          <a:xfrm>
            <a:off x="696904" y="615474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4" name="Text Placeholder 59">
            <a:extLst>
              <a:ext uri="{FF2B5EF4-FFF2-40B4-BE49-F238E27FC236}">
                <a16:creationId xmlns:a16="http://schemas.microsoft.com/office/drawing/2014/main" id="{A6A73DBF-6D3D-F61B-25AB-AE914BC86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696903" y="6156187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39" name="Text Placeholder 8">
            <a:extLst>
              <a:ext uri="{FF2B5EF4-FFF2-40B4-BE49-F238E27FC236}">
                <a16:creationId xmlns:a16="http://schemas.microsoft.com/office/drawing/2014/main" id="{11DE9DF0-1700-68E0-93CA-16EAA71D8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3990" y="626696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7" name="Text Placeholder 59">
            <a:extLst>
              <a:ext uri="{FF2B5EF4-FFF2-40B4-BE49-F238E27FC236}">
                <a16:creationId xmlns:a16="http://schemas.microsoft.com/office/drawing/2014/main" id="{F1110DDF-4DE5-C925-84F6-C679FFEE6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7" hasCustomPrompt="1"/>
          </p:nvPr>
        </p:nvSpPr>
        <p:spPr>
          <a:xfrm>
            <a:off x="696904" y="6450195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6" name="Text Placeholder 59">
            <a:extLst>
              <a:ext uri="{FF2B5EF4-FFF2-40B4-BE49-F238E27FC236}">
                <a16:creationId xmlns:a16="http://schemas.microsoft.com/office/drawing/2014/main" id="{1FC41F6E-BE36-C9CE-67ED-EE4E96760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8" hasCustomPrompt="1"/>
          </p:nvPr>
        </p:nvSpPr>
        <p:spPr>
          <a:xfrm>
            <a:off x="696904" y="6450351"/>
            <a:ext cx="8229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0" name="Text Placeholder 8">
            <a:extLst>
              <a:ext uri="{FF2B5EF4-FFF2-40B4-BE49-F238E27FC236}">
                <a16:creationId xmlns:a16="http://schemas.microsoft.com/office/drawing/2014/main" id="{FFE79924-BB72-37D1-412C-FA2C58734F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3990" y="6560515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9" name="Text Placeholder 59">
            <a:extLst>
              <a:ext uri="{FF2B5EF4-FFF2-40B4-BE49-F238E27FC236}">
                <a16:creationId xmlns:a16="http://schemas.microsoft.com/office/drawing/2014/main" id="{882DC84D-1F1E-35E8-4BB9-1EB1B0142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696904" y="674565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8" name="Text Placeholder 59">
            <a:extLst>
              <a:ext uri="{FF2B5EF4-FFF2-40B4-BE49-F238E27FC236}">
                <a16:creationId xmlns:a16="http://schemas.microsoft.com/office/drawing/2014/main" id="{737A8DFD-8891-BF53-03AF-2E9685BDA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696903" y="6747253"/>
            <a:ext cx="109728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41" name="Text Placeholder 8">
            <a:extLst>
              <a:ext uri="{FF2B5EF4-FFF2-40B4-BE49-F238E27FC236}">
                <a16:creationId xmlns:a16="http://schemas.microsoft.com/office/drawing/2014/main" id="{C8A23D5D-9B99-E0BA-E40F-DEE83E8ED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3990" y="6854066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1" name="Text Placeholder 59">
            <a:extLst>
              <a:ext uri="{FF2B5EF4-FFF2-40B4-BE49-F238E27FC236}">
                <a16:creationId xmlns:a16="http://schemas.microsoft.com/office/drawing/2014/main" id="{23F25802-DC7A-E7E9-44F1-C77FEC0A7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1" hasCustomPrompt="1"/>
          </p:nvPr>
        </p:nvSpPr>
        <p:spPr>
          <a:xfrm>
            <a:off x="696904" y="7041106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0" name="Text Placeholder 59">
            <a:extLst>
              <a:ext uri="{FF2B5EF4-FFF2-40B4-BE49-F238E27FC236}">
                <a16:creationId xmlns:a16="http://schemas.microsoft.com/office/drawing/2014/main" id="{E5F053D9-CAC0-3BC7-7384-E8F6E1A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2" hasCustomPrompt="1"/>
          </p:nvPr>
        </p:nvSpPr>
        <p:spPr>
          <a:xfrm>
            <a:off x="696904" y="7039201"/>
            <a:ext cx="54864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2" name="Text Placeholder 8">
            <a:extLst>
              <a:ext uri="{FF2B5EF4-FFF2-40B4-BE49-F238E27FC236}">
                <a16:creationId xmlns:a16="http://schemas.microsoft.com/office/drawing/2014/main" id="{3D697A31-9F76-D067-CDE5-24B839DDF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3990" y="7530640"/>
            <a:ext cx="1447800" cy="193357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3" name="Text Placeholder 8">
            <a:extLst>
              <a:ext uri="{FF2B5EF4-FFF2-40B4-BE49-F238E27FC236}">
                <a16:creationId xmlns:a16="http://schemas.microsoft.com/office/drawing/2014/main" id="{FD9916BE-F269-A632-9830-047D1D598AC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3990" y="77692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6" name="Text Placeholder 59">
            <a:extLst>
              <a:ext uri="{FF2B5EF4-FFF2-40B4-BE49-F238E27FC236}">
                <a16:creationId xmlns:a16="http://schemas.microsoft.com/office/drawing/2014/main" id="{C3951C11-12F7-4AF5-1F2E-2B42F7231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3" hasCustomPrompt="1"/>
          </p:nvPr>
        </p:nvSpPr>
        <p:spPr>
          <a:xfrm>
            <a:off x="696904" y="7948689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7" name="Text Placeholder 59">
            <a:extLst>
              <a:ext uri="{FF2B5EF4-FFF2-40B4-BE49-F238E27FC236}">
                <a16:creationId xmlns:a16="http://schemas.microsoft.com/office/drawing/2014/main" id="{71E05AC6-86BB-147B-D152-B87ABBB43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4" hasCustomPrompt="1"/>
          </p:nvPr>
        </p:nvSpPr>
        <p:spPr>
          <a:xfrm>
            <a:off x="696903" y="7948845"/>
            <a:ext cx="118872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4" name="Text Placeholder 8">
            <a:extLst>
              <a:ext uri="{FF2B5EF4-FFF2-40B4-BE49-F238E27FC236}">
                <a16:creationId xmlns:a16="http://schemas.microsoft.com/office/drawing/2014/main" id="{0403EDAB-321A-46CB-A315-90C979DD5C9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3990" y="806281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8" name="Text Placeholder 59">
            <a:extLst>
              <a:ext uri="{FF2B5EF4-FFF2-40B4-BE49-F238E27FC236}">
                <a16:creationId xmlns:a16="http://schemas.microsoft.com/office/drawing/2014/main" id="{F6E03202-9045-811B-29DD-FB433AF7B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5" hasCustomPrompt="1"/>
          </p:nvPr>
        </p:nvSpPr>
        <p:spPr>
          <a:xfrm>
            <a:off x="696904" y="8244144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9" name="Text Placeholder 59">
            <a:extLst>
              <a:ext uri="{FF2B5EF4-FFF2-40B4-BE49-F238E27FC236}">
                <a16:creationId xmlns:a16="http://schemas.microsoft.com/office/drawing/2014/main" id="{267FD1D1-8E27-8FAD-A3A8-55B367E53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6" hasCustomPrompt="1"/>
          </p:nvPr>
        </p:nvSpPr>
        <p:spPr>
          <a:xfrm>
            <a:off x="696904" y="8245747"/>
            <a:ext cx="952887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55" name="Text Placeholder 8">
            <a:extLst>
              <a:ext uri="{FF2B5EF4-FFF2-40B4-BE49-F238E27FC236}">
                <a16:creationId xmlns:a16="http://schemas.microsoft.com/office/drawing/2014/main" id="{14DA3D93-583B-D4A0-2471-288EAAEB0F2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3990" y="8356369"/>
            <a:ext cx="1447800" cy="155644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60" name="Text Placeholder 59">
            <a:extLst>
              <a:ext uri="{FF2B5EF4-FFF2-40B4-BE49-F238E27FC236}">
                <a16:creationId xmlns:a16="http://schemas.microsoft.com/office/drawing/2014/main" id="{2A833B07-6C69-4904-65FB-B695EB996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7" hasCustomPrompt="1"/>
          </p:nvPr>
        </p:nvSpPr>
        <p:spPr>
          <a:xfrm>
            <a:off x="696904" y="8539600"/>
            <a:ext cx="1294950" cy="106510"/>
          </a:xfrm>
          <a:noFill/>
          <a:ln w="63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61" name="Text Placeholder 59">
            <a:extLst>
              <a:ext uri="{FF2B5EF4-FFF2-40B4-BE49-F238E27FC236}">
                <a16:creationId xmlns:a16="http://schemas.microsoft.com/office/drawing/2014/main" id="{28C9D966-11F1-1E3D-1FDF-CB562B475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8" hasCustomPrompt="1"/>
          </p:nvPr>
        </p:nvSpPr>
        <p:spPr>
          <a:xfrm>
            <a:off x="696904" y="8537695"/>
            <a:ext cx="365760" cy="106510"/>
          </a:xfrm>
          <a:solidFill>
            <a:schemeClr val="accent4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>
            <a:noAutofit/>
          </a:bodyPr>
          <a:lstStyle>
            <a:lvl1pPr marL="0" indent="0" algn="l">
              <a:spcBef>
                <a:spcPts val="0"/>
              </a:spcBef>
              <a:buNone/>
              <a:defRPr lang="en-US" sz="500" dirty="0">
                <a:noFill/>
                <a:latin typeface="Book Antiqua" panose="02040602050305030304" pitchFamily="18" charset="0"/>
              </a:defRPr>
            </a:lvl1pPr>
          </a:lstStyle>
          <a:p>
            <a:pPr marL="0" lvl="0" algn="ctr" defTabSz="457200"/>
            <a:r>
              <a:rPr lang="en-US"/>
              <a:t>Click to add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47B15A02-C49B-ABAB-CF82-B1B81A326E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64545" y="2185337"/>
            <a:ext cx="3820924" cy="338137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DD08E515-BC4F-2E66-8915-AFDB834C24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64545" y="259623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ABD3D0F-AFB4-8304-EFF0-5A96C64CAD6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64545" y="274863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A2C3595E-14D3-09F6-6736-F4042E9399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64545" y="300771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AB4169-753A-3046-36B3-11503A0CB4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64545" y="4122397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042971DC-6602-ECAB-B7BD-E45F346E710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64545" y="4274796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BD5B68C2-E15E-1501-5085-976530E0351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64545" y="4533876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74B11125-D995-0FE6-D96F-03B4ACFCF7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64545" y="5648556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1A3885BC-28EE-1C61-F0E4-1A0C377363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64545" y="5800955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0F535E6A-7B20-A4EC-154A-612D0AF9DBC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64545" y="6060035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B51DE1A6-02DB-936C-6893-647938A245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64545" y="7182108"/>
            <a:ext cx="3820924" cy="144462"/>
          </a:xfrm>
        </p:spPr>
        <p:txBody>
          <a:bodyPr anchor="ctr">
            <a:noAutofit/>
          </a:bodyPr>
          <a:lstStyle>
            <a:lvl1pPr marL="0" indent="0">
              <a:buNone/>
              <a:defRPr sz="800" b="1" cap="all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BDD1019D-0238-8FDB-9617-7AEFA3C4C17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64545" y="7334507"/>
            <a:ext cx="3820924" cy="208597"/>
          </a:xfrm>
        </p:spPr>
        <p:txBody>
          <a:bodyPr anchor="t">
            <a:noAutofit/>
          </a:bodyPr>
          <a:lstStyle>
            <a:lvl1pPr marL="0" indent="0">
              <a:buNone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7211CA3-E916-F4DF-DE8C-3B13E0B8483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64545" y="7593587"/>
            <a:ext cx="3820924" cy="972139"/>
          </a:xfrm>
        </p:spPr>
        <p:txBody>
          <a:bodyPr anchor="t">
            <a:noAutofit/>
          </a:bodyPr>
          <a:lstStyle>
            <a:lvl1pPr marL="128016" indent="-128016">
              <a:buFont typeface="Arial" panose="020B0604020202020204" pitchFamily="34" charset="0"/>
              <a:buChar char="•"/>
              <a:defRPr sz="800" b="0" cap="none" baseline="0">
                <a:solidFill>
                  <a:schemeClr val="tx1"/>
                </a:solidFill>
                <a:latin typeface="+mn-lt"/>
              </a:defRPr>
            </a:lvl1pPr>
            <a:lvl2pPr marL="257175" indent="0">
              <a:buNone/>
              <a:defRPr/>
            </a:lvl2pPr>
            <a:lvl3pPr marL="514350" indent="0">
              <a:buNone/>
              <a:defRPr/>
            </a:lvl3pPr>
            <a:lvl4pPr marL="771525" indent="0">
              <a:buNone/>
              <a:defRPr/>
            </a:lvl4pPr>
            <a:lvl5pPr marL="1028700" indent="0">
              <a:buNone/>
              <a:defRPr/>
            </a:lvl5pPr>
          </a:lstStyle>
          <a:p>
            <a:pPr lvl="0"/>
            <a:r>
              <a:rPr lang="en-US"/>
              <a:t>Add text here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E4B5F4D-228E-0B09-0925-0887A616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1943" y="1984153"/>
            <a:ext cx="5462459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26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49AC2-54E3-4607-8D5D-23B3B2ED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F57C1-05F3-4189-8FD2-935BB34D1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3EC80-8D38-43E2-92B6-451817541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AD433-F5B6-43A3-8DE6-1382B3149F77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806D-70B9-456E-A58D-37D97E328E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D4D1-68FB-4DD7-B491-AC7FBD5B4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A3127-37F5-4919-89B8-3E15262EA8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4" r:id="rId2"/>
    <p:sldLayoutId id="2147483650" r:id="rId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Title 465">
            <a:extLst>
              <a:ext uri="{FF2B5EF4-FFF2-40B4-BE49-F238E27FC236}">
                <a16:creationId xmlns:a16="http://schemas.microsoft.com/office/drawing/2014/main" id="{4D8A0AF4-4D86-C36E-6374-6DE849B5B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302" y="147796"/>
            <a:ext cx="5089744" cy="49771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Calibri"/>
                <a:cs typeface="Calibri"/>
              </a:rPr>
              <a:t>Saikumar Payasam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0" name="Text Placeholder 469">
            <a:extLst>
              <a:ext uri="{FF2B5EF4-FFF2-40B4-BE49-F238E27FC236}">
                <a16:creationId xmlns:a16="http://schemas.microsoft.com/office/drawing/2014/main" id="{454A8856-083D-E624-10D4-3D2AC4AC32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2612" y="637307"/>
            <a:ext cx="4509037" cy="84210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900" dirty="0">
                <a:latin typeface="Calibri"/>
                <a:cs typeface="Calibri"/>
              </a:rPr>
              <a:t>4+ years of experience in Java (Spring/Spring-Boot/Hibernate/JPA) Development. </a:t>
            </a:r>
            <a:r>
              <a:rPr lang="en-US" sz="900" dirty="0">
                <a:latin typeface="Calibri"/>
                <a:ea typeface="Calibri"/>
                <a:cs typeface="Calibri"/>
              </a:rPr>
              <a:t>Highly analytical, Self-motivated Associate with ability to understand and build complex systems using innovative technical solutions. Involved in Development, delivery, security implementation, migration &amp; adoption. Focuses relentlessly on removing impediments and delivering customer-centric products and features using Agile.</a:t>
            </a:r>
            <a:endParaRPr lang="en-US" dirty="0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D844E3C7-E42B-A57C-1DCF-B7926F795374}"/>
              </a:ext>
            </a:extLst>
          </p:cNvPr>
          <p:cNvSpPr/>
          <p:nvPr/>
        </p:nvSpPr>
        <p:spPr>
          <a:xfrm>
            <a:off x="1813" y="959758"/>
            <a:ext cx="2078892" cy="766198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28B76EDD-607C-4B8C-B7D4-A85BD4ECB263}"/>
              </a:ext>
            </a:extLst>
          </p:cNvPr>
          <p:cNvGrpSpPr/>
          <p:nvPr/>
        </p:nvGrpSpPr>
        <p:grpSpPr>
          <a:xfrm>
            <a:off x="-6580" y="1610173"/>
            <a:ext cx="2078893" cy="307777"/>
            <a:chOff x="0" y="2029022"/>
            <a:chExt cx="2078893" cy="307777"/>
          </a:xfrm>
        </p:grpSpPr>
        <p:sp>
          <p:nvSpPr>
            <p:cNvPr id="491" name="TextBox 490">
              <a:extLst>
                <a:ext uri="{FF2B5EF4-FFF2-40B4-BE49-F238E27FC236}">
                  <a16:creationId xmlns:a16="http://schemas.microsoft.com/office/drawing/2014/main" id="{9FFEA784-6725-00E6-231E-2BDB8B0DA755}"/>
                </a:ext>
              </a:extLst>
            </p:cNvPr>
            <p:cNvSpPr txBox="1"/>
            <p:nvPr/>
          </p:nvSpPr>
          <p:spPr>
            <a:xfrm>
              <a:off x="15629" y="2029022"/>
              <a:ext cx="161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CONTACT</a:t>
              </a:r>
            </a:p>
          </p:txBody>
        </p: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83F6E5B9-0E80-B3AC-11CD-42488E003F20}"/>
                </a:ext>
              </a:extLst>
            </p:cNvPr>
            <p:cNvCxnSpPr/>
            <p:nvPr/>
          </p:nvCxnSpPr>
          <p:spPr>
            <a:xfrm>
              <a:off x="0" y="2336799"/>
              <a:ext cx="20788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9E2D0368-E431-4AFD-1EE6-2709679F7770}"/>
              </a:ext>
            </a:extLst>
          </p:cNvPr>
          <p:cNvGrpSpPr/>
          <p:nvPr/>
        </p:nvGrpSpPr>
        <p:grpSpPr>
          <a:xfrm>
            <a:off x="-28982" y="3112497"/>
            <a:ext cx="2114134" cy="276999"/>
            <a:chOff x="75989" y="1492661"/>
            <a:chExt cx="2114134" cy="276999"/>
          </a:xfrm>
        </p:grpSpPr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000248F4-C64A-95E3-9D61-39AEDBB70D4E}"/>
                </a:ext>
              </a:extLst>
            </p:cNvPr>
            <p:cNvSpPr txBox="1"/>
            <p:nvPr/>
          </p:nvSpPr>
          <p:spPr>
            <a:xfrm>
              <a:off x="75989" y="1492661"/>
              <a:ext cx="16177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EDUCATION</a:t>
              </a:r>
            </a:p>
          </p:txBody>
        </p: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635C55B1-EB3B-5742-A133-2463613ED5FC}"/>
                </a:ext>
              </a:extLst>
            </p:cNvPr>
            <p:cNvCxnSpPr/>
            <p:nvPr/>
          </p:nvCxnSpPr>
          <p:spPr>
            <a:xfrm>
              <a:off x="111230" y="1769660"/>
              <a:ext cx="20788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2CD08714-803C-F50B-4EC6-AAAC2E1D82BB}"/>
              </a:ext>
            </a:extLst>
          </p:cNvPr>
          <p:cNvGrpSpPr/>
          <p:nvPr/>
        </p:nvGrpSpPr>
        <p:grpSpPr>
          <a:xfrm>
            <a:off x="-6581" y="4182128"/>
            <a:ext cx="2078893" cy="276999"/>
            <a:chOff x="-14765" y="1765959"/>
            <a:chExt cx="2078893" cy="286496"/>
          </a:xfrm>
        </p:grpSpPr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22AB6C8D-9FA9-1119-839C-74100033F162}"/>
                </a:ext>
              </a:extLst>
            </p:cNvPr>
            <p:cNvSpPr txBox="1"/>
            <p:nvPr/>
          </p:nvSpPr>
          <p:spPr>
            <a:xfrm>
              <a:off x="-2446" y="1765959"/>
              <a:ext cx="1617784" cy="286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SKILLS</a:t>
              </a:r>
            </a:p>
          </p:txBody>
        </p: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8AE235BF-1108-0486-86D2-47AA35EBB2E1}"/>
                </a:ext>
              </a:extLst>
            </p:cNvPr>
            <p:cNvCxnSpPr/>
            <p:nvPr/>
          </p:nvCxnSpPr>
          <p:spPr>
            <a:xfrm>
              <a:off x="-14765" y="2038461"/>
              <a:ext cx="207889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1" name="TextBox 510">
            <a:extLst>
              <a:ext uri="{FF2B5EF4-FFF2-40B4-BE49-F238E27FC236}">
                <a16:creationId xmlns:a16="http://schemas.microsoft.com/office/drawing/2014/main" id="{F05A1865-B28E-C530-16A5-F41E577D62E7}"/>
              </a:ext>
            </a:extLst>
          </p:cNvPr>
          <p:cNvSpPr txBox="1"/>
          <p:nvPr/>
        </p:nvSpPr>
        <p:spPr>
          <a:xfrm>
            <a:off x="0" y="1952342"/>
            <a:ext cx="1986868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dirty="0">
                <a:solidFill>
                  <a:schemeClr val="bg1"/>
                </a:solidFill>
                <a:latin typeface="Calibri"/>
                <a:cs typeface="Calibri"/>
              </a:rPr>
              <a:t>Phone No: +91-9392421442</a:t>
            </a:r>
            <a:endParaRPr lang="en-CA" sz="11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sz="1100" dirty="0">
                <a:solidFill>
                  <a:schemeClr val="bg1"/>
                </a:solidFill>
                <a:latin typeface="Calibri"/>
                <a:cs typeface="Calibri"/>
              </a:rPr>
              <a:t>Email Id: saikumar.payasam@cognizant.com</a:t>
            </a:r>
          </a:p>
          <a:p>
            <a:r>
              <a:rPr lang="en-CA" sz="1100" dirty="0">
                <a:solidFill>
                  <a:schemeClr val="bg1"/>
                </a:solidFill>
                <a:latin typeface="Calibri"/>
                <a:cs typeface="Calibri"/>
              </a:rPr>
              <a:t>Location:  Bangalore</a:t>
            </a:r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90C62CF4-F994-BC92-8BB4-69D01544C5F5}"/>
              </a:ext>
            </a:extLst>
          </p:cNvPr>
          <p:cNvSpPr txBox="1"/>
          <p:nvPr/>
        </p:nvSpPr>
        <p:spPr>
          <a:xfrm>
            <a:off x="34577" y="3408607"/>
            <a:ext cx="2003676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dirty="0">
                <a:solidFill>
                  <a:srgbClr val="FFFFFF"/>
                </a:solidFill>
                <a:latin typeface="Calibri"/>
                <a:cs typeface="Calibri"/>
              </a:rPr>
              <a:t>Jawaharlal Nehru Technological University, Anantapur, AP </a:t>
            </a:r>
            <a:r>
              <a:rPr lang="en-CA" sz="1100" dirty="0">
                <a:solidFill>
                  <a:schemeClr val="bg1"/>
                </a:solidFill>
                <a:latin typeface="Calibri"/>
                <a:cs typeface="Calibri"/>
              </a:rPr>
              <a:t> 2013 – 2017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FAE8E939-D268-B0CE-C6DA-111E6E4C8D34}"/>
              </a:ext>
            </a:extLst>
          </p:cNvPr>
          <p:cNvSpPr txBox="1"/>
          <p:nvPr/>
        </p:nvSpPr>
        <p:spPr>
          <a:xfrm>
            <a:off x="13235" y="4500867"/>
            <a:ext cx="2078892" cy="12234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/>
                </a:solidFill>
                <a:latin typeface="Calibri"/>
                <a:cs typeface="Calibri"/>
              </a:rPr>
              <a:t>Java/J2EE, Spring, Spring Boot, Hibernate, REST API, JPA, Streams, Collections.</a:t>
            </a:r>
            <a:endParaRPr lang="en-US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/>
                </a:solidFill>
                <a:latin typeface="Calibri"/>
                <a:cs typeface="Calibri"/>
              </a:rPr>
              <a:t>Knowledge of Microservice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alibri"/>
                <a:cs typeface="Calibri"/>
              </a:rPr>
              <a:t>Databases –Oracle and SQL Server,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  <a:latin typeface="Calibri"/>
                <a:cs typeface="Calibri"/>
              </a:rPr>
              <a:t>Agile – Scrum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E1A8BEA-C73C-195F-F6C8-EDEFF5319498}"/>
              </a:ext>
            </a:extLst>
          </p:cNvPr>
          <p:cNvSpPr txBox="1"/>
          <p:nvPr/>
        </p:nvSpPr>
        <p:spPr>
          <a:xfrm>
            <a:off x="2055446" y="1628280"/>
            <a:ext cx="3509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Calibri" panose="020F0502020204030204" pitchFamily="34" charset="0"/>
                <a:cs typeface="Calibri" panose="020F0502020204030204" pitchFamily="34" charset="0"/>
              </a:rPr>
              <a:t>Experience Summary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41671DE8-69B1-6017-0968-757A8316D41A}"/>
              </a:ext>
            </a:extLst>
          </p:cNvPr>
          <p:cNvSpPr txBox="1"/>
          <p:nvPr/>
        </p:nvSpPr>
        <p:spPr>
          <a:xfrm>
            <a:off x="2055446" y="1972531"/>
            <a:ext cx="313220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b="1" dirty="0">
                <a:latin typeface="Calibri"/>
                <a:cs typeface="Calibri"/>
              </a:rPr>
              <a:t>UTS and AIA CDIT-Engineering Migration-Hartford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F30DCD54-9088-182A-EEF1-163D702542D7}"/>
              </a:ext>
            </a:extLst>
          </p:cNvPr>
          <p:cNvSpPr txBox="1"/>
          <p:nvPr/>
        </p:nvSpPr>
        <p:spPr>
          <a:xfrm>
            <a:off x="2079846" y="2172835"/>
            <a:ext cx="4771296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Associate - Java Backend Developer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A52A9C84-A9DD-2EBF-F23E-B45A1466ECC3}"/>
              </a:ext>
            </a:extLst>
          </p:cNvPr>
          <p:cNvSpPr txBox="1"/>
          <p:nvPr/>
        </p:nvSpPr>
        <p:spPr>
          <a:xfrm>
            <a:off x="5465917" y="1971975"/>
            <a:ext cx="137405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Year 2023 – Till Now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2419DB28-5E05-7224-10E1-67E230065B2D}"/>
              </a:ext>
            </a:extLst>
          </p:cNvPr>
          <p:cNvSpPr txBox="1"/>
          <p:nvPr/>
        </p:nvSpPr>
        <p:spPr>
          <a:xfrm>
            <a:off x="2131231" y="2417391"/>
            <a:ext cx="4568081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a project with multi maven module base architecture with Spring boot, JPA and Oracle as a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Microservices using the Spring Boot.</a:t>
            </a:r>
            <a:endParaRPr lang="en-US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Involved in all Agile ceremonies and design functional document for development purpose.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Configured the backend application with Swagger.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was used for project code tracking by creating branch Development, Test and Production.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Jenkin for Internal deployment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configuration changes were done for server level.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Mentored junior developers in best practices for development.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7746C22C-7970-C2E6-6BE9-3CA0261E1255}"/>
              </a:ext>
            </a:extLst>
          </p:cNvPr>
          <p:cNvSpPr txBox="1"/>
          <p:nvPr/>
        </p:nvSpPr>
        <p:spPr>
          <a:xfrm>
            <a:off x="2111500" y="4350948"/>
            <a:ext cx="350910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Role - Java Backend Developer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11C033F2-12EE-FAAB-B75C-F2A613DB764F}"/>
              </a:ext>
            </a:extLst>
          </p:cNvPr>
          <p:cNvSpPr txBox="1"/>
          <p:nvPr/>
        </p:nvSpPr>
        <p:spPr>
          <a:xfrm>
            <a:off x="5423511" y="4111243"/>
            <a:ext cx="127580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Year 2020 – 2023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2A3AA87C-0BF2-4788-444A-D79E5CCF1850}"/>
              </a:ext>
            </a:extLst>
          </p:cNvPr>
          <p:cNvSpPr txBox="1"/>
          <p:nvPr/>
        </p:nvSpPr>
        <p:spPr>
          <a:xfrm>
            <a:off x="2131231" y="4625359"/>
            <a:ext cx="469166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a project with Spring framework, Hibernate and Oracle as a database.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MSIL with Java project with libraries and implemented multiple functionalities using REST API’s.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Modified existing database and implemented store-procedure for report generation.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Migrated the application from Oracle ADF to Java and implemented form scheduler to fetch records from MSIL.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Provided the required changes at tomcat level for application security like Https, default port changes and to prevent like vulnerabilities attack like click jacking</a:t>
            </a:r>
          </a:p>
        </p:txBody>
      </p:sp>
      <p:sp>
        <p:nvSpPr>
          <p:cNvPr id="534" name="TextBox 533">
            <a:extLst>
              <a:ext uri="{FF2B5EF4-FFF2-40B4-BE49-F238E27FC236}">
                <a16:creationId xmlns:a16="http://schemas.microsoft.com/office/drawing/2014/main" id="{212E6D29-73A1-D204-3BF4-F1887E6CD55A}"/>
              </a:ext>
            </a:extLst>
          </p:cNvPr>
          <p:cNvSpPr txBox="1"/>
          <p:nvPr/>
        </p:nvSpPr>
        <p:spPr>
          <a:xfrm>
            <a:off x="2055446" y="4111243"/>
            <a:ext cx="310164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b="1" dirty="0">
                <a:latin typeface="Calibri"/>
                <a:cs typeface="Calibri"/>
              </a:rPr>
              <a:t>Dealer Management System - Maruti</a:t>
            </a:r>
            <a:endParaRPr lang="en-CA" sz="1100" dirty="0">
              <a:latin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B10190-5275-4D02-F47C-489CFDBC4CD5}"/>
              </a:ext>
            </a:extLst>
          </p:cNvPr>
          <p:cNvSpPr/>
          <p:nvPr/>
        </p:nvSpPr>
        <p:spPr>
          <a:xfrm>
            <a:off x="10601" y="13825"/>
            <a:ext cx="2078892" cy="148275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F616C-A5BE-8170-003E-ED5A288574AF}"/>
              </a:ext>
            </a:extLst>
          </p:cNvPr>
          <p:cNvSpPr txBox="1"/>
          <p:nvPr/>
        </p:nvSpPr>
        <p:spPr>
          <a:xfrm>
            <a:off x="19536" y="5789675"/>
            <a:ext cx="2268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OTHER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bg1"/>
                </a:solidFill>
              </a:rPr>
              <a:t>SKILLS</a:t>
            </a:r>
            <a:endParaRPr lang="en-IN" sz="1200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41996C-0E54-6301-9842-04B9F779F82F}"/>
              </a:ext>
            </a:extLst>
          </p:cNvPr>
          <p:cNvCxnSpPr/>
          <p:nvPr/>
        </p:nvCxnSpPr>
        <p:spPr>
          <a:xfrm>
            <a:off x="-6580" y="6094384"/>
            <a:ext cx="207889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EFCC45-9211-50B0-C379-9A6B4D40D53F}"/>
              </a:ext>
            </a:extLst>
          </p:cNvPr>
          <p:cNvSpPr txBox="1"/>
          <p:nvPr/>
        </p:nvSpPr>
        <p:spPr>
          <a:xfrm>
            <a:off x="19536" y="6132969"/>
            <a:ext cx="188942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05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solving, Time management, Critical Thinking, Communication and Interpersonal skills.</a:t>
            </a:r>
          </a:p>
          <a:p>
            <a:endParaRPr lang="en-CA" sz="105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F5DD1F-1B94-AA3E-2DF3-ECC8306E46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3172" y="21503"/>
            <a:ext cx="1459385" cy="1443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6248D4-CBF2-8538-8633-9AD375F49EBB}"/>
              </a:ext>
            </a:extLst>
          </p:cNvPr>
          <p:cNvSpPr txBox="1"/>
          <p:nvPr/>
        </p:nvSpPr>
        <p:spPr>
          <a:xfrm>
            <a:off x="2095314" y="5880949"/>
            <a:ext cx="345463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100" b="1" dirty="0">
                <a:latin typeface="Calibri"/>
                <a:cs typeface="Calibri"/>
              </a:rPr>
              <a:t>Bajaj FinServ – Bajaj</a:t>
            </a:r>
            <a:r>
              <a:rPr lang="en-CA" sz="12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C24FC-8004-E614-3422-C8087B8AF0D4}"/>
              </a:ext>
            </a:extLst>
          </p:cNvPr>
          <p:cNvSpPr txBox="1"/>
          <p:nvPr/>
        </p:nvSpPr>
        <p:spPr>
          <a:xfrm>
            <a:off x="5515045" y="5910603"/>
            <a:ext cx="1275801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Year 2019 – 2020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F635C-9CB4-4650-0C25-857D430E07EC}"/>
              </a:ext>
            </a:extLst>
          </p:cNvPr>
          <p:cNvSpPr txBox="1"/>
          <p:nvPr/>
        </p:nvSpPr>
        <p:spPr>
          <a:xfrm>
            <a:off x="2147056" y="6132070"/>
            <a:ext cx="350910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000" dirty="0">
                <a:latin typeface="Calibri"/>
                <a:cs typeface="Calibri"/>
              </a:rPr>
              <a:t>Role – Java Backend Developer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0510F9-3E38-9F0F-CE22-F128C0FB83B7}"/>
              </a:ext>
            </a:extLst>
          </p:cNvPr>
          <p:cNvSpPr txBox="1"/>
          <p:nvPr/>
        </p:nvSpPr>
        <p:spPr>
          <a:xfrm>
            <a:off x="2152612" y="6409330"/>
            <a:ext cx="4641241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developed with Spring framework, Hibernate and Oracle as a database configuration.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REST API to generate report for end user base on provided format in Excel and PDF files.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store-procedure for report generation.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Involved in requirement discussion with client</a:t>
            </a:r>
          </a:p>
          <a:p>
            <a:pPr marL="171450" indent="-171450">
              <a:buFont typeface="Arial,Sans-Serif" panose="020B0604020202020204" pitchFamily="34" charset="0"/>
              <a:buChar char="•"/>
            </a:pPr>
            <a: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GIT, Jenkin was used for development server deployment and production deployment was done by accessing WinSCP and putty.</a:t>
            </a:r>
          </a:p>
        </p:txBody>
      </p:sp>
    </p:spTree>
    <p:extLst>
      <p:ext uri="{BB962C8B-B14F-4D97-AF65-F5344CB8AC3E}">
        <p14:creationId xmlns:p14="http://schemas.microsoft.com/office/powerpoint/2010/main" val="582291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67228363">
      <a:dk1>
        <a:srgbClr val="000000"/>
      </a:dk1>
      <a:lt1>
        <a:srgbClr val="FFFFFF"/>
      </a:lt1>
      <a:dk2>
        <a:srgbClr val="0098F1"/>
      </a:dk2>
      <a:lt2>
        <a:srgbClr val="00498F"/>
      </a:lt2>
      <a:accent1>
        <a:srgbClr val="FFFAF6"/>
      </a:accent1>
      <a:accent2>
        <a:srgbClr val="F2B3AE"/>
      </a:accent2>
      <a:accent3>
        <a:srgbClr val="BF0449"/>
      </a:accent3>
      <a:accent4>
        <a:srgbClr val="F26D6D"/>
      </a:accent4>
      <a:accent5>
        <a:srgbClr val="031240"/>
      </a:accent5>
      <a:accent6>
        <a:srgbClr val="64602C"/>
      </a:accent6>
      <a:hlink>
        <a:srgbClr val="FFFFFF"/>
      </a:hlink>
      <a:folHlink>
        <a:srgbClr val="FFFFFF"/>
      </a:folHlink>
    </a:clrScheme>
    <a:fontScheme name="Custom 52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7228363_win32_SL_v5" id="{E927D0E7-3AAD-4D67-8B33-FC58092AAE74}" vid="{FE63EC9D-5463-4E95-81FC-7758DAB317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FF3D1FAA35F4B8FA62975D7AB3778" ma:contentTypeVersion="6" ma:contentTypeDescription="Create a new document." ma:contentTypeScope="" ma:versionID="93d17a8f681b3f185bf2b3ddd321ac4e">
  <xsd:schema xmlns:xsd="http://www.w3.org/2001/XMLSchema" xmlns:xs="http://www.w3.org/2001/XMLSchema" xmlns:p="http://schemas.microsoft.com/office/2006/metadata/properties" xmlns:ns2="012f7782-1201-4ca8-95ef-6a14ae30b414" xmlns:ns3="25c0ad2f-f16e-4013-8d23-333381485465" targetNamespace="http://schemas.microsoft.com/office/2006/metadata/properties" ma:root="true" ma:fieldsID="e6ab7f81b7d16bfada77cb68a2fc070e" ns2:_="" ns3:_="">
    <xsd:import namespace="012f7782-1201-4ca8-95ef-6a14ae30b414"/>
    <xsd:import namespace="25c0ad2f-f16e-4013-8d23-3333814854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f7782-1201-4ca8-95ef-6a14ae30b4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0ad2f-f16e-4013-8d23-33338148546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5c0ad2f-f16e-4013-8d23-333381485465">
      <UserInfo>
        <DisplayName>Katti, Gopal (Cognizant)</DisplayName>
        <AccountId>21</AccountId>
        <AccountType/>
      </UserInfo>
      <UserInfo>
        <DisplayName>Nadarajan, Kathiresan (Cognizant)</DisplayName>
        <AccountId>31</AccountId>
        <AccountType/>
      </UserInfo>
      <UserInfo>
        <DisplayName>Kaniyalar Vijayakumar, Mallika Sunitha (Cognizant)</DisplayName>
        <AccountId>41</AccountId>
        <AccountType/>
      </UserInfo>
      <UserInfo>
        <DisplayName>Balasubramanian, Malliga (Cognizant)</DisplayName>
        <AccountId>42</AccountId>
        <AccountType/>
      </UserInfo>
      <UserInfo>
        <DisplayName>Varadharajan, P Harish (Cognizant)</DisplayName>
        <AccountId>43</AccountId>
        <AccountType/>
      </UserInfo>
      <UserInfo>
        <DisplayName>Chandrapandian, Rajsankar (Cognizant)</DisplayName>
        <AccountId>44</AccountId>
        <AccountType/>
      </UserInfo>
      <UserInfo>
        <DisplayName>S, Mohan Kumar (Cognizant)</DisplayName>
        <AccountId>45</AccountId>
        <AccountType/>
      </UserInfo>
      <UserInfo>
        <DisplayName>C L, Nishore (Cognizant)</DisplayName>
        <AccountId>47</AccountId>
        <AccountType/>
      </UserInfo>
      <UserInfo>
        <DisplayName>Rajamani, Ganesh(Cognizant)</DisplayName>
        <AccountId>48</AccountId>
        <AccountType/>
      </UserInfo>
      <UserInfo>
        <DisplayName>K, Prabhu (Cognizant)</DisplayName>
        <AccountId>49</AccountId>
        <AccountType/>
      </UserInfo>
      <UserInfo>
        <DisplayName>G, Saravanan (Cognizant)</DisplayName>
        <AccountId>50</AccountId>
        <AccountType/>
      </UserInfo>
      <UserInfo>
        <DisplayName>Nagpure, Ashlesha (Cognizant)</DisplayName>
        <AccountId>51</AccountId>
        <AccountType/>
      </UserInfo>
      <UserInfo>
        <DisplayName>Vinayagam, Tharani (Cognizant)</DisplayName>
        <AccountId>53</AccountId>
        <AccountType/>
      </UserInfo>
      <UserInfo>
        <DisplayName>Chandrasekaran, Ajay (Cognizant)</DisplayName>
        <AccountId>52</AccountId>
        <AccountType/>
      </UserInfo>
      <UserInfo>
        <DisplayName>prabhu.s, Gokul (Cognizant)</DisplayName>
        <AccountId>54</AccountId>
        <AccountType/>
      </UserInfo>
      <UserInfo>
        <DisplayName>Wadakeri, Nikhil (Cognizant)</DisplayName>
        <AccountId>55</AccountId>
        <AccountType/>
      </UserInfo>
      <UserInfo>
        <DisplayName>Janakiraman, Gayathri (Cognizant)</DisplayName>
        <AccountId>56</AccountId>
        <AccountType/>
      </UserInfo>
      <UserInfo>
        <DisplayName>Arumugam, Velupillai (Cognizant)</DisplayName>
        <AccountId>57</AccountId>
        <AccountType/>
      </UserInfo>
      <UserInfo>
        <DisplayName>Subash Chandran, Charles (Cognizant)</DisplayName>
        <AccountId>58</AccountId>
        <AccountType/>
      </UserInfo>
      <UserInfo>
        <DisplayName>Rangaiah, Renugha (Cognizant)</DisplayName>
        <AccountId>59</AccountId>
        <AccountType/>
      </UserInfo>
      <UserInfo>
        <DisplayName>Sardar Hussain, Nasrin (Cognizant)</DisplayName>
        <AccountId>60</AccountId>
        <AccountType/>
      </UserInfo>
      <UserInfo>
        <DisplayName>Chaudhary, Narendra (Cognizant)</DisplayName>
        <AccountId>61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6C76A84-91B8-4816-8192-8DFB687CB6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2f7782-1201-4ca8-95ef-6a14ae30b414"/>
    <ds:schemaRef ds:uri="25c0ad2f-f16e-4013-8d23-3333814854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BBE235D-C1D3-4FB6-A4F0-9C0D5D6BE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919037-F08B-4773-85EA-426B30C7C9B7}">
  <ds:schemaRefs>
    <ds:schemaRef ds:uri="16c05727-aa75-4e4a-9b5f-8a80a1165891"/>
    <ds:schemaRef ds:uri="230e9df3-be65-4c73-a93b-d1236ebd677e"/>
    <ds:schemaRef ds:uri="25c0ad2f-f16e-4013-8d23-333381485465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Creative web design resume</Template>
  <TotalTime>153</TotalTime>
  <Words>425</Words>
  <Application>Microsoft Office PowerPoint</Application>
  <PresentationFormat>Letter Paper (8.5x11 in)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Batang</vt:lpstr>
      <vt:lpstr>Arial</vt:lpstr>
      <vt:lpstr>Arial,Sans-Serif</vt:lpstr>
      <vt:lpstr>Book Antiqua</vt:lpstr>
      <vt:lpstr>Calibri</vt:lpstr>
      <vt:lpstr>Times New Roman</vt:lpstr>
      <vt:lpstr>Office Theme</vt:lpstr>
      <vt:lpstr>Saikumar Payasam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SENTHILKUMAR SUBRAMANIYAN</dc:title>
  <dc:creator>Subramaniyan, Senthilkumar (Cognizant)</dc:creator>
  <cp:lastModifiedBy>Payasam, Sai Kumar (Cognizant)</cp:lastModifiedBy>
  <cp:revision>159</cp:revision>
  <dcterms:created xsi:type="dcterms:W3CDTF">2024-02-09T20:33:32Z</dcterms:created>
  <dcterms:modified xsi:type="dcterms:W3CDTF">2024-07-31T15:35:33Z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0x0101007F0FF3D1FAA35F4B8FA62975D7AB3778</vt:lpwstr>
  </property>
  <property fmtid="{D5CDD505-2E9C-101B-9397-08002B2CF9AE}" pid="3" name="MSIP_Label_0cf00cb3-7a5d-4674-b157-6d675423df49_Enabled">
    <vt:lpwstr>true</vt:lpwstr>
  </property>
  <property fmtid="{D5CDD505-2E9C-101B-9397-08002B2CF9AE}" pid="4" name="MSIP_Label_0cf00cb3-7a5d-4674-b157-6d675423df49_SetDate">
    <vt:lpwstr>2024-02-10T03:24:51Z</vt:lpwstr>
  </property>
  <property fmtid="{D5CDD505-2E9C-101B-9397-08002B2CF9AE}" pid="5" name="MSIP_Label_0cf00cb3-7a5d-4674-b157-6d675423df49_Method">
    <vt:lpwstr>Standard</vt:lpwstr>
  </property>
  <property fmtid="{D5CDD505-2E9C-101B-9397-08002B2CF9AE}" pid="6" name="MSIP_Label_0cf00cb3-7a5d-4674-b157-6d675423df49_Name">
    <vt:lpwstr>Internal</vt:lpwstr>
  </property>
  <property fmtid="{D5CDD505-2E9C-101B-9397-08002B2CF9AE}" pid="7" name="MSIP_Label_0cf00cb3-7a5d-4674-b157-6d675423df49_SiteId">
    <vt:lpwstr>ece76e02-a02b-4c4a-906d-98a34c5ce07a</vt:lpwstr>
  </property>
  <property fmtid="{D5CDD505-2E9C-101B-9397-08002B2CF9AE}" pid="8" name="MSIP_Label_0cf00cb3-7a5d-4674-b157-6d675423df49_ActionId">
    <vt:lpwstr>8e472f93-beb9-467f-881d-ccff6065263a</vt:lpwstr>
  </property>
  <property fmtid="{D5CDD505-2E9C-101B-9397-08002B2CF9AE}" pid="9" name="MSIP_Label_0cf00cb3-7a5d-4674-b157-6d675423df49_ContentBits">
    <vt:lpwstr>0</vt:lpwstr>
  </property>
</Properties>
</file>