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6459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FE7"/>
    <a:srgbClr val="FCDCBF"/>
    <a:srgbClr val="D6F5CC"/>
    <a:srgbClr val="FBDCBF"/>
    <a:srgbClr val="BFE7FF"/>
    <a:srgbClr val="D7F5CD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E7AC3-1633-4C98-81A1-868AAC88DA1C}" v="44" dt="2025-05-15T10:39:1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21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 v Sai Kumar" userId="4605bc5144c9657b" providerId="LiveId" clId="{70BE7AC3-1633-4C98-81A1-868AAC88DA1C}"/>
    <pc:docChg chg="undo custSel modSld">
      <pc:chgData name="d v Sai Kumar" userId="4605bc5144c9657b" providerId="LiveId" clId="{70BE7AC3-1633-4C98-81A1-868AAC88DA1C}" dt="2025-05-15T10:56:07.054" v="1541" actId="20577"/>
      <pc:docMkLst>
        <pc:docMk/>
      </pc:docMkLst>
      <pc:sldChg chg="addSp delSp modSp mod">
        <pc:chgData name="d v Sai Kumar" userId="4605bc5144c9657b" providerId="LiveId" clId="{70BE7AC3-1633-4C98-81A1-868AAC88DA1C}" dt="2025-05-15T10:56:07.054" v="1541" actId="20577"/>
        <pc:sldMkLst>
          <pc:docMk/>
          <pc:sldMk cId="2249810669" sldId="256"/>
        </pc:sldMkLst>
        <pc:spChg chg="add mod">
          <ac:chgData name="d v Sai Kumar" userId="4605bc5144c9657b" providerId="LiveId" clId="{70BE7AC3-1633-4C98-81A1-868AAC88DA1C}" dt="2025-05-15T09:24:15.431" v="1311" actId="255"/>
          <ac:spMkLst>
            <pc:docMk/>
            <pc:sldMk cId="2249810669" sldId="256"/>
            <ac:spMk id="3" creationId="{D285376D-AE98-3113-F738-9699AAC8F453}"/>
          </ac:spMkLst>
        </pc:spChg>
        <pc:spChg chg="add mod">
          <ac:chgData name="d v Sai Kumar" userId="4605bc5144c9657b" providerId="LiveId" clId="{70BE7AC3-1633-4C98-81A1-868AAC88DA1C}" dt="2025-05-15T06:16:58.824" v="38"/>
          <ac:spMkLst>
            <pc:docMk/>
            <pc:sldMk cId="2249810669" sldId="256"/>
            <ac:spMk id="7" creationId="{77069FD5-5D98-026C-C6B2-AC39650B1088}"/>
          </ac:spMkLst>
        </pc:spChg>
        <pc:spChg chg="add mod">
          <ac:chgData name="d v Sai Kumar" userId="4605bc5144c9657b" providerId="LiveId" clId="{70BE7AC3-1633-4C98-81A1-868AAC88DA1C}" dt="2025-05-15T06:18:04.917" v="42" actId="14100"/>
          <ac:spMkLst>
            <pc:docMk/>
            <pc:sldMk cId="2249810669" sldId="256"/>
            <ac:spMk id="8" creationId="{A0359005-3638-0FDB-E6EF-754605574218}"/>
          </ac:spMkLst>
        </pc:spChg>
        <pc:spChg chg="add mod">
          <ac:chgData name="d v Sai Kumar" userId="4605bc5144c9657b" providerId="LiveId" clId="{70BE7AC3-1633-4C98-81A1-868AAC88DA1C}" dt="2025-05-15T10:42:25.228" v="1455" actId="14100"/>
          <ac:spMkLst>
            <pc:docMk/>
            <pc:sldMk cId="2249810669" sldId="256"/>
            <ac:spMk id="16" creationId="{D25C612D-157C-2421-80EB-2B0201E4F6B6}"/>
          </ac:spMkLst>
        </pc:spChg>
        <pc:spChg chg="add mod">
          <ac:chgData name="d v Sai Kumar" userId="4605bc5144c9657b" providerId="LiveId" clId="{70BE7AC3-1633-4C98-81A1-868AAC88DA1C}" dt="2025-05-15T10:24:32.772" v="1363"/>
          <ac:spMkLst>
            <pc:docMk/>
            <pc:sldMk cId="2249810669" sldId="256"/>
            <ac:spMk id="17" creationId="{3E343C69-3A89-86D4-63FA-815340566F9C}"/>
          </ac:spMkLst>
        </pc:spChg>
        <pc:spChg chg="add mod">
          <ac:chgData name="d v Sai Kumar" userId="4605bc5144c9657b" providerId="LiveId" clId="{70BE7AC3-1633-4C98-81A1-868AAC88DA1C}" dt="2025-05-15T10:24:44.776" v="1364"/>
          <ac:spMkLst>
            <pc:docMk/>
            <pc:sldMk cId="2249810669" sldId="256"/>
            <ac:spMk id="18" creationId="{1A98C32B-AE7A-01CE-D254-B3A53915A368}"/>
          </ac:spMkLst>
        </pc:spChg>
        <pc:spChg chg="add mod">
          <ac:chgData name="d v Sai Kumar" userId="4605bc5144c9657b" providerId="LiveId" clId="{70BE7AC3-1633-4C98-81A1-868AAC88DA1C}" dt="2025-05-15T10:25:05.244" v="1365"/>
          <ac:spMkLst>
            <pc:docMk/>
            <pc:sldMk cId="2249810669" sldId="256"/>
            <ac:spMk id="21" creationId="{253EB162-A5D8-CCA0-4B12-1FA2149FAD34}"/>
          </ac:spMkLst>
        </pc:spChg>
        <pc:spChg chg="mod">
          <ac:chgData name="d v Sai Kumar" userId="4605bc5144c9657b" providerId="LiveId" clId="{70BE7AC3-1633-4C98-81A1-868AAC88DA1C}" dt="2025-05-15T10:53:32.977" v="1528" actId="14100"/>
          <ac:spMkLst>
            <pc:docMk/>
            <pc:sldMk cId="2249810669" sldId="256"/>
            <ac:spMk id="23" creationId="{00000000-0000-0000-0000-000000000000}"/>
          </ac:spMkLst>
        </pc:spChg>
        <pc:spChg chg="add mod">
          <ac:chgData name="d v Sai Kumar" userId="4605bc5144c9657b" providerId="LiveId" clId="{70BE7AC3-1633-4C98-81A1-868AAC88DA1C}" dt="2025-05-15T10:42:13.835" v="1453" actId="14100"/>
          <ac:spMkLst>
            <pc:docMk/>
            <pc:sldMk cId="2249810669" sldId="256"/>
            <ac:spMk id="25" creationId="{00000000-0000-0000-0000-000000000000}"/>
          </ac:spMkLst>
        </pc:spChg>
        <pc:spChg chg="mod">
          <ac:chgData name="d v Sai Kumar" userId="4605bc5144c9657b" providerId="LiveId" clId="{70BE7AC3-1633-4C98-81A1-868AAC88DA1C}" dt="2025-05-15T06:14:09.253" v="26" actId="20577"/>
          <ac:spMkLst>
            <pc:docMk/>
            <pc:sldMk cId="2249810669" sldId="256"/>
            <ac:spMk id="26" creationId="{A362008D-D9AE-CC4A-00C7-D2C269A08BF0}"/>
          </ac:spMkLst>
        </pc:spChg>
        <pc:spChg chg="add mod">
          <ac:chgData name="d v Sai Kumar" userId="4605bc5144c9657b" providerId="LiveId" clId="{70BE7AC3-1633-4C98-81A1-868AAC88DA1C}" dt="2025-05-15T10:44:27.697" v="1483" actId="14100"/>
          <ac:spMkLst>
            <pc:docMk/>
            <pc:sldMk cId="2249810669" sldId="256"/>
            <ac:spMk id="27" creationId="{00000000-0000-0000-0000-000000000000}"/>
          </ac:spMkLst>
        </pc:spChg>
        <pc:spChg chg="add mod">
          <ac:chgData name="d v Sai Kumar" userId="4605bc5144c9657b" providerId="LiveId" clId="{70BE7AC3-1633-4C98-81A1-868AAC88DA1C}" dt="2025-05-15T10:29:00.140" v="1384"/>
          <ac:spMkLst>
            <pc:docMk/>
            <pc:sldMk cId="2249810669" sldId="256"/>
            <ac:spMk id="28" creationId="{8C73FC56-CFC6-C1C1-6BBC-ABCB818BF1D3}"/>
          </ac:spMkLst>
        </pc:spChg>
        <pc:spChg chg="add mod">
          <ac:chgData name="d v Sai Kumar" userId="4605bc5144c9657b" providerId="LiveId" clId="{70BE7AC3-1633-4C98-81A1-868AAC88DA1C}" dt="2025-05-15T10:42:52.242" v="1462" actId="14100"/>
          <ac:spMkLst>
            <pc:docMk/>
            <pc:sldMk cId="2249810669" sldId="256"/>
            <ac:spMk id="29" creationId="{00000000-0000-0000-0000-000000000000}"/>
          </ac:spMkLst>
        </pc:spChg>
        <pc:spChg chg="mod">
          <ac:chgData name="d v Sai Kumar" userId="4605bc5144c9657b" providerId="LiveId" clId="{70BE7AC3-1633-4C98-81A1-868AAC88DA1C}" dt="2025-05-15T08:48:06.728" v="1304" actId="20577"/>
          <ac:spMkLst>
            <pc:docMk/>
            <pc:sldMk cId="2249810669" sldId="256"/>
            <ac:spMk id="31" creationId="{55F827C5-EB36-36D8-57E4-E142A1A8C67D}"/>
          </ac:spMkLst>
        </pc:spChg>
        <pc:spChg chg="add mod">
          <ac:chgData name="d v Sai Kumar" userId="4605bc5144c9657b" providerId="LiveId" clId="{70BE7AC3-1633-4C98-81A1-868AAC88DA1C}" dt="2025-05-15T10:47:04.794" v="1507" actId="14100"/>
          <ac:spMkLst>
            <pc:docMk/>
            <pc:sldMk cId="2249810669" sldId="256"/>
            <ac:spMk id="37" creationId="{00000000-0000-0000-0000-000000000000}"/>
          </ac:spMkLst>
        </pc:spChg>
        <pc:spChg chg="del mod">
          <ac:chgData name="d v Sai Kumar" userId="4605bc5144c9657b" providerId="LiveId" clId="{70BE7AC3-1633-4C98-81A1-868AAC88DA1C}" dt="2025-05-15T06:19:58.596" v="50"/>
          <ac:spMkLst>
            <pc:docMk/>
            <pc:sldMk cId="2249810669" sldId="256"/>
            <ac:spMk id="37" creationId="{A362008D-D9AE-CC4A-00C7-D2C269A08BF0}"/>
          </ac:spMkLst>
        </pc:spChg>
        <pc:spChg chg="mod">
          <ac:chgData name="d v Sai Kumar" userId="4605bc5144c9657b" providerId="LiveId" clId="{70BE7AC3-1633-4C98-81A1-868AAC88DA1C}" dt="2025-05-15T10:56:07.054" v="1541" actId="20577"/>
          <ac:spMkLst>
            <pc:docMk/>
            <pc:sldMk cId="2249810669" sldId="256"/>
            <ac:spMk id="38" creationId="{A362008D-D9AE-CC4A-00C7-D2C269A08BF0}"/>
          </ac:spMkLst>
        </pc:spChg>
        <pc:spChg chg="mod">
          <ac:chgData name="d v Sai Kumar" userId="4605bc5144c9657b" providerId="LiveId" clId="{70BE7AC3-1633-4C98-81A1-868AAC88DA1C}" dt="2025-05-15T10:13:34.110" v="1319" actId="255"/>
          <ac:spMkLst>
            <pc:docMk/>
            <pc:sldMk cId="2249810669" sldId="256"/>
            <ac:spMk id="40" creationId="{937EBDFB-488C-7F01-6765-9DA15C34FC9B}"/>
          </ac:spMkLst>
        </pc:spChg>
        <pc:spChg chg="mod">
          <ac:chgData name="d v Sai Kumar" userId="4605bc5144c9657b" providerId="LiveId" clId="{70BE7AC3-1633-4C98-81A1-868AAC88DA1C}" dt="2025-05-15T10:41:47.023" v="1448" actId="14100"/>
          <ac:spMkLst>
            <pc:docMk/>
            <pc:sldMk cId="2249810669" sldId="256"/>
            <ac:spMk id="45" creationId="{00000000-0000-0000-0000-000000000000}"/>
          </ac:spMkLst>
        </pc:spChg>
        <pc:spChg chg="mod">
          <ac:chgData name="d v Sai Kumar" userId="4605bc5144c9657b" providerId="LiveId" clId="{70BE7AC3-1633-4C98-81A1-868AAC88DA1C}" dt="2025-05-15T10:14:36.376" v="1339" actId="20577"/>
          <ac:spMkLst>
            <pc:docMk/>
            <pc:sldMk cId="2249810669" sldId="256"/>
            <ac:spMk id="49" creationId="{A362008D-D9AE-CC4A-00C7-D2C269A08BF0}"/>
          </ac:spMkLst>
        </pc:spChg>
        <pc:spChg chg="mod">
          <ac:chgData name="d v Sai Kumar" userId="4605bc5144c9657b" providerId="LiveId" clId="{70BE7AC3-1633-4C98-81A1-868AAC88DA1C}" dt="2025-05-15T10:41:56.379" v="1450" actId="14100"/>
          <ac:spMkLst>
            <pc:docMk/>
            <pc:sldMk cId="2249810669" sldId="256"/>
            <ac:spMk id="51" creationId="{00000000-0000-0000-0000-000000000000}"/>
          </ac:spMkLst>
        </pc:spChg>
        <pc:spChg chg="mod">
          <ac:chgData name="d v Sai Kumar" userId="4605bc5144c9657b" providerId="LiveId" clId="{70BE7AC3-1633-4C98-81A1-868AAC88DA1C}" dt="2025-05-15T10:51:57.910" v="1521" actId="1076"/>
          <ac:spMkLst>
            <pc:docMk/>
            <pc:sldMk cId="2249810669" sldId="256"/>
            <ac:spMk id="52" creationId="{A362008D-D9AE-CC4A-00C7-D2C269A08BF0}"/>
          </ac:spMkLst>
        </pc:spChg>
        <pc:spChg chg="mod">
          <ac:chgData name="d v Sai Kumar" userId="4605bc5144c9657b" providerId="LiveId" clId="{70BE7AC3-1633-4C98-81A1-868AAC88DA1C}" dt="2025-05-15T06:13:14.134" v="17" actId="20577"/>
          <ac:spMkLst>
            <pc:docMk/>
            <pc:sldMk cId="2249810669" sldId="256"/>
            <ac:spMk id="54" creationId="{A362008D-D9AE-CC4A-00C7-D2C269A08BF0}"/>
          </ac:spMkLst>
        </pc:spChg>
        <pc:spChg chg="add mod">
          <ac:chgData name="d v Sai Kumar" userId="4605bc5144c9657b" providerId="LiveId" clId="{70BE7AC3-1633-4C98-81A1-868AAC88DA1C}" dt="2025-05-15T10:33:56.663" v="1408"/>
          <ac:spMkLst>
            <pc:docMk/>
            <pc:sldMk cId="2249810669" sldId="256"/>
            <ac:spMk id="55" creationId="{43AB0AB9-B40A-B07E-7176-A0BBCBEA1796}"/>
          </ac:spMkLst>
        </pc:spChg>
        <pc:spChg chg="add mod">
          <ac:chgData name="d v Sai Kumar" userId="4605bc5144c9657b" providerId="LiveId" clId="{70BE7AC3-1633-4C98-81A1-868AAC88DA1C}" dt="2025-05-15T10:34:13.093" v="1409"/>
          <ac:spMkLst>
            <pc:docMk/>
            <pc:sldMk cId="2249810669" sldId="256"/>
            <ac:spMk id="58" creationId="{251C5BCC-47EF-C59C-1EDE-563E5CC6A7EC}"/>
          </ac:spMkLst>
        </pc:spChg>
        <pc:spChg chg="add mod">
          <ac:chgData name="d v Sai Kumar" userId="4605bc5144c9657b" providerId="LiveId" clId="{70BE7AC3-1633-4C98-81A1-868AAC88DA1C}" dt="2025-05-15T10:34:27.710" v="1410"/>
          <ac:spMkLst>
            <pc:docMk/>
            <pc:sldMk cId="2249810669" sldId="256"/>
            <ac:spMk id="59" creationId="{70386004-D615-C919-A2C2-40721E3D177F}"/>
          </ac:spMkLst>
        </pc:spChg>
        <pc:spChg chg="add mod">
          <ac:chgData name="d v Sai Kumar" userId="4605bc5144c9657b" providerId="LiveId" clId="{70BE7AC3-1633-4C98-81A1-868AAC88DA1C}" dt="2025-05-15T10:53:07.601" v="1526" actId="14100"/>
          <ac:spMkLst>
            <pc:docMk/>
            <pc:sldMk cId="2249810669" sldId="256"/>
            <ac:spMk id="60" creationId="{00000000-0000-0000-0000-000000000000}"/>
          </ac:spMkLst>
        </pc:spChg>
        <pc:spChg chg="add mod">
          <ac:chgData name="d v Sai Kumar" userId="4605bc5144c9657b" providerId="LiveId" clId="{70BE7AC3-1633-4C98-81A1-868AAC88DA1C}" dt="2025-05-15T10:36:04.010" v="1422"/>
          <ac:spMkLst>
            <pc:docMk/>
            <pc:sldMk cId="2249810669" sldId="256"/>
            <ac:spMk id="61" creationId="{7AC5079E-78EE-4EE2-88B1-E3FA59AD2F44}"/>
          </ac:spMkLst>
        </pc:spChg>
        <pc:spChg chg="add mod">
          <ac:chgData name="d v Sai Kumar" userId="4605bc5144c9657b" providerId="LiveId" clId="{70BE7AC3-1633-4C98-81A1-868AAC88DA1C}" dt="2025-05-15T10:36:37.421" v="1423"/>
          <ac:spMkLst>
            <pc:docMk/>
            <pc:sldMk cId="2249810669" sldId="256"/>
            <ac:spMk id="62" creationId="{16F0A9A4-49D4-3194-AEDF-3C3374B83A6B}"/>
          </ac:spMkLst>
        </pc:spChg>
        <pc:spChg chg="add mod">
          <ac:chgData name="d v Sai Kumar" userId="4605bc5144c9657b" providerId="LiveId" clId="{70BE7AC3-1633-4C98-81A1-868AAC88DA1C}" dt="2025-05-15T10:37:38.861" v="1433" actId="14100"/>
          <ac:spMkLst>
            <pc:docMk/>
            <pc:sldMk cId="2249810669" sldId="256"/>
            <ac:spMk id="63" creationId="{00000000-0000-0000-0000-000000000000}"/>
          </ac:spMkLst>
        </pc:spChg>
        <pc:spChg chg="add mod">
          <ac:chgData name="d v Sai Kumar" userId="4605bc5144c9657b" providerId="LiveId" clId="{70BE7AC3-1633-4C98-81A1-868AAC88DA1C}" dt="2025-05-15T10:38:02.248" v="1435"/>
          <ac:spMkLst>
            <pc:docMk/>
            <pc:sldMk cId="2249810669" sldId="256"/>
            <ac:spMk id="64" creationId="{DA2A261D-E553-CC11-004F-B4BA05B20D80}"/>
          </ac:spMkLst>
        </pc:spChg>
        <pc:spChg chg="add mod">
          <ac:chgData name="d v Sai Kumar" userId="4605bc5144c9657b" providerId="LiveId" clId="{70BE7AC3-1633-4C98-81A1-868AAC88DA1C}" dt="2025-05-15T10:38:53.855" v="1436"/>
          <ac:spMkLst>
            <pc:docMk/>
            <pc:sldMk cId="2249810669" sldId="256"/>
            <ac:spMk id="65" creationId="{C8C0EE5F-A6B8-8C5E-C5D4-D9B7CF72FBFD}"/>
          </ac:spMkLst>
        </pc:spChg>
        <pc:spChg chg="add mod">
          <ac:chgData name="d v Sai Kumar" userId="4605bc5144c9657b" providerId="LiveId" clId="{70BE7AC3-1633-4C98-81A1-868AAC88DA1C}" dt="2025-05-15T10:47:42.387" v="1510" actId="14100"/>
          <ac:spMkLst>
            <pc:docMk/>
            <pc:sldMk cId="2249810669" sldId="256"/>
            <ac:spMk id="66" creationId="{00000000-0000-0000-0000-000000000000}"/>
          </ac:spMkLst>
        </pc:spChg>
        <pc:spChg chg="add del mod">
          <ac:chgData name="d v Sai Kumar" userId="4605bc5144c9657b" providerId="LiveId" clId="{70BE7AC3-1633-4C98-81A1-868AAC88DA1C}" dt="2025-05-15T10:42:05.178" v="1451" actId="478"/>
          <ac:spMkLst>
            <pc:docMk/>
            <pc:sldMk cId="2249810669" sldId="256"/>
            <ac:spMk id="67" creationId="{7992AD64-017B-CE1D-3BEF-9F2FCA6BC506}"/>
          </ac:spMkLst>
        </pc:spChg>
        <pc:spChg chg="add mod">
          <ac:chgData name="d v Sai Kumar" userId="4605bc5144c9657b" providerId="LiveId" clId="{70BE7AC3-1633-4C98-81A1-868AAC88DA1C}" dt="2025-05-15T10:43:51.139" v="1480" actId="1038"/>
          <ac:spMkLst>
            <pc:docMk/>
            <pc:sldMk cId="2249810669" sldId="256"/>
            <ac:spMk id="68" creationId="{76009A86-385A-B1AE-8F3B-DD6710CEBADF}"/>
          </ac:spMkLst>
        </pc:spChg>
        <pc:spChg chg="add mod">
          <ac:chgData name="d v Sai Kumar" userId="4605bc5144c9657b" providerId="LiveId" clId="{70BE7AC3-1633-4C98-81A1-868AAC88DA1C}" dt="2025-05-15T10:46:57.043" v="1505" actId="14100"/>
          <ac:spMkLst>
            <pc:docMk/>
            <pc:sldMk cId="2249810669" sldId="256"/>
            <ac:spMk id="69" creationId="{23B051AB-6BCF-89D3-5274-5A22CE1A8713}"/>
          </ac:spMkLst>
        </pc:spChg>
        <pc:spChg chg="add mod">
          <ac:chgData name="d v Sai Kumar" userId="4605bc5144c9657b" providerId="LiveId" clId="{70BE7AC3-1633-4C98-81A1-868AAC88DA1C}" dt="2025-05-15T10:46:44.304" v="1504" actId="14100"/>
          <ac:spMkLst>
            <pc:docMk/>
            <pc:sldMk cId="2249810669" sldId="256"/>
            <ac:spMk id="70" creationId="{966E9753-00F8-6F35-09D2-DB7904766220}"/>
          </ac:spMkLst>
        </pc:spChg>
        <pc:spChg chg="add">
          <ac:chgData name="d v Sai Kumar" userId="4605bc5144c9657b" providerId="LiveId" clId="{70BE7AC3-1633-4C98-81A1-868AAC88DA1C}" dt="2025-05-15T10:47:30.285" v="1508" actId="11529"/>
          <ac:spMkLst>
            <pc:docMk/>
            <pc:sldMk cId="2249810669" sldId="256"/>
            <ac:spMk id="71" creationId="{DA9764B9-D0FA-7D9F-1E4C-2A6C360425C0}"/>
          </ac:spMkLst>
        </pc:spChg>
        <pc:spChg chg="add mod">
          <ac:chgData name="d v Sai Kumar" userId="4605bc5144c9657b" providerId="LiveId" clId="{70BE7AC3-1633-4C98-81A1-868AAC88DA1C}" dt="2025-05-15T10:48:17.786" v="1512" actId="14100"/>
          <ac:spMkLst>
            <pc:docMk/>
            <pc:sldMk cId="2249810669" sldId="256"/>
            <ac:spMk id="72" creationId="{6ECBB2C8-3539-931A-50E1-3FF9F2565B83}"/>
          </ac:spMkLst>
        </pc:spChg>
        <pc:spChg chg="add">
          <ac:chgData name="d v Sai Kumar" userId="4605bc5144c9657b" providerId="LiveId" clId="{70BE7AC3-1633-4C98-81A1-868AAC88DA1C}" dt="2025-05-15T10:48:47.532" v="1513" actId="11529"/>
          <ac:spMkLst>
            <pc:docMk/>
            <pc:sldMk cId="2249810669" sldId="256"/>
            <ac:spMk id="73" creationId="{45DCBED0-C297-14CC-8B52-09F2595EAF51}"/>
          </ac:spMkLst>
        </pc:spChg>
        <pc:spChg chg="add">
          <ac:chgData name="d v Sai Kumar" userId="4605bc5144c9657b" providerId="LiveId" clId="{70BE7AC3-1633-4C98-81A1-868AAC88DA1C}" dt="2025-05-15T10:49:06.954" v="1514" actId="11529"/>
          <ac:spMkLst>
            <pc:docMk/>
            <pc:sldMk cId="2249810669" sldId="256"/>
            <ac:spMk id="74" creationId="{2F45AD46-B6C3-3A7F-FCBD-A72A8956C970}"/>
          </ac:spMkLst>
        </pc:spChg>
        <pc:spChg chg="add del">
          <ac:chgData name="d v Sai Kumar" userId="4605bc5144c9657b" providerId="LiveId" clId="{70BE7AC3-1633-4C98-81A1-868AAC88DA1C}" dt="2025-05-15T10:51:51.858" v="1520" actId="11529"/>
          <ac:spMkLst>
            <pc:docMk/>
            <pc:sldMk cId="2249810669" sldId="256"/>
            <ac:spMk id="77" creationId="{C0EDAD45-B9B9-3277-51DC-E568C8CC05FC}"/>
          </ac:spMkLst>
        </pc:spChg>
        <pc:spChg chg="add mod">
          <ac:chgData name="d v Sai Kumar" userId="4605bc5144c9657b" providerId="LiveId" clId="{70BE7AC3-1633-4C98-81A1-868AAC88DA1C}" dt="2025-05-15T10:52:54.352" v="1525" actId="14100"/>
          <ac:spMkLst>
            <pc:docMk/>
            <pc:sldMk cId="2249810669" sldId="256"/>
            <ac:spMk id="78" creationId="{843B5976-C0AB-A22D-DAAD-DBBC44EA30C7}"/>
          </ac:spMkLst>
        </pc:spChg>
        <pc:graphicFrameChg chg="add del mod modGraphic">
          <ac:chgData name="d v Sai Kumar" userId="4605bc5144c9657b" providerId="LiveId" clId="{70BE7AC3-1633-4C98-81A1-868AAC88DA1C}" dt="2025-05-15T08:26:29.487" v="149" actId="478"/>
          <ac:graphicFrameMkLst>
            <pc:docMk/>
            <pc:sldMk cId="2249810669" sldId="256"/>
            <ac:graphicFrameMk id="57" creationId="{00000000-0000-0000-0000-000000000000}"/>
          </ac:graphicFrameMkLst>
        </pc:graphicFrameChg>
        <pc:picChg chg="del">
          <ac:chgData name="d v Sai Kumar" userId="4605bc5144c9657b" providerId="LiveId" clId="{70BE7AC3-1633-4C98-81A1-868AAC88DA1C}" dt="2025-05-15T06:15:50.941" v="28" actId="21"/>
          <ac:picMkLst>
            <pc:docMk/>
            <pc:sldMk cId="2249810669" sldId="256"/>
            <ac:picMk id="3" creationId="{0AD6CA77-6DAC-30C8-5E7F-0DDDA484048E}"/>
          </ac:picMkLst>
        </pc:picChg>
        <pc:picChg chg="add mod">
          <ac:chgData name="d v Sai Kumar" userId="4605bc5144c9657b" providerId="LiveId" clId="{70BE7AC3-1633-4C98-81A1-868AAC88DA1C}" dt="2025-05-15T06:16:24.961" v="37" actId="14100"/>
          <ac:picMkLst>
            <pc:docMk/>
            <pc:sldMk cId="2249810669" sldId="256"/>
            <ac:picMk id="5" creationId="{00000000-0000-0000-0000-000000000000}"/>
          </ac:picMkLst>
        </pc:picChg>
        <pc:picChg chg="add mod">
          <ac:chgData name="d v Sai Kumar" userId="4605bc5144c9657b" providerId="LiveId" clId="{70BE7AC3-1633-4C98-81A1-868AAC88DA1C}" dt="2025-05-15T08:48:32.477" v="1309" actId="14100"/>
          <ac:picMkLst>
            <pc:docMk/>
            <pc:sldMk cId="2249810669" sldId="256"/>
            <ac:picMk id="9" creationId="{29228577-32F9-FA31-0373-EC60E8C66128}"/>
          </ac:picMkLst>
        </pc:picChg>
        <pc:picChg chg="add mod">
          <ac:chgData name="d v Sai Kumar" userId="4605bc5144c9657b" providerId="LiveId" clId="{70BE7AC3-1633-4C98-81A1-868AAC88DA1C}" dt="2025-05-15T10:16:44.465" v="1340"/>
          <ac:picMkLst>
            <pc:docMk/>
            <pc:sldMk cId="2249810669" sldId="256"/>
            <ac:picMk id="11" creationId="{84237488-73A7-1AB3-751C-7851B8F39FB0}"/>
          </ac:picMkLst>
        </pc:picChg>
        <pc:picChg chg="add mod">
          <ac:chgData name="d v Sai Kumar" userId="4605bc5144c9657b" providerId="LiveId" clId="{70BE7AC3-1633-4C98-81A1-868AAC88DA1C}" dt="2025-05-15T10:21:14.169" v="1346" actId="14100"/>
          <ac:picMkLst>
            <pc:docMk/>
            <pc:sldMk cId="2249810669" sldId="256"/>
            <ac:picMk id="12" creationId="{11C40C5D-EB81-EDEC-E022-65AB4D28728A}"/>
          </ac:picMkLst>
        </pc:picChg>
        <pc:picChg chg="del">
          <ac:chgData name="d v Sai Kumar" userId="4605bc5144c9657b" providerId="LiveId" clId="{70BE7AC3-1633-4C98-81A1-868AAC88DA1C}" dt="2025-05-15T06:20:27.942" v="51" actId="21"/>
          <ac:picMkLst>
            <pc:docMk/>
            <pc:sldMk cId="2249810669" sldId="256"/>
            <ac:picMk id="16" creationId="{29228577-32F9-FA31-0373-EC60E8C66128}"/>
          </ac:picMkLst>
        </pc:picChg>
        <pc:picChg chg="del">
          <ac:chgData name="d v Sai Kumar" userId="4605bc5144c9657b" providerId="LiveId" clId="{70BE7AC3-1633-4C98-81A1-868AAC88DA1C}" dt="2025-05-15T06:19:18.685" v="44" actId="478"/>
          <ac:picMkLst>
            <pc:docMk/>
            <pc:sldMk cId="2249810669" sldId="256"/>
            <ac:picMk id="17" creationId="{B48C9D04-FB28-8C54-61B1-B8916A8C59CC}"/>
          </ac:picMkLst>
        </pc:picChg>
        <pc:picChg chg="del">
          <ac:chgData name="d v Sai Kumar" userId="4605bc5144c9657b" providerId="LiveId" clId="{70BE7AC3-1633-4C98-81A1-868AAC88DA1C}" dt="2025-05-15T06:19:21.010" v="45" actId="478"/>
          <ac:picMkLst>
            <pc:docMk/>
            <pc:sldMk cId="2249810669" sldId="256"/>
            <ac:picMk id="21" creationId="{D012B760-866E-D46B-FE11-EB92584F2951}"/>
          </ac:picMkLst>
        </pc:picChg>
        <pc:cxnChg chg="add del">
          <ac:chgData name="d v Sai Kumar" userId="4605bc5144c9657b" providerId="LiveId" clId="{70BE7AC3-1633-4C98-81A1-868AAC88DA1C}" dt="2025-05-15T10:51:10.195" v="1516" actId="478"/>
          <ac:cxnSpMkLst>
            <pc:docMk/>
            <pc:sldMk cId="2249810669" sldId="256"/>
            <ac:cxnSpMk id="76" creationId="{58CBFDAF-16CB-30C7-0FD9-574387751C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1" y="5387365"/>
            <a:ext cx="13990320" cy="11460480"/>
          </a:xfrm>
        </p:spPr>
        <p:txBody>
          <a:bodyPr anchor="b"/>
          <a:lstStyle>
            <a:lvl1pPr algn="ctr"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7289780"/>
            <a:ext cx="12344400" cy="7947659"/>
          </a:xfrm>
        </p:spPr>
        <p:txBody>
          <a:bodyPr/>
          <a:lstStyle>
            <a:lvl1pPr marL="0" indent="0" algn="ctr">
              <a:buNone/>
              <a:defRPr sz="4323"/>
            </a:lvl1pPr>
            <a:lvl2pPr marL="823285" indent="0" algn="ctr">
              <a:buNone/>
              <a:defRPr sz="3602"/>
            </a:lvl2pPr>
            <a:lvl3pPr marL="1646571" indent="0" algn="ctr">
              <a:buNone/>
              <a:defRPr sz="3241"/>
            </a:lvl3pPr>
            <a:lvl4pPr marL="2469856" indent="0" algn="ctr">
              <a:buNone/>
              <a:defRPr sz="2880"/>
            </a:lvl4pPr>
            <a:lvl5pPr marL="3293142" indent="0" algn="ctr">
              <a:buNone/>
              <a:defRPr sz="2880"/>
            </a:lvl5pPr>
            <a:lvl6pPr marL="4116427" indent="0" algn="ctr">
              <a:buNone/>
              <a:defRPr sz="2880"/>
            </a:lvl6pPr>
            <a:lvl7pPr marL="4939713" indent="0" algn="ctr">
              <a:buNone/>
              <a:defRPr sz="2880"/>
            </a:lvl7pPr>
            <a:lvl8pPr marL="5762993" indent="0" algn="ctr">
              <a:buNone/>
              <a:defRPr sz="2880"/>
            </a:lvl8pPr>
            <a:lvl9pPr marL="6586284" indent="0" algn="ctr">
              <a:buNone/>
              <a:defRPr sz="28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97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1752621"/>
            <a:ext cx="3549015" cy="278968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6" y="1752621"/>
            <a:ext cx="10441305" cy="278968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5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8206752"/>
            <a:ext cx="14196060" cy="13693136"/>
          </a:xfrm>
        </p:spPr>
        <p:txBody>
          <a:bodyPr anchor="b"/>
          <a:lstStyle>
            <a:lvl1pPr>
              <a:defRPr sz="10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2029429"/>
            <a:ext cx="14196060" cy="7200899"/>
          </a:xfrm>
        </p:spPr>
        <p:txBody>
          <a:bodyPr/>
          <a:lstStyle>
            <a:lvl1pPr marL="0" indent="0">
              <a:buNone/>
              <a:defRPr sz="4323">
                <a:solidFill>
                  <a:schemeClr val="tx1"/>
                </a:solidFill>
              </a:defRPr>
            </a:lvl1pPr>
            <a:lvl2pPr marL="823285" indent="0">
              <a:buNone/>
              <a:defRPr sz="3602">
                <a:solidFill>
                  <a:schemeClr val="tx1">
                    <a:tint val="75000"/>
                  </a:schemeClr>
                </a:solidFill>
              </a:defRPr>
            </a:lvl2pPr>
            <a:lvl3pPr marL="1646571" indent="0">
              <a:buNone/>
              <a:defRPr sz="3241">
                <a:solidFill>
                  <a:schemeClr val="tx1">
                    <a:tint val="75000"/>
                  </a:schemeClr>
                </a:solidFill>
              </a:defRPr>
            </a:lvl3pPr>
            <a:lvl4pPr marL="2469856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4pPr>
            <a:lvl5pPr marL="3293142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5pPr>
            <a:lvl6pPr marL="4116427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6pPr>
            <a:lvl7pPr marL="493971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7pPr>
            <a:lvl8pPr marL="5762993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8pPr>
            <a:lvl9pPr marL="6586284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6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8763025"/>
            <a:ext cx="6995160" cy="208864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99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1752608"/>
            <a:ext cx="14196060" cy="63627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8069588"/>
            <a:ext cx="6963012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12024360"/>
            <a:ext cx="6963012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8069588"/>
            <a:ext cx="6997304" cy="3954780"/>
          </a:xfrm>
        </p:spPr>
        <p:txBody>
          <a:bodyPr anchor="b"/>
          <a:lstStyle>
            <a:lvl1pPr marL="0" indent="0">
              <a:buNone/>
              <a:defRPr sz="4323" b="1"/>
            </a:lvl1pPr>
            <a:lvl2pPr marL="823285" indent="0">
              <a:buNone/>
              <a:defRPr sz="3602" b="1"/>
            </a:lvl2pPr>
            <a:lvl3pPr marL="1646571" indent="0">
              <a:buNone/>
              <a:defRPr sz="3241" b="1"/>
            </a:lvl3pPr>
            <a:lvl4pPr marL="2469856" indent="0">
              <a:buNone/>
              <a:defRPr sz="2880" b="1"/>
            </a:lvl4pPr>
            <a:lvl5pPr marL="3293142" indent="0">
              <a:buNone/>
              <a:defRPr sz="2880" b="1"/>
            </a:lvl5pPr>
            <a:lvl6pPr marL="4116427" indent="0">
              <a:buNone/>
              <a:defRPr sz="2880" b="1"/>
            </a:lvl6pPr>
            <a:lvl7pPr marL="4939713" indent="0">
              <a:buNone/>
              <a:defRPr sz="2880" b="1"/>
            </a:lvl7pPr>
            <a:lvl8pPr marL="5762993" indent="0">
              <a:buNone/>
              <a:defRPr sz="2880" b="1"/>
            </a:lvl8pPr>
            <a:lvl9pPr marL="6586284" indent="0">
              <a:buNone/>
              <a:defRPr sz="28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12024360"/>
            <a:ext cx="6997304" cy="17686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2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47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77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4739649"/>
            <a:ext cx="8332470" cy="23393398"/>
          </a:xfrm>
        </p:spPr>
        <p:txBody>
          <a:bodyPr/>
          <a:lstStyle>
            <a:lvl1pPr>
              <a:defRPr sz="5761"/>
            </a:lvl1pPr>
            <a:lvl2pPr>
              <a:defRPr sz="5039"/>
            </a:lvl2pPr>
            <a:lvl3pPr>
              <a:defRPr sz="4323"/>
            </a:lvl3pPr>
            <a:lvl4pPr>
              <a:defRPr sz="3602"/>
            </a:lvl4pPr>
            <a:lvl5pPr>
              <a:defRPr sz="3602"/>
            </a:lvl5pPr>
            <a:lvl6pPr>
              <a:defRPr sz="3602"/>
            </a:lvl6pPr>
            <a:lvl7pPr>
              <a:defRPr sz="3602"/>
            </a:lvl7pPr>
            <a:lvl8pPr>
              <a:defRPr sz="3602"/>
            </a:lvl8pPr>
            <a:lvl9pPr>
              <a:defRPr sz="36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88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194584"/>
            <a:ext cx="5308520" cy="7680961"/>
          </a:xfrm>
        </p:spPr>
        <p:txBody>
          <a:bodyPr anchor="b"/>
          <a:lstStyle>
            <a:lvl1pPr>
              <a:defRPr sz="57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4739649"/>
            <a:ext cx="8332470" cy="23393398"/>
          </a:xfrm>
        </p:spPr>
        <p:txBody>
          <a:bodyPr anchor="t"/>
          <a:lstStyle>
            <a:lvl1pPr marL="0" indent="0">
              <a:buNone/>
              <a:defRPr sz="5761"/>
            </a:lvl1pPr>
            <a:lvl2pPr marL="823285" indent="0">
              <a:buNone/>
              <a:defRPr sz="5039"/>
            </a:lvl2pPr>
            <a:lvl3pPr marL="1646571" indent="0">
              <a:buNone/>
              <a:defRPr sz="4323"/>
            </a:lvl3pPr>
            <a:lvl4pPr marL="2469856" indent="0">
              <a:buNone/>
              <a:defRPr sz="3602"/>
            </a:lvl4pPr>
            <a:lvl5pPr marL="3293142" indent="0">
              <a:buNone/>
              <a:defRPr sz="3602"/>
            </a:lvl5pPr>
            <a:lvl6pPr marL="4116427" indent="0">
              <a:buNone/>
              <a:defRPr sz="3602"/>
            </a:lvl6pPr>
            <a:lvl7pPr marL="4939713" indent="0">
              <a:buNone/>
              <a:defRPr sz="3602"/>
            </a:lvl7pPr>
            <a:lvl8pPr marL="5762993" indent="0">
              <a:buNone/>
              <a:defRPr sz="3602"/>
            </a:lvl8pPr>
            <a:lvl9pPr marL="6586284" indent="0">
              <a:buNone/>
              <a:defRPr sz="36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9875517"/>
            <a:ext cx="5308520" cy="18295624"/>
          </a:xfrm>
        </p:spPr>
        <p:txBody>
          <a:bodyPr/>
          <a:lstStyle>
            <a:lvl1pPr marL="0" indent="0">
              <a:buNone/>
              <a:defRPr sz="2880"/>
            </a:lvl1pPr>
            <a:lvl2pPr marL="823285" indent="0">
              <a:buNone/>
              <a:defRPr sz="2520"/>
            </a:lvl2pPr>
            <a:lvl3pPr marL="1646571" indent="0">
              <a:buNone/>
              <a:defRPr sz="2159"/>
            </a:lvl3pPr>
            <a:lvl4pPr marL="2469856" indent="0">
              <a:buNone/>
              <a:defRPr sz="1798"/>
            </a:lvl4pPr>
            <a:lvl5pPr marL="3293142" indent="0">
              <a:buNone/>
              <a:defRPr sz="1798"/>
            </a:lvl5pPr>
            <a:lvl6pPr marL="4116427" indent="0">
              <a:buNone/>
              <a:defRPr sz="1798"/>
            </a:lvl6pPr>
            <a:lvl7pPr marL="4939713" indent="0">
              <a:buNone/>
              <a:defRPr sz="1798"/>
            </a:lvl7pPr>
            <a:lvl8pPr marL="5762993" indent="0">
              <a:buNone/>
              <a:defRPr sz="1798"/>
            </a:lvl8pPr>
            <a:lvl9pPr marL="6586284" indent="0">
              <a:buNone/>
              <a:defRPr sz="17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752608"/>
            <a:ext cx="14196060" cy="6362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8763025"/>
            <a:ext cx="14196060" cy="2088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30510502"/>
            <a:ext cx="555498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30510502"/>
            <a:ext cx="3703320" cy="175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9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46571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645" indent="-411645" algn="l" defTabSz="1646571" rtl="0" eaLnBrk="1" latinLnBrk="0" hangingPunct="1">
        <a:lnSpc>
          <a:spcPct val="90000"/>
        </a:lnSpc>
        <a:spcBef>
          <a:spcPts val="1798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1pPr>
      <a:lvl2pPr marL="1234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4323" kern="1200">
          <a:solidFill>
            <a:schemeClr val="tx1"/>
          </a:solidFill>
          <a:latin typeface="+mn-lt"/>
          <a:ea typeface="+mn-ea"/>
          <a:cs typeface="+mn-cs"/>
        </a:defRPr>
      </a:lvl2pPr>
      <a:lvl3pPr marL="205821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602" kern="1200">
          <a:solidFill>
            <a:schemeClr val="tx1"/>
          </a:solidFill>
          <a:latin typeface="+mn-lt"/>
          <a:ea typeface="+mn-ea"/>
          <a:cs typeface="+mn-cs"/>
        </a:defRPr>
      </a:lvl3pPr>
      <a:lvl4pPr marL="2881502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70478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528073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535135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6174639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997930" indent="-411645" algn="l" defTabSz="1646571" rtl="0" eaLnBrk="1" latinLnBrk="0" hangingPunct="1">
        <a:lnSpc>
          <a:spcPct val="90000"/>
        </a:lnSpc>
        <a:spcBef>
          <a:spcPts val="899"/>
        </a:spcBef>
        <a:buFont typeface="Arial" panose="020B0604020202020204" pitchFamily="34" charset="0"/>
        <a:buChar char="•"/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1pPr>
      <a:lvl2pPr marL="823285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2pPr>
      <a:lvl3pPr marL="1646571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3pPr>
      <a:lvl4pPr marL="2469856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4pPr>
      <a:lvl5pPr marL="3293142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5pPr>
      <a:lvl6pPr marL="4116427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6pPr>
      <a:lvl7pPr marL="493971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7pPr>
      <a:lvl8pPr marL="5762993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8pPr>
      <a:lvl9pPr marL="6586284" algn="l" defTabSz="1646571" rtl="0" eaLnBrk="1" latinLnBrk="0" hangingPunct="1">
        <a:defRPr sz="32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hyperlink" Target="http://paperpile.com/b/MZP4lT/tWVf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AF757CC-C832-3EB9-8642-C2DADE82A7D6}"/>
              </a:ext>
            </a:extLst>
          </p:cNvPr>
          <p:cNvSpPr/>
          <p:nvPr/>
        </p:nvSpPr>
        <p:spPr>
          <a:xfrm>
            <a:off x="-1" y="1"/>
            <a:ext cx="16459202" cy="2692060"/>
          </a:xfrm>
          <a:prstGeom prst="rect">
            <a:avLst/>
          </a:prstGeom>
          <a:solidFill>
            <a:srgbClr val="5F5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43" y="213958"/>
            <a:ext cx="15952717" cy="229053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71" y="12229525"/>
            <a:ext cx="16479551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71" y="9341304"/>
            <a:ext cx="16459205" cy="2919039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ighlight>
                  <a:srgbClr val="FFCFE7"/>
                </a:highlight>
              </a:rPr>
              <a:t>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3" y="3495088"/>
            <a:ext cx="16459203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19" name="Rectangle 18"/>
          <p:cNvSpPr/>
          <p:nvPr/>
        </p:nvSpPr>
        <p:spPr>
          <a:xfrm>
            <a:off x="208209" y="3608782"/>
            <a:ext cx="3261014" cy="6107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-2" y="2719579"/>
            <a:ext cx="16459203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22" name="Rectangle 21"/>
          <p:cNvSpPr/>
          <p:nvPr/>
        </p:nvSpPr>
        <p:spPr>
          <a:xfrm>
            <a:off x="207397" y="9663870"/>
            <a:ext cx="1880702" cy="46771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8209" y="12395583"/>
            <a:ext cx="5908962" cy="4502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286607" y="2599038"/>
            <a:ext cx="15505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Automating the detection of unexpected accidents in tunnels using Convolutional Neural Networks (CNN) in comparison with Long Short-Term Memory (LSTM) networks.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-52448" y="4155858"/>
            <a:ext cx="13329520" cy="2280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Accidents in tunnels pose significant safety risks due to limited accessibility  and delayed responses.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Conventional detection systems may lack real-time monitoring capabilities, prompting the need for </a:t>
            </a:r>
          </a:p>
          <a:p>
            <a:r>
              <a:rPr lang="en-US" sz="2000" b="1" dirty="0"/>
              <a:t>         advanced techniques. </a:t>
            </a:r>
          </a:p>
          <a:p>
            <a:pPr marL="457200" indent="-457200">
              <a:buAutoNum type="arabicPeriod" startAt="3"/>
            </a:pPr>
            <a:r>
              <a:rPr lang="en-US" sz="2000" b="1" dirty="0"/>
              <a:t>Convolutional Neural Networks (CNNs) are effective in analyzing visual data, making them suitable </a:t>
            </a:r>
          </a:p>
          <a:p>
            <a:r>
              <a:rPr lang="en-US" sz="2000" b="1" dirty="0"/>
              <a:t>         accident detection footage.</a:t>
            </a:r>
          </a:p>
          <a:p>
            <a:pPr marL="457200" indent="-457200">
              <a:buAutoNum type="arabicPeriod" startAt="4"/>
            </a:pPr>
            <a:r>
              <a:rPr lang="en-US" sz="2000" b="1" dirty="0"/>
              <a:t>The research compares CNNs and LSTMs to determine which model offers  superior performance</a:t>
            </a:r>
          </a:p>
          <a:p>
            <a:r>
              <a:rPr lang="en-US" sz="2000" b="1" dirty="0"/>
              <a:t>         in accident detection</a:t>
            </a:r>
            <a:endParaRPr 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-40429" y="12780761"/>
            <a:ext cx="16499630" cy="2673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marR="5080" indent="-457200">
              <a:lnSpc>
                <a:spcPct val="103299"/>
              </a:lnSpc>
              <a:spcBef>
                <a:spcPts val="80"/>
              </a:spcBef>
              <a:buAutoNum type="arabicPeriod"/>
              <a:tabLst>
                <a:tab pos="222885" algn="l"/>
                <a:tab pos="263525" algn="l"/>
              </a:tabLst>
            </a:pPr>
            <a:r>
              <a:rPr lang="en-US" sz="2000" b="1" dirty="0"/>
              <a:t>Based on T-test Statistical analysis, the significance value of p=0.001 (independent sample T - test p&lt;0.05) is obtained and shows that is a </a:t>
            </a:r>
            <a:r>
              <a:rPr lang="en-US" sz="2000" b="1" dirty="0" err="1"/>
              <a:t>stastical</a:t>
            </a:r>
            <a:r>
              <a:rPr lang="en-US" sz="2000" b="1" dirty="0"/>
              <a:t>  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/>
              <a:t>        significant  difference between the group 1 , group 2.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2. Overall , the accuracy of the tensile strength is 68.95% and it is better than the line infill pattern.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    Control group mean difference tensile strength of             =56.4(MPa)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    Experimental group mean difference tensile strength of   =62.2(MPa)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    Obtained p-value                                                                    =0.009                                      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3. The</a:t>
            </a:r>
            <a:r>
              <a:rPr lang="en-US" sz="2000" b="1" spc="175" dirty="0">
                <a:latin typeface="Times New Roman"/>
                <a:cs typeface="Times New Roman"/>
              </a:rPr>
              <a:t> </a:t>
            </a:r>
            <a:r>
              <a:rPr lang="en-US" sz="2000" b="1" spc="-60" dirty="0">
                <a:latin typeface="Times New Roman"/>
                <a:cs typeface="Times New Roman"/>
              </a:rPr>
              <a:t>T-</a:t>
            </a:r>
            <a:r>
              <a:rPr lang="en-US" sz="2000" b="1" dirty="0">
                <a:latin typeface="Times New Roman"/>
                <a:cs typeface="Times New Roman"/>
              </a:rPr>
              <a:t>test</a:t>
            </a:r>
            <a:r>
              <a:rPr lang="en-US" sz="2000" b="1" spc="9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Statistical</a:t>
            </a:r>
            <a:r>
              <a:rPr lang="en-US" sz="2000" b="1" spc="17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analysis</a:t>
            </a:r>
            <a:r>
              <a:rPr lang="en-US" sz="2000" b="1" spc="16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resulted</a:t>
            </a:r>
            <a:r>
              <a:rPr lang="en-US" sz="2000" b="1" spc="114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in</a:t>
            </a:r>
            <a:r>
              <a:rPr lang="en-US" sz="2000" b="1" spc="11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</a:t>
            </a:r>
            <a:r>
              <a:rPr lang="en-US" sz="2000" b="1" spc="15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significant</a:t>
            </a:r>
            <a:r>
              <a:rPr lang="en-US" sz="2000" b="1" spc="14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p-value</a:t>
            </a:r>
            <a:r>
              <a:rPr lang="en-US" sz="2000" b="1" spc="18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of</a:t>
            </a:r>
            <a:r>
              <a:rPr lang="en-US" sz="2000" b="1" spc="8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0.001</a:t>
            </a:r>
            <a:r>
              <a:rPr lang="en-US" sz="2000" b="1" spc="8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(independent</a:t>
            </a:r>
            <a:r>
              <a:rPr lang="en-US" sz="2000" b="1" spc="9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sample</a:t>
            </a:r>
            <a:r>
              <a:rPr lang="en-US" sz="2000" b="1" spc="170" dirty="0">
                <a:latin typeface="Times New Roman"/>
                <a:cs typeface="Times New Roman"/>
              </a:rPr>
              <a:t> </a:t>
            </a:r>
            <a:r>
              <a:rPr lang="en-US" sz="2000" b="1" spc="-85" dirty="0">
                <a:latin typeface="Times New Roman"/>
                <a:cs typeface="Times New Roman"/>
              </a:rPr>
              <a:t>T-</a:t>
            </a:r>
            <a:r>
              <a:rPr lang="en-US" sz="2000" b="1" dirty="0">
                <a:latin typeface="Times New Roman"/>
                <a:cs typeface="Times New Roman"/>
              </a:rPr>
              <a:t>test</a:t>
            </a:r>
            <a:r>
              <a:rPr lang="en-US" sz="2000" b="1" spc="14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p&lt;0.05),</a:t>
            </a:r>
            <a:r>
              <a:rPr lang="en-US" sz="2000" b="1" spc="5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indicating</a:t>
            </a:r>
            <a:r>
              <a:rPr lang="en-US" sz="2000" b="1" spc="15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a</a:t>
            </a:r>
            <a:r>
              <a:rPr lang="en-US" sz="2000" b="1" spc="9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statistically</a:t>
            </a:r>
            <a:r>
              <a:rPr lang="en-US" sz="2000" b="1" spc="1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significant</a:t>
            </a:r>
            <a:r>
              <a:rPr lang="en-US" sz="2000" b="1" spc="14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difference</a:t>
            </a:r>
            <a:r>
              <a:rPr lang="en-US" sz="2000" b="1" spc="13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between</a:t>
            </a:r>
            <a:r>
              <a:rPr lang="en-US" sz="2000" b="1" spc="65" dirty="0">
                <a:latin typeface="Times New Roman"/>
                <a:cs typeface="Times New Roman"/>
              </a:rPr>
              <a:t> </a:t>
            </a:r>
            <a:r>
              <a:rPr lang="en-US" sz="2000" b="1" spc="-10" dirty="0">
                <a:latin typeface="Times New Roman"/>
                <a:cs typeface="Times New Roman"/>
              </a:rPr>
              <a:t>group</a:t>
            </a:r>
            <a:r>
              <a:rPr lang="en-US" sz="2000" b="1" spc="5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1</a:t>
            </a:r>
            <a:r>
              <a:rPr lang="en-US" sz="2000" b="1" spc="15" dirty="0">
                <a:latin typeface="Times New Roman"/>
                <a:cs typeface="Times New Roman"/>
              </a:rPr>
              <a:t> </a:t>
            </a:r>
            <a:r>
              <a:rPr lang="en-US" sz="1700" b="1" dirty="0">
                <a:latin typeface="Times New Roman"/>
                <a:cs typeface="Times New Roman"/>
              </a:rPr>
              <a:t>and</a:t>
            </a:r>
            <a:r>
              <a:rPr lang="en-US" sz="1700" b="1" spc="35" dirty="0">
                <a:latin typeface="Times New Roman"/>
                <a:cs typeface="Times New Roman"/>
              </a:rPr>
              <a:t> </a:t>
            </a:r>
            <a:r>
              <a:rPr lang="en-US" sz="1700" b="1" dirty="0">
                <a:latin typeface="Times New Roman"/>
                <a:cs typeface="Times New Roman"/>
              </a:rPr>
              <a:t>group</a:t>
            </a:r>
            <a:r>
              <a:rPr lang="en-US" sz="1700" b="1" spc="120" dirty="0">
                <a:latin typeface="Times New Roman"/>
                <a:cs typeface="Times New Roman"/>
              </a:rPr>
              <a:t> </a:t>
            </a:r>
            <a:r>
              <a:rPr lang="en-US" sz="1700" b="1" spc="-25" dirty="0">
                <a:latin typeface="Times New Roman"/>
                <a:cs typeface="Times New Roman"/>
              </a:rPr>
              <a:t>2.</a:t>
            </a:r>
            <a:endParaRPr lang="en-US" sz="1700" b="1" dirty="0">
              <a:latin typeface="Times New Roman"/>
              <a:cs typeface="Times New Roman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" y="6397991"/>
            <a:ext cx="16459203" cy="2919040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0428" y="14778835"/>
            <a:ext cx="16513836" cy="3167985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1" y="18671276"/>
            <a:ext cx="16479415" cy="2919040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700850-254E-CEFB-BC41-4AE4951B636A}"/>
              </a:ext>
            </a:extLst>
          </p:cNvPr>
          <p:cNvSpPr/>
          <p:nvPr/>
        </p:nvSpPr>
        <p:spPr>
          <a:xfrm>
            <a:off x="14206" y="17936177"/>
            <a:ext cx="16459203" cy="77551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7EBDFB-488C-7F01-6765-9DA15C34FC9B}"/>
              </a:ext>
            </a:extLst>
          </p:cNvPr>
          <p:cNvSpPr txBox="1"/>
          <p:nvPr/>
        </p:nvSpPr>
        <p:spPr>
          <a:xfrm>
            <a:off x="-52449" y="17848001"/>
            <a:ext cx="1652585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Automated detection of unexpected accidents in tunnels by using CNN in comparison with DBM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6439" y="21570256"/>
            <a:ext cx="16525855" cy="296337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-4171" y="24558910"/>
            <a:ext cx="16459203" cy="291904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7446123"/>
            <a:ext cx="16459203" cy="2919040"/>
          </a:xfrm>
          <a:prstGeom prst="rect">
            <a:avLst/>
          </a:prstGeom>
          <a:solidFill>
            <a:srgbClr val="FB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F827C5-EB36-36D8-57E4-E142A1A8C67D}"/>
              </a:ext>
            </a:extLst>
          </p:cNvPr>
          <p:cNvSpPr/>
          <p:nvPr/>
        </p:nvSpPr>
        <p:spPr>
          <a:xfrm>
            <a:off x="20212" y="29995434"/>
            <a:ext cx="16459203" cy="2919040"/>
          </a:xfrm>
          <a:prstGeom prst="rect">
            <a:avLst/>
          </a:prstGeom>
          <a:solidFill>
            <a:srgbClr val="D6F5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8" dirty="0"/>
          </a:p>
        </p:txBody>
      </p:sp>
      <p:sp>
        <p:nvSpPr>
          <p:cNvPr id="20" name="Rectangle 19"/>
          <p:cNvSpPr/>
          <p:nvPr/>
        </p:nvSpPr>
        <p:spPr>
          <a:xfrm>
            <a:off x="207397" y="6549737"/>
            <a:ext cx="5185874" cy="5794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08209" y="7427473"/>
            <a:ext cx="9249450" cy="1884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3043" indent="-34304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1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343043" indent="-34304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1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343043" indent="-34304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1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343043" indent="-343043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001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08209" y="14961318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0" y="15722431"/>
            <a:ext cx="16444994" cy="198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marR="15875">
              <a:lnSpc>
                <a:spcPct val="156400"/>
              </a:lnSpc>
              <a:spcBef>
                <a:spcPts val="90"/>
              </a:spcBef>
              <a:tabLst>
                <a:tab pos="222885" algn="l"/>
              </a:tabLst>
            </a:pPr>
            <a:r>
              <a:rPr lang="en-US" sz="2000" b="1" dirty="0"/>
              <a:t>LeCun, Y., Bengio, Y., &amp; Hinton, G. (2015). Deep learning. </a:t>
            </a:r>
            <a:r>
              <a:rPr lang="en-US" sz="2000" b="1" i="1" dirty="0"/>
              <a:t>Nature</a:t>
            </a:r>
            <a:r>
              <a:rPr lang="en-US" sz="2000" b="1" dirty="0"/>
              <a:t>, 521(7553), 436-444.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065" marR="15875">
              <a:lnSpc>
                <a:spcPct val="156400"/>
              </a:lnSpc>
              <a:spcBef>
                <a:spcPts val="90"/>
              </a:spcBef>
              <a:tabLst>
                <a:tab pos="222885" algn="l"/>
              </a:tabLst>
            </a:pPr>
            <a:r>
              <a:rPr lang="en-US" sz="2000" b="1" dirty="0"/>
              <a:t>Cheng, Y., &amp; Xie, L. (2019). Deep learning-based automatic traffic accident detection in intelligent transportation systems. </a:t>
            </a:r>
            <a:r>
              <a:rPr lang="en-US" sz="2000" b="1" i="1" dirty="0"/>
              <a:t>IEEE Access</a:t>
            </a:r>
            <a:r>
              <a:rPr lang="en-US" sz="2000" b="1" dirty="0"/>
              <a:t>, 7, 60717-60726.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12065" marR="15875">
              <a:lnSpc>
                <a:spcPct val="156400"/>
              </a:lnSpc>
              <a:spcBef>
                <a:spcPts val="90"/>
              </a:spcBef>
              <a:tabLst>
                <a:tab pos="222885" algn="l"/>
              </a:tabLst>
            </a:pPr>
            <a:r>
              <a:rPr lang="en-US" sz="2000" b="1" dirty="0"/>
              <a:t>Agarwal, P., &amp; Agarwal, A. (2018). LSTM based traffic accident detection and prediction system. </a:t>
            </a:r>
            <a:r>
              <a:rPr lang="en-US" sz="2000" b="1" i="1" dirty="0"/>
              <a:t>International Journal of Engineering &amp; Technology</a:t>
            </a:r>
            <a:r>
              <a:rPr lang="en-US" sz="2000" b="1" dirty="0"/>
              <a:t>, 7(4), 2372-2380.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24660" y="18775494"/>
            <a:ext cx="3261014" cy="52869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07397" y="24671595"/>
            <a:ext cx="1880701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7397" y="27600352"/>
            <a:ext cx="5909773" cy="4803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-40430" y="19243972"/>
            <a:ext cx="1652585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 Timely detection of accidents in tunnels is crucial for safety due to limited visibility and space constraints.</a:t>
            </a:r>
          </a:p>
          <a:p>
            <a:r>
              <a:rPr lang="en-US" sz="2000" b="1" dirty="0"/>
              <a:t>2.  Deep Belief Networks (DBMs) are effective in detecting accidents by learning the normal state of the tunnel </a:t>
            </a:r>
          </a:p>
          <a:p>
            <a:r>
              <a:rPr lang="en-US" sz="2000" b="1" dirty="0"/>
              <a:t>      and identifying deviations, especially with limited labeled data.</a:t>
            </a:r>
          </a:p>
          <a:p>
            <a:r>
              <a:rPr lang="en-US" sz="2000" b="1" dirty="0"/>
              <a:t>3.  Combining CNNs for real-time visual detection and DBMs for anomaly detection can offer  a more robust</a:t>
            </a:r>
          </a:p>
          <a:p>
            <a:r>
              <a:rPr lang="en-US" sz="2000" b="1" dirty="0"/>
              <a:t>      solution for tunnel safety.</a:t>
            </a:r>
          </a:p>
          <a:p>
            <a:r>
              <a:rPr lang="en-US" sz="2000" b="1" dirty="0"/>
              <a:t>4.  CNNs are faster and more accurate in real-time detection, while DBMs handle unlabeled data and </a:t>
            </a:r>
          </a:p>
          <a:p>
            <a:r>
              <a:rPr lang="en-US" sz="2000" b="1" dirty="0"/>
              <a:t>      environmental variations better but are slower.</a:t>
            </a:r>
            <a:r>
              <a:rPr lang="en-IN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Fig :1 Accident detection in tunnels</a:t>
            </a: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286607" y="25136382"/>
            <a:ext cx="19049965" cy="235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                                                                                       1.  CNN achieved a higher accuracy of 94.1% compared to DBM’s 89.5%.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                                                                                       2.   Precision for CNN was 93.0%, outperforming DBM's 88.2%.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                                                                                       3.  CNN recorded a recall of 95.0%, while DBM had 90.7%.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                                                                                       4.   F1-score was better in CNN (94.0%) than DBM (89.4%), indicating superior overall performance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/>
              <a:t>Comparing CNN and DBM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-40430" y="28129836"/>
            <a:ext cx="16479420" cy="208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265" marR="5080" indent="-457200">
              <a:lnSpc>
                <a:spcPct val="103299"/>
              </a:lnSpc>
              <a:spcBef>
                <a:spcPts val="80"/>
              </a:spcBef>
              <a:buAutoNum type="arabicPeriod"/>
              <a:tabLst>
                <a:tab pos="222885" algn="l"/>
                <a:tab pos="263525" algn="l"/>
              </a:tabLst>
            </a:pPr>
            <a:r>
              <a:rPr lang="en-US" sz="2000" b="1" dirty="0"/>
              <a:t>Based on T-test Statistical analysis, the significance value of p=0.001 (independent sample T - test p&lt;0.05) is obtained and shows that is a </a:t>
            </a:r>
            <a:r>
              <a:rPr lang="en-US" sz="2000" b="1" dirty="0" err="1"/>
              <a:t>stastical</a:t>
            </a:r>
            <a:r>
              <a:rPr lang="en-US" sz="2000" b="1" dirty="0"/>
              <a:t> significant difference between the group 1 and group 2.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2. Overall , the accuracy of the tensile strength is 68.95% and it is better than the line infill pattern.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Control group mean difference tensile strength of             =56.4(MPa)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Experimental group mean difference tensile strength of   =62.2(MPa)</a:t>
            </a:r>
          </a:p>
          <a:p>
            <a:pPr marL="12065" marR="5080">
              <a:lnSpc>
                <a:spcPct val="103299"/>
              </a:lnSpc>
              <a:spcBef>
                <a:spcPts val="80"/>
              </a:spcBef>
              <a:tabLst>
                <a:tab pos="222885" algn="l"/>
                <a:tab pos="263525" algn="l"/>
              </a:tabLst>
            </a:pPr>
            <a:r>
              <a:rPr lang="en-US" sz="2000" b="1" dirty="0">
                <a:latin typeface="Times New Roman"/>
                <a:cs typeface="Times New Roman"/>
              </a:rPr>
              <a:t>                               Obtained p-value                                                                    =0.009                                     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07398" y="21749828"/>
            <a:ext cx="5185874" cy="54156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443487" y="22397288"/>
            <a:ext cx="15980365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24660" y="30325365"/>
            <a:ext cx="3022889" cy="554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99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62008D-D9AE-CC4A-00C7-D2C269A08BF0}"/>
              </a:ext>
            </a:extLst>
          </p:cNvPr>
          <p:cNvSpPr txBox="1"/>
          <p:nvPr/>
        </p:nvSpPr>
        <p:spPr>
          <a:xfrm>
            <a:off x="-4171" y="30898973"/>
            <a:ext cx="15289891" cy="378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LeCun, Y., Bengio, Y., &amp; Hinton, G. (2015). </a:t>
            </a:r>
            <a:r>
              <a:rPr lang="en-US" sz="2000" b="1" i="1" dirty="0"/>
              <a:t>Deep learning.</a:t>
            </a:r>
            <a:r>
              <a:rPr lang="en-US" sz="2000" b="1" dirty="0"/>
              <a:t> Nature, 521(7553), 436-444.</a:t>
            </a:r>
            <a:endParaRPr lang="en-IN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deep learning techniques, including CNNs, and their applications in image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[DOI: 10.1038/nature14539]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/>
              <a:t>Hinton, G. E., </a:t>
            </a:r>
            <a:r>
              <a:rPr lang="en-IN" sz="2000" b="1" dirty="0" err="1"/>
              <a:t>Osindero</a:t>
            </a:r>
            <a:r>
              <a:rPr lang="en-IN" sz="2000" b="1" dirty="0"/>
              <a:t>, S., &amp; </a:t>
            </a:r>
            <a:r>
              <a:rPr lang="en-IN" sz="2000" b="1" dirty="0" err="1"/>
              <a:t>Teh</a:t>
            </a:r>
            <a:r>
              <a:rPr lang="en-IN" sz="2000" b="1" dirty="0"/>
              <a:t>, Y. W. (2006). </a:t>
            </a:r>
            <a:r>
              <a:rPr lang="en-IN" sz="2000" b="1" i="1" dirty="0"/>
              <a:t>A fast learning algorithm for deep belief nets.</a:t>
            </a:r>
            <a:r>
              <a:rPr lang="en-IN" sz="2000" b="1" dirty="0"/>
              <a:t> Neural Computation, 18(7), 1527-1554</a:t>
            </a:r>
          </a:p>
          <a:p>
            <a:r>
              <a:rPr lang="en-US" sz="2000" b="1" dirty="0"/>
              <a:t>Zhao, R., &amp; Wang, X. (2017). </a:t>
            </a:r>
            <a:r>
              <a:rPr lang="en-US" sz="2000" b="1" i="1" dirty="0"/>
              <a:t>Deep belief networks for anomaly detection in surveillance systems.</a:t>
            </a:r>
            <a:r>
              <a:rPr lang="en-US" sz="2000" b="1" dirty="0"/>
              <a:t> Proceedings of  the 2017 International Conference on Machine Learning and Data Mining (MLDM), 567-576.</a:t>
            </a:r>
            <a:endParaRPr lang="en-IN" sz="2000" b="1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04800" algn="just" rtl="0">
              <a:buNone/>
            </a:pPr>
            <a:r>
              <a:rPr lang="en-IN" sz="2000" b="0" i="0" u="none" strike="noStrike" dirty="0">
                <a:effectLst/>
                <a:latin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IN" sz="2000" b="0" dirty="0">
              <a:effectLst/>
            </a:endParaRPr>
          </a:p>
          <a:p>
            <a:pPr>
              <a:buNone/>
            </a:pPr>
            <a:br>
              <a:rPr lang="en-IN" sz="2800" dirty="0"/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165B44-7DDE-F00F-DFA5-3BD9E7D96B13}"/>
              </a:ext>
            </a:extLst>
          </p:cNvPr>
          <p:cNvSpPr txBox="1"/>
          <p:nvPr/>
        </p:nvSpPr>
        <p:spPr>
          <a:xfrm>
            <a:off x="9643463" y="1470940"/>
            <a:ext cx="642088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No: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192372321</a:t>
            </a:r>
            <a:endParaRPr lang="en-US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Name: </a:t>
            </a:r>
            <a:r>
              <a:rPr lang="en-IN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V Sai </a:t>
            </a:r>
            <a:r>
              <a:rPr lang="en-IN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kumar</a:t>
            </a:r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r"/>
            <a:r>
              <a:rPr lang="en-US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</a:t>
            </a:r>
            <a:r>
              <a:rPr lang="en-IN" sz="2500" b="1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IN" sz="25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P.Suresh</a:t>
            </a:r>
            <a:endParaRPr lang="en-IN" sz="2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3B4697-3EC7-14E3-5C0F-9F40D1642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171" y="7356188"/>
            <a:ext cx="16459203" cy="2019800"/>
          </a:xfrm>
          <a:prstGeom prst="rect">
            <a:avLst/>
          </a:prstGeom>
        </p:spPr>
      </p:pic>
      <p:pic>
        <p:nvPicPr>
          <p:cNvPr id="5" name="Picture 4" descr="tunnel 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649" y="3791480"/>
            <a:ext cx="4221235" cy="2170547"/>
          </a:xfrm>
          <a:prstGeom prst="rect">
            <a:avLst/>
          </a:prstGeom>
        </p:spPr>
      </p:pic>
      <p:sp>
        <p:nvSpPr>
          <p:cNvPr id="7" name="Text Box 41">
            <a:extLst>
              <a:ext uri="{FF2B5EF4-FFF2-40B4-BE49-F238E27FC236}">
                <a16:creationId xmlns:a16="http://schemas.microsoft.com/office/drawing/2014/main" id="{77069FD5-5D98-026C-C6B2-AC39650B1088}"/>
              </a:ext>
            </a:extLst>
          </p:cNvPr>
          <p:cNvSpPr txBox="1"/>
          <p:nvPr/>
        </p:nvSpPr>
        <p:spPr>
          <a:xfrm>
            <a:off x="13277071" y="9262311"/>
            <a:ext cx="556904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1">
            <a:extLst>
              <a:ext uri="{FF2B5EF4-FFF2-40B4-BE49-F238E27FC236}">
                <a16:creationId xmlns:a16="http://schemas.microsoft.com/office/drawing/2014/main" id="{A0359005-3638-0FDB-E6EF-754605574218}"/>
              </a:ext>
            </a:extLst>
          </p:cNvPr>
          <p:cNvSpPr txBox="1"/>
          <p:nvPr/>
        </p:nvSpPr>
        <p:spPr>
          <a:xfrm>
            <a:off x="11628650" y="5953186"/>
            <a:ext cx="7773140" cy="42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9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Fig:1 Accident detection in tunnels</a:t>
            </a:r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228577-32F9-FA31-0373-EC60E8C66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443" y="10435780"/>
            <a:ext cx="4539572" cy="1411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85376D-AE98-3113-F738-9699AAC8F453}"/>
              </a:ext>
            </a:extLst>
          </p:cNvPr>
          <p:cNvSpPr txBox="1"/>
          <p:nvPr/>
        </p:nvSpPr>
        <p:spPr>
          <a:xfrm rot="10800000" flipV="1">
            <a:off x="5749363" y="9601977"/>
            <a:ext cx="102712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highlight>
                  <a:srgbClr val="FFCFE7"/>
                </a:highlight>
              </a:rPr>
              <a:t>CNN achieved an accuracy of 93.4%, outperforming LSTM’s 91.2%.</a:t>
            </a:r>
          </a:p>
          <a:p>
            <a:endParaRPr lang="en-US" sz="2000" b="1" dirty="0">
              <a:highlight>
                <a:srgbClr val="FFCFE7"/>
              </a:highlight>
            </a:endParaRPr>
          </a:p>
          <a:p>
            <a:r>
              <a:rPr lang="en-US" sz="2000" b="1" dirty="0">
                <a:solidFill>
                  <a:schemeClr val="tx1"/>
                </a:solidFill>
                <a:highlight>
                  <a:srgbClr val="FFCFE7"/>
                </a:highlight>
              </a:rPr>
              <a:t>2.    Precision was higher in CNN (92.0%) compared to LSTM (90.0%).</a:t>
            </a:r>
          </a:p>
          <a:p>
            <a:endParaRPr lang="en-US" sz="2000" b="1" dirty="0">
              <a:solidFill>
                <a:schemeClr val="tx1"/>
              </a:solidFill>
              <a:highlight>
                <a:srgbClr val="FFCFE7"/>
              </a:highlight>
            </a:endParaRPr>
          </a:p>
          <a:p>
            <a:r>
              <a:rPr lang="en-US" sz="2000" b="1" dirty="0">
                <a:solidFill>
                  <a:schemeClr val="tx1"/>
                </a:solidFill>
                <a:highlight>
                  <a:srgbClr val="FFCFE7"/>
                </a:highlight>
              </a:rPr>
              <a:t>3.    CNN also had better recall at 94.5%, while LSTM had 92.5%.</a:t>
            </a:r>
          </a:p>
          <a:p>
            <a:endParaRPr lang="en-US" sz="2000" b="1" dirty="0">
              <a:solidFill>
                <a:schemeClr val="tx1"/>
              </a:solidFill>
              <a:highlight>
                <a:srgbClr val="FFCFE7"/>
              </a:highlight>
            </a:endParaRPr>
          </a:p>
          <a:p>
            <a:r>
              <a:rPr lang="en-US" sz="2000" b="1" dirty="0">
                <a:highlight>
                  <a:srgbClr val="FFCFE7"/>
                </a:highlight>
              </a:rPr>
              <a:t>4.    </a:t>
            </a:r>
            <a:r>
              <a:rPr lang="en-US" sz="2000" b="1" dirty="0">
                <a:solidFill>
                  <a:schemeClr val="tx1"/>
                </a:solidFill>
                <a:highlight>
                  <a:srgbClr val="FFCFE7"/>
                </a:highlight>
              </a:rPr>
              <a:t>F1-score for CNN was 93.2%, slightly above LSTM’s 91.2%.</a:t>
            </a:r>
            <a:endParaRPr lang="en-IN" sz="2000" b="1" dirty="0">
              <a:solidFill>
                <a:schemeClr val="tx1"/>
              </a:solidFill>
              <a:highlight>
                <a:srgbClr val="FFCFE7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C40C5D-EB81-EDEC-E022-65AB4D287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660" y="25338280"/>
            <a:ext cx="3402460" cy="1712833"/>
          </a:xfrm>
          <a:prstGeom prst="rect">
            <a:avLst/>
          </a:prstGeom>
        </p:spPr>
      </p:pic>
      <p:sp>
        <p:nvSpPr>
          <p:cNvPr id="16" name="Rounded Rectangle 39">
            <a:extLst>
              <a:ext uri="{FF2B5EF4-FFF2-40B4-BE49-F238E27FC236}">
                <a16:creationId xmlns:a16="http://schemas.microsoft.com/office/drawing/2014/main" id="{D25C612D-157C-2421-80EB-2B0201E4F6B6}"/>
              </a:ext>
            </a:extLst>
          </p:cNvPr>
          <p:cNvSpPr/>
          <p:nvPr/>
        </p:nvSpPr>
        <p:spPr>
          <a:xfrm>
            <a:off x="3469224" y="22628007"/>
            <a:ext cx="2228192" cy="960328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99842" y="22433679"/>
            <a:ext cx="2644045" cy="1140195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Input:</a:t>
            </a:r>
          </a:p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Traffic accident video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ounded Rectangle 41"/>
          <p:cNvSpPr/>
          <p:nvPr/>
        </p:nvSpPr>
        <p:spPr>
          <a:xfrm>
            <a:off x="5899847" y="21749828"/>
            <a:ext cx="2139281" cy="901150"/>
          </a:xfrm>
          <a:prstGeom prst="round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Pre-processing</a:t>
            </a:r>
          </a:p>
          <a:p>
            <a:pPr algn="ctr"/>
            <a:endParaRPr lang="en-IN" sz="219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Video to frames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ounded Rectangle 44"/>
          <p:cNvSpPr/>
          <p:nvPr/>
        </p:nvSpPr>
        <p:spPr>
          <a:xfrm>
            <a:off x="14325599" y="21653555"/>
            <a:ext cx="2067422" cy="997423"/>
          </a:xfrm>
          <a:prstGeom prst="roundRect">
            <a:avLst/>
          </a:prstGeom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IN" sz="2190" dirty="0" err="1">
                <a:latin typeface="Times New Roman" pitchFamily="18" charset="0"/>
                <a:cs typeface="Times New Roman" pitchFamily="18" charset="0"/>
              </a:rPr>
              <a:t>evalution</a:t>
            </a:r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 (output)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719639" y="21749829"/>
            <a:ext cx="2037272" cy="960327"/>
          </a:xfrm>
          <a:prstGeom prst="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Feature Representation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11863754" y="23154398"/>
            <a:ext cx="4387237" cy="1241912"/>
          </a:xfrm>
          <a:prstGeom prst="rect">
            <a:avLst/>
          </a:prstGeom>
          <a:ln>
            <a:noFill/>
          </a:ln>
          <a:effectLst>
            <a:glow rad="101600">
              <a:schemeClr val="tx1">
                <a:alpha val="6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HSV, Hue , Saturation images, Element response, training performance, error and correlation computation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315200" y="23089499"/>
            <a:ext cx="3854438" cy="1241912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Fast, Global features extraction , Deep CNN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Rounded Rectangle 43"/>
          <p:cNvSpPr/>
          <p:nvPr/>
        </p:nvSpPr>
        <p:spPr>
          <a:xfrm>
            <a:off x="11437422" y="21712732"/>
            <a:ext cx="2067423" cy="997423"/>
          </a:xfrm>
          <a:prstGeom prst="roundRect">
            <a:avLst/>
          </a:prstGeom>
          <a:ln>
            <a:noFill/>
          </a:ln>
          <a:effectLst>
            <a:glow rad="101600">
              <a:schemeClr val="accent6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190" dirty="0">
                <a:latin typeface="Times New Roman" pitchFamily="18" charset="0"/>
                <a:cs typeface="Times New Roman" pitchFamily="18" charset="0"/>
              </a:rPr>
              <a:t>Classification Using Deep RNN</a:t>
            </a:r>
            <a:endParaRPr lang="en-US" sz="219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76009A86-385A-B1AE-8F3B-DD6710CEBADF}"/>
              </a:ext>
            </a:extLst>
          </p:cNvPr>
          <p:cNvSpPr/>
          <p:nvPr/>
        </p:nvSpPr>
        <p:spPr>
          <a:xfrm>
            <a:off x="2861117" y="22901931"/>
            <a:ext cx="520889" cy="349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23B051AB-6BCF-89D3-5274-5A22CE1A8713}"/>
              </a:ext>
            </a:extLst>
          </p:cNvPr>
          <p:cNvSpPr/>
          <p:nvPr/>
        </p:nvSpPr>
        <p:spPr>
          <a:xfrm>
            <a:off x="8147495" y="21916474"/>
            <a:ext cx="490046" cy="43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row: Bent-Up 69">
            <a:extLst>
              <a:ext uri="{FF2B5EF4-FFF2-40B4-BE49-F238E27FC236}">
                <a16:creationId xmlns:a16="http://schemas.microsoft.com/office/drawing/2014/main" id="{966E9753-00F8-6F35-09D2-DB7904766220}"/>
              </a:ext>
            </a:extLst>
          </p:cNvPr>
          <p:cNvSpPr/>
          <p:nvPr/>
        </p:nvSpPr>
        <p:spPr>
          <a:xfrm>
            <a:off x="5749364" y="22710155"/>
            <a:ext cx="1081654" cy="742804"/>
          </a:xfrm>
          <a:prstGeom prst="bentUpArrow">
            <a:avLst>
              <a:gd name="adj1" fmla="val 25000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DA9764B9-D0FA-7D9F-1E4C-2A6C360425C0}"/>
              </a:ext>
            </a:extLst>
          </p:cNvPr>
          <p:cNvSpPr/>
          <p:nvPr/>
        </p:nvSpPr>
        <p:spPr>
          <a:xfrm>
            <a:off x="10756911" y="21916474"/>
            <a:ext cx="598412" cy="4417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6ECBB2C8-3539-931A-50E1-3FF9F2565B83}"/>
              </a:ext>
            </a:extLst>
          </p:cNvPr>
          <p:cNvSpPr/>
          <p:nvPr/>
        </p:nvSpPr>
        <p:spPr>
          <a:xfrm>
            <a:off x="13504845" y="21916474"/>
            <a:ext cx="680511" cy="4844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45DCBED0-C297-14CC-8B52-09F2595EAF51}"/>
              </a:ext>
            </a:extLst>
          </p:cNvPr>
          <p:cNvSpPr/>
          <p:nvPr/>
        </p:nvSpPr>
        <p:spPr>
          <a:xfrm>
            <a:off x="15168880" y="22710155"/>
            <a:ext cx="497838" cy="3620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2F45AD46-B6C3-3A7F-FCBD-A72A8956C970}"/>
              </a:ext>
            </a:extLst>
          </p:cNvPr>
          <p:cNvSpPr/>
          <p:nvPr/>
        </p:nvSpPr>
        <p:spPr>
          <a:xfrm>
            <a:off x="9457659" y="22710155"/>
            <a:ext cx="497838" cy="3620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Arrow: Bent-Up 77">
            <a:extLst>
              <a:ext uri="{FF2B5EF4-FFF2-40B4-BE49-F238E27FC236}">
                <a16:creationId xmlns:a16="http://schemas.microsoft.com/office/drawing/2014/main" id="{843B5976-C0AB-A22D-DAAD-DBBC44EA30C7}"/>
              </a:ext>
            </a:extLst>
          </p:cNvPr>
          <p:cNvSpPr/>
          <p:nvPr/>
        </p:nvSpPr>
        <p:spPr>
          <a:xfrm>
            <a:off x="11169638" y="22726150"/>
            <a:ext cx="497838" cy="76670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837D2-51B6-1EE2-B768-F9F1C63C4390}"/>
              </a:ext>
            </a:extLst>
          </p:cNvPr>
          <p:cNvSpPr txBox="1"/>
          <p:nvPr/>
        </p:nvSpPr>
        <p:spPr>
          <a:xfrm>
            <a:off x="1006998" y="11960530"/>
            <a:ext cx="2963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Comparing CNN and LSTM</a:t>
            </a:r>
            <a:endParaRPr lang="en-IN" sz="2000" b="1" dirty="0"/>
          </a:p>
        </p:txBody>
      </p:sp>
      <p:pic>
        <p:nvPicPr>
          <p:cNvPr id="55" name="Picture 54" descr="tunnel 3.jpg"/>
          <p:cNvPicPr>
            <a:picLocks noChangeAspect="1"/>
          </p:cNvPicPr>
          <p:nvPr/>
        </p:nvPicPr>
        <p:blipFill>
          <a:blip r:embed="rId8">
            <a:lum contrast="-4000"/>
          </a:blip>
          <a:stretch>
            <a:fillRect/>
          </a:stretch>
        </p:blipFill>
        <p:spPr>
          <a:xfrm>
            <a:off x="11863755" y="18912591"/>
            <a:ext cx="4332406" cy="2237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981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879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d v Sai Kumar</cp:lastModifiedBy>
  <cp:revision>44</cp:revision>
  <dcterms:created xsi:type="dcterms:W3CDTF">2023-04-19T08:35:46Z</dcterms:created>
  <dcterms:modified xsi:type="dcterms:W3CDTF">2025-05-15T19:29:43Z</dcterms:modified>
</cp:coreProperties>
</file>