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196DD-00C5-4915-A306-1C4E823581FE}" v="20" dt="2025-03-18T10:21:47.6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8029" y="461899"/>
            <a:ext cx="715594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09941"/>
            <a:ext cx="6337300" cy="178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pa.gov/" TargetMode="External"/><Relationship Id="rId4" Type="http://schemas.openxmlformats.org/officeDocument/2006/relationships/hyperlink" Target="http://www.who.in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066800"/>
            <a:ext cx="685800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800" dirty="0"/>
              <a:t>AI and IoT-based Smart Air Quality Monitoring System with Automated Alerts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76070" y="3124200"/>
            <a:ext cx="8277860" cy="2569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700" dirty="0">
                <a:latin typeface="Calibri"/>
                <a:cs typeface="Calibri"/>
              </a:rPr>
              <a:t>Presented by: D V Sai </a:t>
            </a:r>
            <a:r>
              <a:rPr lang="en-US" sz="2700" dirty="0" err="1">
                <a:latin typeface="Calibri"/>
                <a:cs typeface="Calibri"/>
              </a:rPr>
              <a:t>kumar</a:t>
            </a:r>
            <a:endParaRPr lang="en-US" sz="27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700" dirty="0">
                <a:latin typeface="Calibri"/>
                <a:cs typeface="Calibri"/>
              </a:rPr>
              <a:t>Registration No.: 192372321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700" dirty="0">
                <a:latin typeface="Calibri"/>
                <a:cs typeface="Calibri"/>
              </a:rPr>
              <a:t>Course code: CSA1024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700" dirty="0">
                <a:latin typeface="Calibri"/>
                <a:cs typeface="Calibri"/>
              </a:rPr>
              <a:t>            Course Name: Software Engineering For Automation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700" dirty="0">
                <a:latin typeface="Calibri"/>
                <a:cs typeface="Calibri"/>
              </a:rPr>
              <a:t>Date:3-04-2025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sz="27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Challenges</a:t>
            </a:r>
            <a:r>
              <a:rPr spc="-9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spc="-9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Limitations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30FAD-DC52-CA74-152B-045D08142F4E}"/>
              </a:ext>
            </a:extLst>
          </p:cNvPr>
          <p:cNvSpPr txBox="1"/>
          <p:nvPr/>
        </p:nvSpPr>
        <p:spPr>
          <a:xfrm>
            <a:off x="357352" y="1676399"/>
            <a:ext cx="1160604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Sensor Accuracy Issues</a:t>
            </a:r>
            <a:r>
              <a:rPr lang="en-US" dirty="0"/>
              <a:t> – Low-cost sensors may provide inaccurate or inconsistent readings due to environmental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Data Transmission Delays</a:t>
            </a:r>
            <a:r>
              <a:rPr lang="en-US" dirty="0"/>
              <a:t> – Network issues can cause delays in real-time data updates, affecting alert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Power Consumption</a:t>
            </a:r>
            <a:r>
              <a:rPr lang="en-US" dirty="0"/>
              <a:t> – Continuous monitoring drains battery life in wireless IoT devices, requiring optimized energy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Scalability Constraints</a:t>
            </a:r>
            <a:r>
              <a:rPr lang="en-US" dirty="0"/>
              <a:t> – Expanding the system to multiple locations increases costs and requires robust data 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Security Risks</a:t>
            </a:r>
            <a:r>
              <a:rPr lang="en-US" dirty="0"/>
              <a:t> – IoT devices and cloud storage are vulnerable to cyber threats and data breaches.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Environmental Factors</a:t>
            </a:r>
            <a:r>
              <a:rPr lang="en-US" dirty="0"/>
              <a:t> – Temperature, humidity, and interference can impact sensor readings, reducing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Maintenance Challenges</a:t>
            </a:r>
            <a:r>
              <a:rPr lang="en-US" dirty="0"/>
              <a:t> – Regular calibration and cleaning of sensors are necessary for long-term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Regulatory Compliance</a:t>
            </a:r>
            <a:r>
              <a:rPr lang="en-US" dirty="0"/>
              <a:t> – Air quality data collection must meet government and environmental agency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Integration Complexity</a:t>
            </a:r>
            <a:r>
              <a:rPr lang="en-US" dirty="0"/>
              <a:t> – Combining AI, IoT, cloud storage, and alert systems requires seamless interoperability.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6610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90" dirty="0"/>
              <a:t> </a:t>
            </a:r>
            <a:r>
              <a:rPr spc="-10" dirty="0"/>
              <a:t>Scope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7ADEB2-BD3B-1C1A-1237-8F4C74A24FAA}"/>
              </a:ext>
            </a:extLst>
          </p:cNvPr>
          <p:cNvSpPr txBox="1"/>
          <p:nvPr/>
        </p:nvSpPr>
        <p:spPr>
          <a:xfrm>
            <a:off x="357352" y="191643"/>
            <a:ext cx="11477296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Enhanced AI Prediction Models</a:t>
            </a:r>
            <a:r>
              <a:rPr lang="en-US" dirty="0"/>
              <a:t> – More advanced AI models can predict air quality trends with higher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5G Integration</a:t>
            </a:r>
            <a:r>
              <a:rPr lang="en-US" dirty="0"/>
              <a:t> – Faster and more reliable data transmission will improve real-time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Blockchain for Data Security</a:t>
            </a:r>
            <a:r>
              <a:rPr lang="en-US" dirty="0"/>
              <a:t> – Decentralized storage can enhance data integrity and prevent tampering.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Wearable Air Quality Monitors</a:t>
            </a:r>
            <a:r>
              <a:rPr lang="en-US" dirty="0"/>
              <a:t> – Personal devices can provide individuals with real-time pollution exposure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Integration with Smart Cities</a:t>
            </a:r>
            <a:r>
              <a:rPr lang="en-US" dirty="0"/>
              <a:t> – Collaboration with urban planning can lead to better pollution control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 Remedial Actions</a:t>
            </a:r>
            <a:r>
              <a:rPr lang="en-US" dirty="0"/>
              <a:t> – AI can trigger automated responses, such as activating air purifiers in critical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Crowdsourced Air Quality Data</a:t>
            </a:r>
            <a:r>
              <a:rPr lang="en-US" dirty="0"/>
              <a:t> – Community-driven networks can contribute to large-scale air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Solar-Powered IoT Devices</a:t>
            </a:r>
            <a:r>
              <a:rPr lang="en-US" dirty="0"/>
              <a:t> – Energy-efficient sensors can operate in remote locations without power dependency.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Government Policy Support</a:t>
            </a:r>
            <a:r>
              <a:rPr lang="en-US" dirty="0"/>
              <a:t> – Data-driven decision-making can help create better environmental regulations and awareness programs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523964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553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3338" y="191642"/>
            <a:ext cx="1520062" cy="134289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B02FEF9-CDBF-D130-0AD9-E25C62618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18" y="3840509"/>
            <a:ext cx="1092516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A2326-D332-49C2-287F-9819E03A7925}"/>
              </a:ext>
            </a:extLst>
          </p:cNvPr>
          <p:cNvSpPr txBox="1"/>
          <p:nvPr/>
        </p:nvSpPr>
        <p:spPr>
          <a:xfrm rot="10800000" flipV="1">
            <a:off x="357352" y="1666495"/>
            <a:ext cx="1168224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effectively monitors real-time air quality using IoT sensors and AI-based analytics.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alerts provide timely notifications about hazardous pollution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cloud platforms enables seamless data storage and accessibility.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AI-driven predictions help forecast air pollution trends for proactive measures.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IoT-based networks ensure continuous and widespread environmental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measures like blockchain can enhance data integrity and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allows for expansion to smart cities and industrial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advancements, such as 5G and AI optimizations, will further improve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contributes to public health awareness and supports environmental policies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7400" y="814450"/>
            <a:ext cx="10363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918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chemeClr val="accent2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7903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BEDC36B-8F47-6969-C98C-91F324B060D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7352" y="1605829"/>
            <a:ext cx="1183464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Kumar, R., &amp; Mishra, P. (2021).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IoT-based air quality monitoring system using machine learning algorithms.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International Journal of Environmental Science &amp;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Gupta, A., &amp; Sharma, S. (2022).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air pollution monitoring using AI and IoT technologies.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IEEE Internet of Things Journal.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Singh, V. (2020).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and AI for Environmental Monitoring: Concepts and Applications.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Springer.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Chen, Y. (2019).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Sensor Networks for Air Quality Monitoring.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Elsevier.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World Health Organization (WHO).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Pollution and its Health Effects.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www.who.int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Environmental Protection Agency (EPA).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Quality and IoT Monitoring Technologies.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www.epa.gov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IEEE Smart Cities Conference (2022).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IoT for Air Quality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ResearchGate. Various studies on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IoT-based smart air monitoring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International Conference on Smart Sensors (2021).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Blockchain-enabled secure air quality monitoring using IoT.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5746" y="461899"/>
            <a:ext cx="2538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100" dirty="0"/>
              <a:t> </a:t>
            </a:r>
            <a:r>
              <a:rPr spc="-50" dirty="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29375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Any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Questions?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1" y="461899"/>
            <a:ext cx="3886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C879F2F-728C-2735-BDDD-6C7B1721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52" y="1210134"/>
            <a:ext cx="1183464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Traditional air quality monitoring systems are costly, centralized, and lack real-time data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proposed system integrates AI, IoT, and Blockchain to provide a smart, efficient, and automated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IoT sensors collect real-time data on pollutants such as CO₂, NO₂, PM2.5, temperature, and humidity.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algorithms analyze air quality trends and predict potential pollution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Blockchain ensures secure, immutable, and transparent storage of air quality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Smart contracts automate alerts and trigger preventive measures when pollution exceeds safe limits.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receive real-time air quality updates and notifications through a mobile or web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 helps authorities take prompt action, improves public awareness, and supports sustainable environmental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Air pollution is a major global issue affecting human health, the environment, and climate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014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03140B-CDD9-344C-EB7E-93181600595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3400" y="1550615"/>
            <a:ext cx="10896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real-time air quality monitoring system using IoT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analyze air pollution trends using AI-based predictive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ensure secure and tamper-proof data storage using blockchain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automate air quality alerts through smart contracts for quick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a user-friendly dashboard for real-time air quality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enable authorities to take proactive measures for pollution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empower citizens with accurate air quality information for health safety.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support government policies with reliable and transparent pollution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promote sustainable environmental monitoring with advanced technology.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chemeClr val="accent2">
                    <a:lumMod val="75000"/>
                  </a:schemeClr>
                </a:solidFill>
              </a:rPr>
              <a:t>Literature</a:t>
            </a:r>
            <a:r>
              <a:rPr spc="-11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Review</a:t>
            </a:r>
            <a:r>
              <a:rPr spc="-13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spc="-11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Background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E966287-A6DC-070B-6551-EC3ACE311D3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7352" y="1936478"/>
            <a:ext cx="1206324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Several studies highlight the impact of air pollution on human health, including respiratory and cardiovascular diseases.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air quality monitoring systems rely on fixed stations, which are expensive and provide limited coverage.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IoT-based air quality monitoring systems improve data collection by using real-time sensor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and machine learning models are used for air pollution prediction and trend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technology ensures secure, transparent, and tamper-proof storage of air quality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contracts help in automating alerts and responses based on pollution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shows that decentralized systems improve the reliability and accessibility of air quality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47239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Methodology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268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91768FE-8000-B6F7-D0CF-6CF8BF7912D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62268" y="1430031"/>
            <a:ext cx="1182973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IoT-based air quality sensors (e.g., DHT22, MQ135) are installed to collect real-time pollution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Sensors measure air quality parameters like CO₂, NO₂, PM2.5, temperature, and humidity.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Transmission: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Collected data is sent to a cloud/server via Wi-Fi or MQTT protocol.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 models process and analyze air quality trends for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is stored securely in a decentralized ledger to ensure tamper-proof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Predefined conditions trigger automated alerts when pollution exceeds safe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Dashboard: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web/mobile application provides real-time monitoring and historical data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Alerts: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Notifications (SMS, email, app alerts) are sent to users and authorities in case of high pollution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Decision-Making &amp; 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Authorities use the insights to implement pollution control measures.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System</a:t>
            </a:r>
            <a:r>
              <a:rPr spc="-14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Design</a:t>
            </a:r>
            <a:r>
              <a:rPr spc="-12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spc="-12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Architecture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pic>
        <p:nvPicPr>
          <p:cNvPr id="5122" name="Picture 2" descr="System architecture of the developed smart air quality monitoring system. |  Download Scientific Diagram">
            <a:extLst>
              <a:ext uri="{FF2B5EF4-FFF2-40B4-BE49-F238E27FC236}">
                <a16:creationId xmlns:a16="http://schemas.microsoft.com/office/drawing/2014/main" id="{CF40B700-3AC8-27D6-5475-543660066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610740"/>
            <a:ext cx="5562601" cy="456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sign and Development of Air Quality Monitoring System for Solapur City  Using Smart Technologies: WSN and IoT | IntechOpen">
            <a:extLst>
              <a:ext uri="{FF2B5EF4-FFF2-40B4-BE49-F238E27FC236}">
                <a16:creationId xmlns:a16="http://schemas.microsoft.com/office/drawing/2014/main" id="{46A12A67-7FC8-8E53-BD32-D4E01ED5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4" y="1686940"/>
            <a:ext cx="5105399" cy="456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133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40" y="1509941"/>
            <a:ext cx="9293860" cy="76559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r>
              <a:rPr lang="en-US" sz="2000" dirty="0">
                <a:latin typeface="Calibri"/>
                <a:cs typeface="Calibri"/>
              </a:rPr>
              <a:t>Key features and functionalities:</a:t>
            </a: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Wingdings" panose="05000000000000000000" pitchFamily="2" charset="2"/>
              <a:buChar char="ü"/>
              <a:tabLst>
                <a:tab pos="354965" algn="l"/>
              </a:tabLst>
            </a:pPr>
            <a:endParaRPr lang="en-US" sz="15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AE74A-3E88-A6D4-6464-F6F8D42D3391}"/>
              </a:ext>
            </a:extLst>
          </p:cNvPr>
          <p:cNvSpPr txBox="1"/>
          <p:nvPr/>
        </p:nvSpPr>
        <p:spPr>
          <a:xfrm>
            <a:off x="357352" y="3048001"/>
            <a:ext cx="947244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Code Snippets:</a:t>
            </a:r>
            <a:endParaRPr lang="en-IN" sz="900" dirty="0">
              <a:latin typeface="+mj-lt"/>
            </a:endParaRPr>
          </a:p>
          <a:p>
            <a:r>
              <a:rPr lang="en-IN" sz="900" dirty="0">
                <a:latin typeface="+mn-lt"/>
              </a:rPr>
              <a:t>import time  </a:t>
            </a:r>
          </a:p>
          <a:p>
            <a:r>
              <a:rPr lang="en-IN" sz="900" dirty="0">
                <a:latin typeface="+mn-lt"/>
              </a:rPr>
              <a:t>import requests  </a:t>
            </a:r>
          </a:p>
          <a:p>
            <a:r>
              <a:rPr lang="en-IN" sz="900" dirty="0">
                <a:latin typeface="+mn-lt"/>
              </a:rPr>
              <a:t>import random  </a:t>
            </a:r>
          </a:p>
          <a:p>
            <a:endParaRPr lang="en-IN" sz="900" dirty="0">
              <a:latin typeface="+mn-lt"/>
            </a:endParaRPr>
          </a:p>
          <a:p>
            <a:r>
              <a:rPr lang="en-IN" sz="900" dirty="0">
                <a:latin typeface="+mn-lt"/>
              </a:rPr>
              <a:t>PM25_THRESHOLD = 100  </a:t>
            </a:r>
          </a:p>
          <a:p>
            <a:r>
              <a:rPr lang="en-IN" sz="900" dirty="0">
                <a:latin typeface="+mn-lt"/>
              </a:rPr>
              <a:t>API_URL = "https://example.com/</a:t>
            </a:r>
            <a:r>
              <a:rPr lang="en-IN" sz="900" dirty="0" err="1">
                <a:latin typeface="+mn-lt"/>
              </a:rPr>
              <a:t>send_alert</a:t>
            </a:r>
            <a:r>
              <a:rPr lang="en-IN" sz="900" dirty="0">
                <a:latin typeface="+mn-lt"/>
              </a:rPr>
              <a:t>"  </a:t>
            </a:r>
          </a:p>
          <a:p>
            <a:endParaRPr lang="en-IN" sz="900" dirty="0">
              <a:latin typeface="+mn-lt"/>
            </a:endParaRPr>
          </a:p>
          <a:p>
            <a:r>
              <a:rPr lang="en-IN" sz="900" dirty="0">
                <a:latin typeface="+mn-lt"/>
              </a:rPr>
              <a:t>def </a:t>
            </a:r>
            <a:r>
              <a:rPr lang="en-IN" sz="900" dirty="0" err="1">
                <a:latin typeface="+mn-lt"/>
              </a:rPr>
              <a:t>get_air_quality_data</a:t>
            </a:r>
            <a:r>
              <a:rPr lang="en-IN" sz="900" dirty="0">
                <a:latin typeface="+mn-lt"/>
              </a:rPr>
              <a:t>():</a:t>
            </a:r>
          </a:p>
          <a:p>
            <a:r>
              <a:rPr lang="en-IN" sz="900" dirty="0">
                <a:latin typeface="+mn-lt"/>
              </a:rPr>
              <a:t>    """Simulated sensor data"""</a:t>
            </a:r>
          </a:p>
          <a:p>
            <a:r>
              <a:rPr lang="en-IN" sz="900" dirty="0">
                <a:latin typeface="+mn-lt"/>
              </a:rPr>
              <a:t>    return </a:t>
            </a:r>
            <a:r>
              <a:rPr lang="en-IN" sz="900" dirty="0" err="1">
                <a:latin typeface="+mn-lt"/>
              </a:rPr>
              <a:t>random.uniform</a:t>
            </a:r>
            <a:r>
              <a:rPr lang="en-IN" sz="900" dirty="0">
                <a:latin typeface="+mn-lt"/>
              </a:rPr>
              <a:t>(20, 35), </a:t>
            </a:r>
            <a:r>
              <a:rPr lang="en-IN" sz="900" dirty="0" err="1">
                <a:latin typeface="+mn-lt"/>
              </a:rPr>
              <a:t>random.uniform</a:t>
            </a:r>
            <a:r>
              <a:rPr lang="en-IN" sz="900" dirty="0">
                <a:latin typeface="+mn-lt"/>
              </a:rPr>
              <a:t>(40, 80), </a:t>
            </a:r>
            <a:r>
              <a:rPr lang="en-IN" sz="900" dirty="0" err="1">
                <a:latin typeface="+mn-lt"/>
              </a:rPr>
              <a:t>random.uniform</a:t>
            </a:r>
            <a:r>
              <a:rPr lang="en-IN" sz="900" dirty="0">
                <a:latin typeface="+mn-lt"/>
              </a:rPr>
              <a:t>(10, 150)  </a:t>
            </a:r>
          </a:p>
          <a:p>
            <a:endParaRPr lang="en-IN" sz="900" dirty="0">
              <a:latin typeface="+mn-lt"/>
            </a:endParaRPr>
          </a:p>
          <a:p>
            <a:r>
              <a:rPr lang="en-IN" sz="900" dirty="0">
                <a:latin typeface="+mn-lt"/>
              </a:rPr>
              <a:t>def </a:t>
            </a:r>
            <a:r>
              <a:rPr lang="en-IN" sz="900" dirty="0" err="1">
                <a:latin typeface="+mn-lt"/>
              </a:rPr>
              <a:t>send_alert</a:t>
            </a:r>
            <a:r>
              <a:rPr lang="en-IN" sz="900" dirty="0">
                <a:latin typeface="+mn-lt"/>
              </a:rPr>
              <a:t>(pm25):</a:t>
            </a:r>
          </a:p>
          <a:p>
            <a:r>
              <a:rPr lang="en-IN" sz="900" dirty="0">
                <a:latin typeface="+mn-lt"/>
              </a:rPr>
              <a:t>    """Send an alert if pollution exceeds threshold"""</a:t>
            </a:r>
          </a:p>
          <a:p>
            <a:r>
              <a:rPr lang="en-IN" sz="900" dirty="0">
                <a:latin typeface="+mn-lt"/>
              </a:rPr>
              <a:t>    if pm25 &gt; PM25_THRESHOLD:</a:t>
            </a:r>
          </a:p>
          <a:p>
            <a:r>
              <a:rPr lang="en-IN" sz="900" dirty="0">
                <a:latin typeface="+mn-lt"/>
              </a:rPr>
              <a:t>        try:</a:t>
            </a:r>
          </a:p>
          <a:p>
            <a:r>
              <a:rPr lang="en-IN" sz="900" dirty="0">
                <a:latin typeface="+mn-lt"/>
              </a:rPr>
              <a:t>            </a:t>
            </a:r>
            <a:r>
              <a:rPr lang="en-IN" sz="900" dirty="0" err="1">
                <a:latin typeface="+mn-lt"/>
              </a:rPr>
              <a:t>requests.post</a:t>
            </a:r>
            <a:r>
              <a:rPr lang="en-IN" sz="900" dirty="0">
                <a:latin typeface="+mn-lt"/>
              </a:rPr>
              <a:t>(API_URL, data={"message": f"🚨 High PM2.5: {pm25:.2f}"}, verify=False)</a:t>
            </a:r>
          </a:p>
          <a:p>
            <a:r>
              <a:rPr lang="en-IN" sz="900" dirty="0">
                <a:latin typeface="+mn-lt"/>
              </a:rPr>
              <a:t>            print(</a:t>
            </a:r>
            <a:r>
              <a:rPr lang="en-IN" sz="900" dirty="0" err="1">
                <a:latin typeface="+mn-lt"/>
              </a:rPr>
              <a:t>f"Alert</a:t>
            </a:r>
            <a:r>
              <a:rPr lang="en-IN" sz="900" dirty="0">
                <a:latin typeface="+mn-lt"/>
              </a:rPr>
              <a:t> Sent: PM2.5 = {pm25:.2f}")</a:t>
            </a:r>
          </a:p>
          <a:p>
            <a:r>
              <a:rPr lang="en-IN" sz="900" dirty="0">
                <a:latin typeface="+mn-lt"/>
              </a:rPr>
              <a:t>        except </a:t>
            </a:r>
            <a:r>
              <a:rPr lang="en-IN" sz="900" dirty="0" err="1">
                <a:latin typeface="+mn-lt"/>
              </a:rPr>
              <a:t>requests.exceptions.RequestException</a:t>
            </a:r>
            <a:r>
              <a:rPr lang="en-IN" sz="900" dirty="0">
                <a:latin typeface="+mn-lt"/>
              </a:rPr>
              <a:t>:</a:t>
            </a:r>
          </a:p>
          <a:p>
            <a:r>
              <a:rPr lang="en-IN" sz="900" dirty="0">
                <a:latin typeface="+mn-lt"/>
              </a:rPr>
              <a:t>            print("Alert Failed: Check API")</a:t>
            </a:r>
          </a:p>
          <a:p>
            <a:endParaRPr lang="en-IN" sz="900" dirty="0">
              <a:latin typeface="+mn-lt"/>
            </a:endParaRPr>
          </a:p>
          <a:p>
            <a:r>
              <a:rPr lang="en-IN" sz="900" dirty="0">
                <a:latin typeface="+mn-lt"/>
              </a:rPr>
              <a:t>while True:</a:t>
            </a:r>
          </a:p>
          <a:p>
            <a:r>
              <a:rPr lang="en-IN" sz="900" dirty="0">
                <a:latin typeface="+mn-lt"/>
              </a:rPr>
              <a:t>    temp, humidity, pm25 = </a:t>
            </a:r>
            <a:r>
              <a:rPr lang="en-IN" sz="900" dirty="0" err="1">
                <a:latin typeface="+mn-lt"/>
              </a:rPr>
              <a:t>get_air_quality_data</a:t>
            </a:r>
            <a:r>
              <a:rPr lang="en-IN" sz="900" dirty="0">
                <a:latin typeface="+mn-lt"/>
              </a:rPr>
              <a:t>()</a:t>
            </a:r>
          </a:p>
          <a:p>
            <a:r>
              <a:rPr lang="en-IN" sz="900" dirty="0">
                <a:latin typeface="+mn-lt"/>
              </a:rPr>
              <a:t>    print(</a:t>
            </a:r>
            <a:r>
              <a:rPr lang="en-IN" sz="900" dirty="0" err="1">
                <a:latin typeface="+mn-lt"/>
              </a:rPr>
              <a:t>f"Temp</a:t>
            </a:r>
            <a:r>
              <a:rPr lang="en-IN" sz="900" dirty="0">
                <a:latin typeface="+mn-lt"/>
              </a:rPr>
              <a:t>: {temp:.1f}°C, Humidity: {humidity:.1f}%, PM2.5: {pm25:.1f}")</a:t>
            </a:r>
          </a:p>
          <a:p>
            <a:r>
              <a:rPr lang="en-IN" sz="900" dirty="0">
                <a:latin typeface="+mn-lt"/>
              </a:rPr>
              <a:t>    </a:t>
            </a:r>
            <a:r>
              <a:rPr lang="en-IN" sz="900" dirty="0" err="1">
                <a:latin typeface="+mn-lt"/>
              </a:rPr>
              <a:t>send_alert</a:t>
            </a:r>
            <a:r>
              <a:rPr lang="en-IN" sz="900" dirty="0">
                <a:latin typeface="+mn-lt"/>
              </a:rPr>
              <a:t>(pm25)</a:t>
            </a:r>
          </a:p>
          <a:p>
            <a:r>
              <a:rPr lang="en-IN" sz="900" dirty="0">
                <a:latin typeface="+mn-lt"/>
              </a:rPr>
              <a:t>    </a:t>
            </a:r>
            <a:r>
              <a:rPr lang="en-IN" sz="900" dirty="0" err="1">
                <a:latin typeface="+mn-lt"/>
              </a:rPr>
              <a:t>time.sleep</a:t>
            </a:r>
            <a:r>
              <a:rPr lang="en-IN" sz="900" dirty="0">
                <a:latin typeface="+mn-lt"/>
              </a:rPr>
              <a:t>(10) 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FDE2CC-5700-7B26-E485-076C900E544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7352" y="1679509"/>
            <a:ext cx="1183464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IoT sensors collect and transmit air quality data continuously.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Analysis: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 models predict pollution trends and identify risks.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Security: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tamper-proof and transparent storage of air quality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Alerts: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Smart contracts trigger notifications when pollution exceeds safe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8AFF2722-10C7-CD26-80B4-5D19E5019E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98972870-761B-E242-C175-1C591B87DB2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0B48D9-8202-5751-C1B4-CAFCC1E9BA31}"/>
              </a:ext>
            </a:extLst>
          </p:cNvPr>
          <p:cNvSpPr txBox="1"/>
          <p:nvPr/>
        </p:nvSpPr>
        <p:spPr>
          <a:xfrm>
            <a:off x="7390003" y="145946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Output: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8634C0-6B39-129F-5B37-4DE7947ECC39}"/>
              </a:ext>
            </a:extLst>
          </p:cNvPr>
          <p:cNvSpPr txBox="1"/>
          <p:nvPr/>
        </p:nvSpPr>
        <p:spPr>
          <a:xfrm>
            <a:off x="1371600" y="147423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implemented code: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DC619-8E3B-A5CE-9F1A-B11C0EFD3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53" y="1843564"/>
            <a:ext cx="6805448" cy="4481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EE4B8C-761C-58D8-FD81-BEAC3400A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1828800"/>
            <a:ext cx="4038600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9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  <a:r>
              <a:rPr spc="-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spc="-114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</a:rPr>
              <a:t>Discussion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471221E-7D67-5F0E-550B-B91797C9F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52" y="1561566"/>
            <a:ext cx="715594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Sensor accuracy depends on calibration and maintenance.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 updates every 10 seconds.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Alerts trigger when PM2.5 exceeds the threshold.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 in cloud or databases improves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failures can be managed with offline storage.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encryption protects transmitted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models can predict air quality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Low-power and solar options improve sustainability.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scalability allows multi-location deployment.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32594-3F4E-64BE-0532-DCEF2AE10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561566"/>
            <a:ext cx="4900448" cy="52202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1526</Words>
  <Application>Microsoft Office PowerPoint</Application>
  <PresentationFormat>Widescreen</PresentationFormat>
  <Paragraphs>195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Wingdings</vt:lpstr>
      <vt:lpstr>Office Theme</vt:lpstr>
      <vt:lpstr>AI and IoT-based Smart Air Quality Monitoring System with Automated Alerts</vt:lpstr>
      <vt:lpstr>Introduction</vt:lpstr>
      <vt:lpstr>Objectives</vt:lpstr>
      <vt:lpstr>Literature Review / Background</vt:lpstr>
      <vt:lpstr>Methodology</vt:lpstr>
      <vt:lpstr>System Design / Architecture</vt:lpstr>
      <vt:lpstr>Implementation</vt:lpstr>
      <vt:lpstr>PowerPoint Presentation</vt:lpstr>
      <vt:lpstr>Results &amp; Discussion</vt:lpstr>
      <vt:lpstr>Challenges &amp; Limitations</vt:lpstr>
      <vt:lpstr>Future Scope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creator>sankar</dc:creator>
  <cp:lastModifiedBy>d v Sai Kumar</cp:lastModifiedBy>
  <cp:revision>3</cp:revision>
  <dcterms:created xsi:type="dcterms:W3CDTF">2025-02-28T05:15:08Z</dcterms:created>
  <dcterms:modified xsi:type="dcterms:W3CDTF">2025-04-03T08:02:51Z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2025-02-28T00:00:00Z</vt:filetime>
  </property>
  <property fmtid="{D5CDD505-2E9C-101B-9397-08002B2CF9AE}" pid="5" name="Producer">
    <vt:lpwstr>Microsoft® PowerPoint® 2019</vt:lpwstr>
  </property>
</Properties>
</file>