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0" r:id="rId9"/>
    <p:sldId id="271" r:id="rId10"/>
    <p:sldId id="265" r:id="rId11"/>
    <p:sldId id="27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9DCF-B9F8-4177-9790-9522765BBAA8}" v="37" dt="2025-09-01T03:50:0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v Sai Kumar" userId="4605bc5144c9657b" providerId="LiveId" clId="{36669DCF-B9F8-4177-9790-9522765BBAA8}"/>
    <pc:docChg chg="undo custSel addSld delSld modSld">
      <pc:chgData name="d v Sai Kumar" userId="4605bc5144c9657b" providerId="LiveId" clId="{36669DCF-B9F8-4177-9790-9522765BBAA8}" dt="2025-09-01T03:52:39.247" v="1256" actId="5793"/>
      <pc:docMkLst>
        <pc:docMk/>
      </pc:docMkLst>
      <pc:sldChg chg="modSp mod">
        <pc:chgData name="d v Sai Kumar" userId="4605bc5144c9657b" providerId="LiveId" clId="{36669DCF-B9F8-4177-9790-9522765BBAA8}" dt="2025-09-01T03:25:51.551" v="177" actId="27636"/>
        <pc:sldMkLst>
          <pc:docMk/>
          <pc:sldMk cId="2091762163" sldId="256"/>
        </pc:sldMkLst>
        <pc:spChg chg="mod">
          <ac:chgData name="d v Sai Kumar" userId="4605bc5144c9657b" providerId="LiveId" clId="{36669DCF-B9F8-4177-9790-9522765BBAA8}" dt="2025-09-01T03:25:24.446" v="172" actId="14100"/>
          <ac:spMkLst>
            <pc:docMk/>
            <pc:sldMk cId="2091762163" sldId="256"/>
            <ac:spMk id="3" creationId="{A9A89F28-3812-7A8E-BCCD-11B874AEF8AF}"/>
          </ac:spMkLst>
        </pc:spChg>
        <pc:spChg chg="mod">
          <ac:chgData name="d v Sai Kumar" userId="4605bc5144c9657b" providerId="LiveId" clId="{36669DCF-B9F8-4177-9790-9522765BBAA8}" dt="2025-09-01T03:25:51.551" v="177" actId="27636"/>
          <ac:spMkLst>
            <pc:docMk/>
            <pc:sldMk cId="2091762163" sldId="256"/>
            <ac:spMk id="6" creationId="{30311814-D603-17AE-559A-901EB88A9DB0}"/>
          </ac:spMkLst>
        </pc:spChg>
      </pc:sldChg>
      <pc:sldChg chg="modSp mod">
        <pc:chgData name="d v Sai Kumar" userId="4605bc5144c9657b" providerId="LiveId" clId="{36669DCF-B9F8-4177-9790-9522765BBAA8}" dt="2025-09-01T03:26:20.985" v="197" actId="14100"/>
        <pc:sldMkLst>
          <pc:docMk/>
          <pc:sldMk cId="825255116" sldId="257"/>
        </pc:sldMkLst>
        <pc:spChg chg="mod">
          <ac:chgData name="d v Sai Kumar" userId="4605bc5144c9657b" providerId="LiveId" clId="{36669DCF-B9F8-4177-9790-9522765BBAA8}" dt="2025-09-01T03:26:20.985" v="197" actId="14100"/>
          <ac:spMkLst>
            <pc:docMk/>
            <pc:sldMk cId="825255116" sldId="257"/>
            <ac:spMk id="3" creationId="{C76CFD7A-6800-D7CD-6FA5-0FD2C29A970A}"/>
          </ac:spMkLst>
        </pc:spChg>
      </pc:sldChg>
      <pc:sldChg chg="modSp mod">
        <pc:chgData name="d v Sai Kumar" userId="4605bc5144c9657b" providerId="LiveId" clId="{36669DCF-B9F8-4177-9790-9522765BBAA8}" dt="2025-09-01T03:52:16.307" v="1255" actId="12"/>
        <pc:sldMkLst>
          <pc:docMk/>
          <pc:sldMk cId="981162499" sldId="258"/>
        </pc:sldMkLst>
        <pc:spChg chg="mod">
          <ac:chgData name="d v Sai Kumar" userId="4605bc5144c9657b" providerId="LiveId" clId="{36669DCF-B9F8-4177-9790-9522765BBAA8}" dt="2025-09-01T03:52:16.307" v="1255" actId="12"/>
          <ac:spMkLst>
            <pc:docMk/>
            <pc:sldMk cId="981162499" sldId="258"/>
            <ac:spMk id="5" creationId="{80B0A3AA-9931-8CF5-7469-8F9B39094975}"/>
          </ac:spMkLst>
        </pc:spChg>
      </pc:sldChg>
      <pc:sldChg chg="modSp mod">
        <pc:chgData name="d v Sai Kumar" userId="4605bc5144c9657b" providerId="LiveId" clId="{36669DCF-B9F8-4177-9790-9522765BBAA8}" dt="2025-09-01T03:26:47.021" v="214" actId="20577"/>
        <pc:sldMkLst>
          <pc:docMk/>
          <pc:sldMk cId="2540912804" sldId="261"/>
        </pc:sldMkLst>
        <pc:spChg chg="mod">
          <ac:chgData name="d v Sai Kumar" userId="4605bc5144c9657b" providerId="LiveId" clId="{36669DCF-B9F8-4177-9790-9522765BBAA8}" dt="2025-09-01T03:26:47.021" v="214" actId="20577"/>
          <ac:spMkLst>
            <pc:docMk/>
            <pc:sldMk cId="2540912804" sldId="261"/>
            <ac:spMk id="2" creationId="{EE77FBBC-9488-F05C-BCCA-0474DA68B285}"/>
          </ac:spMkLst>
        </pc:spChg>
        <pc:spChg chg="mod">
          <ac:chgData name="d v Sai Kumar" userId="4605bc5144c9657b" providerId="LiveId" clId="{36669DCF-B9F8-4177-9790-9522765BBAA8}" dt="2025-08-29T07:25:45.733" v="169" actId="255"/>
          <ac:spMkLst>
            <pc:docMk/>
            <pc:sldMk cId="2540912804" sldId="261"/>
            <ac:spMk id="5" creationId="{743B269C-60A1-B1D4-7E86-7908CF57ACD9}"/>
          </ac:spMkLst>
        </pc:spChg>
      </pc:sldChg>
      <pc:sldChg chg="modSp mod">
        <pc:chgData name="d v Sai Kumar" userId="4605bc5144c9657b" providerId="LiveId" clId="{36669DCF-B9F8-4177-9790-9522765BBAA8}" dt="2025-08-29T07:26:14.303" v="171" actId="255"/>
        <pc:sldMkLst>
          <pc:docMk/>
          <pc:sldMk cId="251392508" sldId="262"/>
        </pc:sldMkLst>
        <pc:spChg chg="mod">
          <ac:chgData name="d v Sai Kumar" userId="4605bc5144c9657b" providerId="LiveId" clId="{36669DCF-B9F8-4177-9790-9522765BBAA8}" dt="2025-08-26T06:41:12.908" v="33" actId="14100"/>
          <ac:spMkLst>
            <pc:docMk/>
            <pc:sldMk cId="251392508" sldId="262"/>
            <ac:spMk id="2" creationId="{8A485504-E60E-C1E8-A871-A3E75BC15D4A}"/>
          </ac:spMkLst>
        </pc:spChg>
        <pc:spChg chg="mod">
          <ac:chgData name="d v Sai Kumar" userId="4605bc5144c9657b" providerId="LiveId" clId="{36669DCF-B9F8-4177-9790-9522765BBAA8}" dt="2025-08-29T07:26:14.303" v="171" actId="255"/>
          <ac:spMkLst>
            <pc:docMk/>
            <pc:sldMk cId="251392508" sldId="262"/>
            <ac:spMk id="5" creationId="{B2062BC5-60EF-A08C-4043-F688AED34B44}"/>
          </ac:spMkLst>
        </pc:spChg>
      </pc:sldChg>
      <pc:sldChg chg="addSp modSp mod">
        <pc:chgData name="d v Sai Kumar" userId="4605bc5144c9657b" providerId="LiveId" clId="{36669DCF-B9F8-4177-9790-9522765BBAA8}" dt="2025-09-01T03:52:39.247" v="1256" actId="5793"/>
        <pc:sldMkLst>
          <pc:docMk/>
          <pc:sldMk cId="630926597" sldId="263"/>
        </pc:sldMkLst>
        <pc:spChg chg="add mod">
          <ac:chgData name="d v Sai Kumar" userId="4605bc5144c9657b" providerId="LiveId" clId="{36669DCF-B9F8-4177-9790-9522765BBAA8}" dt="2025-09-01T03:52:39.247" v="1256" actId="5793"/>
          <ac:spMkLst>
            <pc:docMk/>
            <pc:sldMk cId="630926597" sldId="263"/>
            <ac:spMk id="5" creationId="{F37F1E5E-5632-0BA2-18D1-918D02295611}"/>
          </ac:spMkLst>
        </pc:spChg>
      </pc:sldChg>
      <pc:sldChg chg="addSp delSp modSp mod">
        <pc:chgData name="d v Sai Kumar" userId="4605bc5144c9657b" providerId="LiveId" clId="{36669DCF-B9F8-4177-9790-9522765BBAA8}" dt="2025-09-01T03:30:53.137" v="216" actId="21"/>
        <pc:sldMkLst>
          <pc:docMk/>
          <pc:sldMk cId="3851334713" sldId="264"/>
        </pc:sldMkLst>
        <pc:spChg chg="add mod">
          <ac:chgData name="d v Sai Kumar" userId="4605bc5144c9657b" providerId="LiveId" clId="{36669DCF-B9F8-4177-9790-9522765BBAA8}" dt="2025-08-26T06:48:17.591" v="50" actId="14100"/>
          <ac:spMkLst>
            <pc:docMk/>
            <pc:sldMk cId="3851334713" sldId="264"/>
            <ac:spMk id="6" creationId="{7F0864F0-8A2A-3806-1C0A-3589B77C5BE5}"/>
          </ac:spMkLst>
        </pc:spChg>
        <pc:picChg chg="add del mod">
          <ac:chgData name="d v Sai Kumar" userId="4605bc5144c9657b" providerId="LiveId" clId="{36669DCF-B9F8-4177-9790-9522765BBAA8}" dt="2025-09-01T03:30:53.137" v="216" actId="21"/>
          <ac:picMkLst>
            <pc:docMk/>
            <pc:sldMk cId="3851334713" sldId="264"/>
            <ac:picMk id="5" creationId="{2CDA36AD-5FED-AACF-AA28-28DC2D7006FA}"/>
          </ac:picMkLst>
        </pc:picChg>
      </pc:sldChg>
      <pc:sldChg chg="addSp modSp mod">
        <pc:chgData name="d v Sai Kumar" userId="4605bc5144c9657b" providerId="LiveId" clId="{36669DCF-B9F8-4177-9790-9522765BBAA8}" dt="2025-08-26T06:52:23.643" v="86" actId="1076"/>
        <pc:sldMkLst>
          <pc:docMk/>
          <pc:sldMk cId="4068753904" sldId="265"/>
        </pc:sldMkLst>
        <pc:spChg chg="add mod">
          <ac:chgData name="d v Sai Kumar" userId="4605bc5144c9657b" providerId="LiveId" clId="{36669DCF-B9F8-4177-9790-9522765BBAA8}" dt="2025-08-26T06:51:53.954" v="81" actId="14100"/>
          <ac:spMkLst>
            <pc:docMk/>
            <pc:sldMk cId="4068753904" sldId="265"/>
            <ac:spMk id="10" creationId="{57181808-55F2-DFCE-EA6E-A87CEF2160A3}"/>
          </ac:spMkLst>
        </pc:spChg>
        <pc:spChg chg="add mod">
          <ac:chgData name="d v Sai Kumar" userId="4605bc5144c9657b" providerId="LiveId" clId="{36669DCF-B9F8-4177-9790-9522765BBAA8}" dt="2025-08-26T06:52:23.643" v="86" actId="1076"/>
          <ac:spMkLst>
            <pc:docMk/>
            <pc:sldMk cId="4068753904" sldId="265"/>
            <ac:spMk id="11" creationId="{C3446952-7E12-F16E-CBF1-336819807B8C}"/>
          </ac:spMkLst>
        </pc:spChg>
        <pc:picChg chg="add mod">
          <ac:chgData name="d v Sai Kumar" userId="4605bc5144c9657b" providerId="LiveId" clId="{36669DCF-B9F8-4177-9790-9522765BBAA8}" dt="2025-08-26T06:51:47.081" v="80" actId="1076"/>
          <ac:picMkLst>
            <pc:docMk/>
            <pc:sldMk cId="4068753904" sldId="265"/>
            <ac:picMk id="6" creationId="{B98EE615-D630-4093-2A1F-1A9A47EBD71F}"/>
          </ac:picMkLst>
        </pc:picChg>
        <pc:picChg chg="add mod">
          <ac:chgData name="d v Sai Kumar" userId="4605bc5144c9657b" providerId="LiveId" clId="{36669DCF-B9F8-4177-9790-9522765BBAA8}" dt="2025-08-26T06:52:01.368" v="83" actId="1076"/>
          <ac:picMkLst>
            <pc:docMk/>
            <pc:sldMk cId="4068753904" sldId="265"/>
            <ac:picMk id="8" creationId="{F081BB41-FC6D-31BB-747E-3F0278A3C944}"/>
          </ac:picMkLst>
        </pc:picChg>
        <pc:picChg chg="add mod">
          <ac:chgData name="d v Sai Kumar" userId="4605bc5144c9657b" providerId="LiveId" clId="{36669DCF-B9F8-4177-9790-9522765BBAA8}" dt="2025-08-26T06:51:57.819" v="82" actId="1076"/>
          <ac:picMkLst>
            <pc:docMk/>
            <pc:sldMk cId="4068753904" sldId="265"/>
            <ac:picMk id="9" creationId="{B7150F8A-92F8-0674-6834-23B12C46AAEF}"/>
          </ac:picMkLst>
        </pc:picChg>
      </pc:sldChg>
      <pc:sldChg chg="del">
        <pc:chgData name="d v Sai Kumar" userId="4605bc5144c9657b" providerId="LiveId" clId="{36669DCF-B9F8-4177-9790-9522765BBAA8}" dt="2025-08-26T06:57:38.025" v="113" actId="2696"/>
        <pc:sldMkLst>
          <pc:docMk/>
          <pc:sldMk cId="2561040837" sldId="266"/>
        </pc:sldMkLst>
      </pc:sldChg>
      <pc:sldChg chg="addSp modSp mod">
        <pc:chgData name="d v Sai Kumar" userId="4605bc5144c9657b" providerId="LiveId" clId="{36669DCF-B9F8-4177-9790-9522765BBAA8}" dt="2025-08-26T06:56:17.611" v="112" actId="1076"/>
        <pc:sldMkLst>
          <pc:docMk/>
          <pc:sldMk cId="3818510927" sldId="267"/>
        </pc:sldMkLst>
        <pc:spChg chg="add mod">
          <ac:chgData name="d v Sai Kumar" userId="4605bc5144c9657b" providerId="LiveId" clId="{36669DCF-B9F8-4177-9790-9522765BBAA8}" dt="2025-08-26T06:55:37.342" v="105" actId="20577"/>
          <ac:spMkLst>
            <pc:docMk/>
            <pc:sldMk cId="3818510927" sldId="267"/>
            <ac:spMk id="5" creationId="{DFDC4D1D-A475-EEB3-D49C-EE3A445F34B9}"/>
          </ac:spMkLst>
        </pc:spChg>
        <pc:picChg chg="add mod">
          <ac:chgData name="d v Sai Kumar" userId="4605bc5144c9657b" providerId="LiveId" clId="{36669DCF-B9F8-4177-9790-9522765BBAA8}" dt="2025-08-26T06:56:17.611" v="112" actId="1076"/>
          <ac:picMkLst>
            <pc:docMk/>
            <pc:sldMk cId="3818510927" sldId="267"/>
            <ac:picMk id="6" creationId="{63F8CDA9-EBE2-C5D5-F0B0-CD7FAF37DB53}"/>
          </ac:picMkLst>
        </pc:picChg>
      </pc:sldChg>
      <pc:sldChg chg="addSp modSp mod">
        <pc:chgData name="d v Sai Kumar" userId="4605bc5144c9657b" providerId="LiveId" clId="{36669DCF-B9F8-4177-9790-9522765BBAA8}" dt="2025-08-26T06:39:33.546" v="26" actId="2711"/>
        <pc:sldMkLst>
          <pc:docMk/>
          <pc:sldMk cId="386618561" sldId="268"/>
        </pc:sldMkLst>
        <pc:spChg chg="add mod">
          <ac:chgData name="d v Sai Kumar" userId="4605bc5144c9657b" providerId="LiveId" clId="{36669DCF-B9F8-4177-9790-9522765BBAA8}" dt="2025-08-26T06:39:33.546" v="26" actId="2711"/>
          <ac:spMkLst>
            <pc:docMk/>
            <pc:sldMk cId="386618561" sldId="268"/>
            <ac:spMk id="5" creationId="{3A22A50F-B16C-A4A0-FE0F-6A6F8004798D}"/>
          </ac:spMkLst>
        </pc:spChg>
      </pc:sldChg>
      <pc:sldChg chg="addSp delSp modSp add mod">
        <pc:chgData name="d v Sai Kumar" userId="4605bc5144c9657b" providerId="LiveId" clId="{36669DCF-B9F8-4177-9790-9522765BBAA8}" dt="2025-09-01T03:49:48.679" v="1212" actId="20577"/>
        <pc:sldMkLst>
          <pc:docMk/>
          <pc:sldMk cId="2910598037" sldId="270"/>
        </pc:sldMkLst>
        <pc:spChg chg="mod">
          <ac:chgData name="d v Sai Kumar" userId="4605bc5144c9657b" providerId="LiveId" clId="{36669DCF-B9F8-4177-9790-9522765BBAA8}" dt="2025-09-01T03:49:48.679" v="1212" actId="20577"/>
          <ac:spMkLst>
            <pc:docMk/>
            <pc:sldMk cId="2910598037" sldId="270"/>
            <ac:spMk id="2" creationId="{62D27FB4-EBE5-0F88-C618-55EF77A297EF}"/>
          </ac:spMkLst>
        </pc:spChg>
        <pc:spChg chg="mod">
          <ac:chgData name="d v Sai Kumar" userId="4605bc5144c9657b" providerId="LiveId" clId="{36669DCF-B9F8-4177-9790-9522765BBAA8}" dt="2025-09-01T03:49:13.042" v="1209" actId="20577"/>
          <ac:spMkLst>
            <pc:docMk/>
            <pc:sldMk cId="2910598037" sldId="270"/>
            <ac:spMk id="6" creationId="{3E7F23E9-34A9-6D18-A59A-FEF114B8194D}"/>
          </ac:spMkLst>
        </pc:spChg>
        <pc:picChg chg="del">
          <ac:chgData name="d v Sai Kumar" userId="4605bc5144c9657b" providerId="LiveId" clId="{36669DCF-B9F8-4177-9790-9522765BBAA8}" dt="2025-09-01T03:34:36.139" v="597" actId="478"/>
          <ac:picMkLst>
            <pc:docMk/>
            <pc:sldMk cId="2910598037" sldId="270"/>
            <ac:picMk id="5" creationId="{ACF0C23F-AC4D-B9B9-BD64-A45E09782AB5}"/>
          </ac:picMkLst>
        </pc:picChg>
        <pc:picChg chg="add mod">
          <ac:chgData name="d v Sai Kumar" userId="4605bc5144c9657b" providerId="LiveId" clId="{36669DCF-B9F8-4177-9790-9522765BBAA8}" dt="2025-09-01T03:48:16.596" v="1177" actId="1076"/>
          <ac:picMkLst>
            <pc:docMk/>
            <pc:sldMk cId="2910598037" sldId="270"/>
            <ac:picMk id="7" creationId="{542AE572-FDA3-E198-4141-7B54705DD7A8}"/>
          </ac:picMkLst>
        </pc:picChg>
      </pc:sldChg>
      <pc:sldChg chg="addSp modSp add mod">
        <pc:chgData name="d v Sai Kumar" userId="4605bc5144c9657b" providerId="LiveId" clId="{36669DCF-B9F8-4177-9790-9522765BBAA8}" dt="2025-09-01T03:51:00.234" v="1253" actId="14100"/>
        <pc:sldMkLst>
          <pc:docMk/>
          <pc:sldMk cId="2121925496" sldId="271"/>
        </pc:sldMkLst>
        <pc:spChg chg="mod">
          <ac:chgData name="d v Sai Kumar" userId="4605bc5144c9657b" providerId="LiveId" clId="{36669DCF-B9F8-4177-9790-9522765BBAA8}" dt="2025-09-01T03:34:57.017" v="601" actId="20577"/>
          <ac:spMkLst>
            <pc:docMk/>
            <pc:sldMk cId="2121925496" sldId="271"/>
            <ac:spMk id="2" creationId="{7E35217B-EB3E-6B05-F66F-1BADF0AB6441}"/>
          </ac:spMkLst>
        </pc:spChg>
        <pc:spChg chg="mod">
          <ac:chgData name="d v Sai Kumar" userId="4605bc5144c9657b" providerId="LiveId" clId="{36669DCF-B9F8-4177-9790-9522765BBAA8}" dt="2025-09-01T03:50:49.648" v="1251" actId="20577"/>
          <ac:spMkLst>
            <pc:docMk/>
            <pc:sldMk cId="2121925496" sldId="271"/>
            <ac:spMk id="6" creationId="{8D55EA15-E06D-62BA-8091-4B5CDBB31E53}"/>
          </ac:spMkLst>
        </pc:spChg>
        <pc:picChg chg="add mod">
          <ac:chgData name="d v Sai Kumar" userId="4605bc5144c9657b" providerId="LiveId" clId="{36669DCF-B9F8-4177-9790-9522765BBAA8}" dt="2025-09-01T03:51:00.234" v="1253" actId="14100"/>
          <ac:picMkLst>
            <pc:docMk/>
            <pc:sldMk cId="2121925496" sldId="271"/>
            <ac:picMk id="5" creationId="{0122BE3D-DC0A-B362-76C3-651BA044AE26}"/>
          </ac:picMkLst>
        </pc:picChg>
      </pc:sldChg>
      <pc:sldChg chg="addSp delSp modSp add mod">
        <pc:chgData name="d v Sai Kumar" userId="4605bc5144c9657b" providerId="LiveId" clId="{36669DCF-B9F8-4177-9790-9522765BBAA8}" dt="2025-09-01T03:45:45.606" v="1174" actId="14100"/>
        <pc:sldMkLst>
          <pc:docMk/>
          <pc:sldMk cId="1055837507" sldId="272"/>
        </pc:sldMkLst>
        <pc:spChg chg="mod">
          <ac:chgData name="d v Sai Kumar" userId="4605bc5144c9657b" providerId="LiveId" clId="{36669DCF-B9F8-4177-9790-9522765BBAA8}" dt="2025-09-01T03:40:51.832" v="1166" actId="20577"/>
          <ac:spMkLst>
            <pc:docMk/>
            <pc:sldMk cId="1055837507" sldId="272"/>
            <ac:spMk id="2" creationId="{38F2FF58-43CE-F09C-1286-CCD35F82FA1F}"/>
          </ac:spMkLst>
        </pc:spChg>
        <pc:spChg chg="del">
          <ac:chgData name="d v Sai Kumar" userId="4605bc5144c9657b" providerId="LiveId" clId="{36669DCF-B9F8-4177-9790-9522765BBAA8}" dt="2025-09-01T03:45:19.217" v="1168" actId="478"/>
          <ac:spMkLst>
            <pc:docMk/>
            <pc:sldMk cId="1055837507" sldId="272"/>
            <ac:spMk id="10" creationId="{57EC3FFC-B3F1-955A-EA05-E698CED0A033}"/>
          </ac:spMkLst>
        </pc:spChg>
        <pc:spChg chg="del">
          <ac:chgData name="d v Sai Kumar" userId="4605bc5144c9657b" providerId="LiveId" clId="{36669DCF-B9F8-4177-9790-9522765BBAA8}" dt="2025-09-01T03:45:25.556" v="1170" actId="478"/>
          <ac:spMkLst>
            <pc:docMk/>
            <pc:sldMk cId="1055837507" sldId="272"/>
            <ac:spMk id="11" creationId="{0D7729BD-D153-EF02-398A-05A051A64CD1}"/>
          </ac:spMkLst>
        </pc:spChg>
        <pc:picChg chg="del">
          <ac:chgData name="d v Sai Kumar" userId="4605bc5144c9657b" providerId="LiveId" clId="{36669DCF-B9F8-4177-9790-9522765BBAA8}" dt="2025-09-01T03:45:15.067" v="1167" actId="478"/>
          <ac:picMkLst>
            <pc:docMk/>
            <pc:sldMk cId="1055837507" sldId="272"/>
            <ac:picMk id="6" creationId="{EA129C5C-13E9-26A1-3F4B-5546E142D527}"/>
          </ac:picMkLst>
        </pc:picChg>
        <pc:picChg chg="add mod">
          <ac:chgData name="d v Sai Kumar" userId="4605bc5144c9657b" providerId="LiveId" clId="{36669DCF-B9F8-4177-9790-9522765BBAA8}" dt="2025-09-01T03:45:45.606" v="1174" actId="14100"/>
          <ac:picMkLst>
            <pc:docMk/>
            <pc:sldMk cId="1055837507" sldId="272"/>
            <ac:picMk id="7" creationId="{B086F029-9723-8F7E-F671-40A39049DC8A}"/>
          </ac:picMkLst>
        </pc:picChg>
        <pc:picChg chg="del">
          <ac:chgData name="d v Sai Kumar" userId="4605bc5144c9657b" providerId="LiveId" clId="{36669DCF-B9F8-4177-9790-9522765BBAA8}" dt="2025-09-01T03:45:22.555" v="1169" actId="478"/>
          <ac:picMkLst>
            <pc:docMk/>
            <pc:sldMk cId="1055837507" sldId="272"/>
            <ac:picMk id="8" creationId="{F26DB54E-5D79-A1D3-A9E1-5E6926D3B5CE}"/>
          </ac:picMkLst>
        </pc:picChg>
        <pc:picChg chg="del">
          <ac:chgData name="d v Sai Kumar" userId="4605bc5144c9657b" providerId="LiveId" clId="{36669DCF-B9F8-4177-9790-9522765BBAA8}" dt="2025-09-01T03:45:28.130" v="1171" actId="478"/>
          <ac:picMkLst>
            <pc:docMk/>
            <pc:sldMk cId="1055837507" sldId="272"/>
            <ac:picMk id="9" creationId="{ABEA4664-CFC2-22FA-B000-15ADB209D5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901-FDDB-241D-EBCE-2B63B035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E6AB-E15E-5EEA-2BDD-AFD47605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24D1-D353-972D-294B-81DE7012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A3CC-6DDE-0066-54BD-626B6FDA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69A0-0A03-9005-F8B9-D86B192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044-4A76-73F9-11B3-7E3F535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FD0E-1618-C934-1597-A6D65A05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B5FE-D3B7-2342-334E-B755AA03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9FD3-55A7-66D6-D3EF-8AAF4C9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FC9F-496C-224F-73A4-2E05C17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4E1E-B9CB-D5E8-DEB1-BA45F410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FE3E9-1166-F8F5-D8EA-45D0487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086-9AEF-06CE-1425-28C7D97A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0D32-8917-09CA-F2C6-92B7B1B1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4838-799A-BB65-E9A7-DB01E86E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CA13-DFFA-F891-965E-ABCBB161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A5AA-D3B3-EBC2-DEED-608BA8A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E11B-EAB2-D54A-F0A2-58C30A5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40E7-B1A9-DDE8-E7A5-BAC62926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2103-C9BB-8D83-CC7B-23DBC3D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942-9E2F-1664-A4CF-8127595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12BE-065D-4895-3665-11CF84F7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B5ED-899C-8D68-9FEC-1010158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13A1-7317-6C28-F6EA-8C2F22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9DC2-0D46-AFF8-A903-3F90EE5A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2BA-E38D-9F50-50F1-E13FE798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32AE-7889-3CBA-28EF-53308CE7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A1784-1731-A5BC-FA97-F3E89824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6CE1-8965-339A-4D81-6EDF101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A912-EC48-7D57-50F8-E36303D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11F9-8290-3CEE-4482-64D3021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0CB-E835-6EC1-A3B1-FC142F8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6CB8-91C4-9775-7E6A-2FA4DD6B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B974-B12B-9F17-F42C-67AFDA9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639F6-5D37-B9D9-2B80-BBBFAA20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BE823-E93F-C83B-FCE6-AEE02C94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7C4B4-EB9B-169B-D089-E4BFE786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EAAEF-DE7E-0248-B26A-94A633D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AF5E3-9F5F-5F17-0CFB-45A353F3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D21-5B82-7484-AA22-A9ED016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2861-D755-0290-D3D4-66AE6E6E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37DB-E0F9-9AC0-3D4B-E4C1963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F380-DA2D-4382-851F-7647832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D2DC7-6066-0377-E1F2-110FF66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0C570-4F83-11FC-2B55-CCBB74C5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2D94-2051-B568-464F-B853930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EEC-4C47-0C9C-04CA-6019E844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6D88-E3B5-3744-AB59-075F128A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71B1-DBD3-4BFA-20D6-2FD59C14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2C18-5EC5-C46E-F2B9-1E29AB9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4744-1FE7-5099-478E-E59FC3C8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57E5-C4B7-E618-09E5-83FBCAC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25E7-438A-E9AA-83B8-4652606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CA2AB-68B1-65C5-FA13-1361D6DA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BF58-1464-F3AD-CB0B-5FE65305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6EDE-8461-77AA-5DEC-B83BCA5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EACE-568D-571A-BDD5-7019AA6E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1510-CDC0-279B-87DA-9C75572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FDC2-0088-9214-2297-02123656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AC6A-4F42-F180-A4AA-CBD7ADF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37E5-3953-89AE-213C-2466443F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CB8-FFF1-470A-AA9C-EDE358CC0F0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A6AC-1669-508A-BD43-9FA557B8B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4D70-B3AC-C126-4E25-4B44F651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ACDD-EC81-47F6-0503-E7D3C30E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96" y="633335"/>
            <a:ext cx="9144000" cy="109654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SIMATS ENGINEERIN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Saveetha Institute of Medical and Technical Sciences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Chennai-602105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89F28-3812-7A8E-BCCD-11B874AE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596" y="1809135"/>
            <a:ext cx="9206404" cy="2502671"/>
          </a:xfrm>
        </p:spPr>
        <p:txBody>
          <a:bodyPr>
            <a:normAutofit/>
          </a:bodyPr>
          <a:lstStyle/>
          <a:p>
            <a:endParaRPr lang="en-IN" b="1" dirty="0">
              <a:latin typeface="Sitka Heading" pitchFamily="2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TOC Game: Language Acceptance Race developed to overcome challenges in  learning language acceptance, compared with conventional teaching methods, for  improved engagement, clarity, and understanding of automata concepts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6EFA4D53-C4ED-09BB-8C9A-DB7072EC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522" y="658019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E950B5C3-D9CA-D5EA-48E1-536F4E8B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655820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921020-7D5A-91BA-8C69-AA4A4D09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311814-D603-17AE-559A-901EB88A9DB0}"/>
              </a:ext>
            </a:extLst>
          </p:cNvPr>
          <p:cNvSpPr txBox="1">
            <a:spLocks/>
          </p:cNvSpPr>
          <p:nvPr/>
        </p:nvSpPr>
        <p:spPr>
          <a:xfrm>
            <a:off x="8573729" y="4778477"/>
            <a:ext cx="4326193" cy="1633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rgbClr val="002060"/>
                </a:solidFill>
              </a:rPr>
              <a:t>-</a:t>
            </a:r>
            <a:r>
              <a:rPr lang="en-IN" sz="2300" b="1" dirty="0">
                <a:solidFill>
                  <a:srgbClr val="002060"/>
                </a:solidFill>
              </a:rPr>
              <a:t>Presentation By:</a:t>
            </a:r>
          </a:p>
          <a:p>
            <a:pPr algn="l"/>
            <a:r>
              <a:rPr lang="en-IN" dirty="0"/>
              <a:t>       </a:t>
            </a:r>
            <a:r>
              <a:rPr lang="en-IN" dirty="0" err="1"/>
              <a:t>Meheer</a:t>
            </a:r>
            <a:r>
              <a:rPr lang="en-IN" dirty="0"/>
              <a:t> J[192372327],</a:t>
            </a:r>
          </a:p>
          <a:p>
            <a:pPr algn="l"/>
            <a:r>
              <a:rPr lang="en-IN" dirty="0"/>
              <a:t>       D v </a:t>
            </a:r>
            <a:r>
              <a:rPr lang="en-IN" dirty="0" err="1"/>
              <a:t>sai</a:t>
            </a:r>
            <a:r>
              <a:rPr lang="en-IN" dirty="0"/>
              <a:t> </a:t>
            </a:r>
            <a:r>
              <a:rPr lang="en-IN" dirty="0" err="1"/>
              <a:t>kumar</a:t>
            </a:r>
            <a:r>
              <a:rPr lang="en-IN" dirty="0"/>
              <a:t>[192372321]</a:t>
            </a:r>
            <a:endParaRPr lang="en-US" dirty="0"/>
          </a:p>
          <a:p>
            <a:pPr algn="l"/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b="1" dirty="0">
                <a:solidFill>
                  <a:srgbClr val="002060"/>
                </a:solidFill>
              </a:rPr>
              <a:t>Supervisor:</a:t>
            </a:r>
          </a:p>
          <a:p>
            <a:pPr algn="l"/>
            <a:r>
              <a:rPr lang="en-US" dirty="0"/>
              <a:t>      </a:t>
            </a:r>
            <a:r>
              <a:rPr lang="en-US" dirty="0" err="1"/>
              <a:t>Dr.Anitha</a:t>
            </a:r>
            <a:r>
              <a:rPr lang="en-US" dirty="0"/>
              <a:t> K, </a:t>
            </a:r>
            <a:r>
              <a:rPr lang="en-US" dirty="0" err="1"/>
              <a:t>Dr.Latha</a:t>
            </a:r>
            <a:r>
              <a:rPr lang="en-US" dirty="0"/>
              <a:t>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E320-422C-E714-FECC-D36DA76E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938-E447-EEA3-62BC-6558DDD4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Input/Output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D0E7C-CB9E-B1A0-25E0-2D7B9DB6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B7D101EA-2B27-435A-0457-F8BFCFD2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7E7FBAA6-0CDF-EDB2-2F07-DEB8A655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863FC5-41BF-5CF2-5731-2857B80E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EE615-D630-4093-2A1F-1A9A47EBD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" y="1272576"/>
            <a:ext cx="4484613" cy="2104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BB41-FC6D-31BB-747E-3F0278A3C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87" y="922598"/>
            <a:ext cx="4971737" cy="2104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50F8A-92F8-0674-6834-23B12C46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81" y="3884650"/>
            <a:ext cx="4971736" cy="25888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7181808-55F2-DFCE-EA6E-A87CEF2160A3}"/>
              </a:ext>
            </a:extLst>
          </p:cNvPr>
          <p:cNvSpPr/>
          <p:nvPr/>
        </p:nvSpPr>
        <p:spPr>
          <a:xfrm>
            <a:off x="4896465" y="2066677"/>
            <a:ext cx="1415845" cy="391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3446952-7E12-F16E-CBF1-336819807B8C}"/>
              </a:ext>
            </a:extLst>
          </p:cNvPr>
          <p:cNvSpPr/>
          <p:nvPr/>
        </p:nvSpPr>
        <p:spPr>
          <a:xfrm>
            <a:off x="8603226" y="3102805"/>
            <a:ext cx="471948" cy="7284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3D24-4AA9-C3E2-2636-F4D7BFCA8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F58-43CE-F09C-1286-CCD35F82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Architecture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C7DC-D013-8643-9D02-72756B33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E339B3FE-97CE-1B94-E94C-8FE0435F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4735D0A6-8AE9-A7A7-E667-20742B0A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0AED8-DDD6-E134-D825-9732F5D7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6F029-9723-8F7E-F671-40A39049D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7" y="1005473"/>
            <a:ext cx="4623525" cy="5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3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BAB5-0404-0A50-E1F6-1D7D3EFB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C49C-A71F-CB5A-CDE2-5BA5763AF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Result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C395-A68D-A4C1-351B-6A8E0271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B16D371-8DBF-1E0A-DA91-AD8AE6C3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44FC0B50-D871-C3A9-BDA9-DCE00CEC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FDBD3-5B77-716D-8DD5-D71A7DED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DC4D1D-A475-EEB3-D49C-EE3A445F34B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2187" y="1079727"/>
            <a:ext cx="8673155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game allowed players to simulate DFA/NFA, test input strings, and observe acceptance/rejection visually through the Automata Visualizer.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levels with increasing difficulty encouraged step-by-step learning and improved problem-solving skills.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and API integration ensured smooth storage and retrieval of levels, automata schemas, and player progress.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demonstrated better understanding of abstract TOC concepts compared to conventional teaching methods.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TOC Game: Language Acceptance Race was successfully developed and implemented to teach automata concepts in an interactive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8CDA9-EBE2-C5D5-F0B0-CD7FAF37D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745" y="1789081"/>
            <a:ext cx="3067665" cy="32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1E840-506F-213F-3994-6DD70CDD5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07CC-C4FE-451B-8672-A3C57BB9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D7E2F-0CB1-0E2E-16D4-9CD61620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71F9E725-778F-1B11-2E11-372F180C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CB53F9FE-50BE-5203-BA92-F9E0A031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06FC9F-46C8-F907-4BAC-87F423A7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22A50F-B16C-A4A0-FE0F-6A6F800479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928" y="1068669"/>
            <a:ext cx="10896627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Linz, P. (2016).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Formal Languages and Automata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(6th Edition). Jones &amp; Bartlett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Sipser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(2012).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Theory of Computation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(3rd Edition). Cengage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Deterding, S., Dixon, D., Khaled, R., &amp; Nacke, L. (2011). "From Game Design Elements to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Gamefulness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Defining 'Gamification'."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15th International Academic </a:t>
            </a: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MindTrek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Conference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Kapp, K. M. (2012).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Gamification of Learning and Instruction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Wiley.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 Digital Library – Research papers on gamification in computer science education.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Hopcroft, J. E., Motwani, R., &amp; Ullman, J. D. (2007).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Automata Theory, Languages, and Computation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(3rd Edition). Pearson Education.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Xplore – Articles on automata teaching methods and interactive learning tools.</a:t>
            </a:r>
          </a:p>
        </p:txBody>
      </p:sp>
    </p:spTree>
    <p:extLst>
      <p:ext uri="{BB962C8B-B14F-4D97-AF65-F5344CB8AC3E}">
        <p14:creationId xmlns:p14="http://schemas.microsoft.com/office/powerpoint/2010/main" val="38661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B67B-90C2-C31E-E013-65829CFE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476-15EC-E2C5-C621-57873B86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078" y="2788103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104A-8AFD-09B7-2608-76545927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007" y="2125507"/>
            <a:ext cx="8636888" cy="47324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Query Please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DE0E6F3-71DF-C568-2A31-FAD1B343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64546E10-5919-6067-7305-0EC132C6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AF203F-5EB1-69DA-FE2F-574BB001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DAF15-D4C6-8AE0-38A9-77F60C11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452-54D2-597A-D9A0-87C2055B5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D7A-6800-D7CD-6FA5-0FD2C29A9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561" y="1278194"/>
            <a:ext cx="9312251" cy="4972703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Aim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Objective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Introduction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Algorithm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Flow chart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Pseudocode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Input/output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Results</a:t>
            </a: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rgbClr val="0070C0"/>
                </a:solidFill>
              </a:rPr>
              <a:t>References</a:t>
            </a:r>
          </a:p>
          <a:p>
            <a:pPr marL="514350" indent="-514350">
              <a:buAutoNum type="arabicParenR"/>
            </a:pPr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A9B3B9DE-D64D-B18B-F565-8C8DC960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DFC699FE-9300-F3FA-2626-15938A983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B8278-F87C-0CC1-9875-879C0244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1321-9726-17A3-CCD2-A3131FEB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39CD-E753-91AE-0F48-C3016D90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Aim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E8F1-A3B4-2465-7F6C-5F5EB7C4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314CB3DF-77C8-B1FE-3DB5-D49F1CCD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AE6577A1-BF5B-4557-A3DB-C38C9890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39B101-7944-9B05-0252-A1D25591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B0A3AA-9931-8CF5-7469-8F9B3909497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78313" y="1086125"/>
            <a:ext cx="10441002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interactive and game-based approach instead of conventional lecture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clarity and understanding of automata concepts such as DFA, NFA, and acceptance of strings.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help learners visualize and simulate automata behavior in a fun and competitive way.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encourage active participation and reduce passive learning in classrooms.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simplify complex TOC topics through gamification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conceptual retention by combining learning with play.</a:t>
            </a:r>
          </a:p>
        </p:txBody>
      </p:sp>
    </p:spTree>
    <p:extLst>
      <p:ext uri="{BB962C8B-B14F-4D97-AF65-F5344CB8AC3E}">
        <p14:creationId xmlns:p14="http://schemas.microsoft.com/office/powerpoint/2010/main" val="98116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3E51D-30E9-5DC8-5997-64CB44B9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FBBC-9488-F05C-BCCA-0474DA68B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IN" dirty="0" err="1">
                <a:solidFill>
                  <a:srgbClr val="FF0000"/>
                </a:solidFill>
              </a:rPr>
              <a:t>bjective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6C4AB-33B7-956F-F580-C1E75278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7A633310-06CF-5CB5-3554-98DA6A53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3090FDB2-D1C2-A8E3-C947-61261A11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185A1E-713B-ED59-7A07-B399646B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3B269C-60A1-B1D4-7E86-7908CF57ACD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1109" y="1125750"/>
            <a:ext cx="11375095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overcome challenges of low engagement and abstract understanding in conventional teaching.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is designed as a race-based activity, where players check if strings are accepted by given automata.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active learning, participation, and competition among students.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visual and interactive simulations to understand DFA, NFA, and acceptance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clarity, retention, and conceptual understanding of automata theory.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 a student-centered learning environment instead of one-way lectures.</a:t>
            </a:r>
          </a:p>
        </p:txBody>
      </p:sp>
    </p:spTree>
    <p:extLst>
      <p:ext uri="{BB962C8B-B14F-4D97-AF65-F5344CB8AC3E}">
        <p14:creationId xmlns:p14="http://schemas.microsoft.com/office/powerpoint/2010/main" val="254091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F36AB-6604-3B8A-EEE8-51FF79E5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5504-E60E-C1E8-A871-A3E75BC1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64" y="-91074"/>
            <a:ext cx="9124335" cy="11431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6DF72-E758-A6FB-E4C1-AE100357C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E5590C45-E6FB-FE93-1019-7AC325AD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4341902F-694B-215E-1E11-D748E376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EDA616-B6F8-590B-1862-10597DD7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062BC5-60EF-A08C-4043-F688AED34B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6747" y="1612162"/>
            <a:ext cx="11160694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important concepts in TOC is language acceptance, where machines like DFA and NFA decide whether a string belongs to a given language.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face difficulties in understanding these abstract concepts when taught through conventional lecture-based methods.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may result in low engagement, lack of clarity, and poor retention of the subject matter.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offers a fun, interactive, and motivating approach to learning complex technical topics.</a:t>
            </a:r>
          </a:p>
        </p:txBody>
      </p:sp>
    </p:spTree>
    <p:extLst>
      <p:ext uri="{BB962C8B-B14F-4D97-AF65-F5344CB8AC3E}">
        <p14:creationId xmlns:p14="http://schemas.microsoft.com/office/powerpoint/2010/main" val="2513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5401-1337-0DA4-9562-A5A39768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52E3-8062-5642-E391-B8A190BE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86C0F-B4AE-5A7C-B1DC-87497D022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6903111-9B9F-59B5-C408-E1D91D6F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E37F48E6-F16C-2E5C-DDC4-DAE3F1B7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AFC794-4F34-2914-D4AD-2C0012D1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7F1E5E-5632-0BA2-18D1-918D0229561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92826" y="846713"/>
            <a:ext cx="9474911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 the game.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automaton definition (states, alphabet, transition table, start &amp; final states).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player selects/receives a string.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Place token at the start state.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symbol in the string → move according to transition function.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no transition → string rejected.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end state is final → string accepted; else rejected.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 player’s score based on correctness &amp; speed.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9: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Repeat for all strings/players.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10: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Declare winner (highest score/fastest).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End.</a:t>
            </a:r>
          </a:p>
        </p:txBody>
      </p:sp>
    </p:spTree>
    <p:extLst>
      <p:ext uri="{BB962C8B-B14F-4D97-AF65-F5344CB8AC3E}">
        <p14:creationId xmlns:p14="http://schemas.microsoft.com/office/powerpoint/2010/main" val="63092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7D13-E26A-F664-5074-EC655D3F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8025-9BC2-5E1C-E8A3-CD716FB5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Flow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6A319-F8EA-5EA7-B4E0-F2CAC51D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91D83791-122A-5F7E-E7FA-2D0D90F6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C2626104-4696-78B8-CF47-BA1B7C60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521691-C47E-AC47-C6D1-C9C1A975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A36AD-5FED-AACF-AA28-28DC2D700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7" y="936885"/>
            <a:ext cx="4363695" cy="56018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F0864F0-8A2A-3806-1C0A-3589B77C5BE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2185" y="966574"/>
            <a:ext cx="7788253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UI, database, and visualization for a complete interactive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 and Level Detail ensure step-by-step learning with increasing complexity.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 makes the system dynamic, scalable, and data-driven.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Automata Visualizer enhances clarity by showing real-time state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 Schema standardizes automata representation, ensuring consistency across modules.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supports persistence of player progress, scores, and automata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student engagement through interactive gameplay rather than passive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is modular and reusable, making it easy to extend or update.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theory and practice in TOC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structure for integrating game-based learning with automata theory.</a:t>
            </a:r>
          </a:p>
        </p:txBody>
      </p:sp>
    </p:spTree>
    <p:extLst>
      <p:ext uri="{BB962C8B-B14F-4D97-AF65-F5344CB8AC3E}">
        <p14:creationId xmlns:p14="http://schemas.microsoft.com/office/powerpoint/2010/main" val="385133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1E03-7FC4-3186-BFA7-229EA44B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7FB4-EBE5-0F88-C618-55EF77A2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Module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F2A24-BD9D-FD52-8025-D5C88A35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BB9B2C44-2AB5-C04A-7DAE-B8BEB6E9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38998313-29B9-E279-E62F-FE6E644E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4BF409-F97B-EF67-83B6-9B371402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7F23E9-34A9-6D18-A59A-FEF114B8194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7251" y="596142"/>
            <a:ext cx="9389805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Design based on FA, PDA and TM challenges.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level has a space that we can use to try and complete with an input space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then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stored and analyzed to check if it’s a Goal State on every input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the game is always displayed, the current state, the Rejected State, and no path state as well!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E572-FDA3-E198-4141-7B54705DD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0" y="4553687"/>
            <a:ext cx="4484613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43807-97F1-5E4D-02E0-9DFCAC198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17B-EB3E-6B05-F66F-1BADF0AB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Module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0FAC-0F82-E80F-7332-57DCAEA23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D13653B5-B80F-B810-6B3F-39B8621F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53E28120-C6F8-D1BE-6741-B8B87E0F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1B1CE5-DA93-4CF0-B6C6-E2C945E1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55EA15-E06D-62BA-8091-4B5CDBB31E5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93055" y="292615"/>
            <a:ext cx="9144001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Evaluation with Hints and explanation.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level has an input space below which we provide the feedback.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input initiates the check to know the current and the goal state.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is checked if it’s the goal state, and if it is, then Accepted is shown, else its shown as Rejected.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 is no input as such then it shows wrong input, and all this in real time.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2BE3D-DC0A-B362-76C3-651BA044A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974" y="4876800"/>
            <a:ext cx="5111443" cy="17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1004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Sitka Heading</vt:lpstr>
      <vt:lpstr>Times New Roman</vt:lpstr>
      <vt:lpstr>Wingdings</vt:lpstr>
      <vt:lpstr>Office Theme</vt:lpstr>
      <vt:lpstr>SIMATS ENGINEERIN Saveetha Institute of Medical and Technical Sciences Chennai-602105.</vt:lpstr>
      <vt:lpstr>Content</vt:lpstr>
      <vt:lpstr>Aim</vt:lpstr>
      <vt:lpstr>Objective</vt:lpstr>
      <vt:lpstr>Introduction</vt:lpstr>
      <vt:lpstr>Algorithm</vt:lpstr>
      <vt:lpstr>Flow Diagram</vt:lpstr>
      <vt:lpstr>Module 1</vt:lpstr>
      <vt:lpstr>Module 2</vt:lpstr>
      <vt:lpstr>Input/Output</vt:lpstr>
      <vt:lpstr>Architecture Diagram</vt:lpstr>
      <vt:lpstr>Result Analysis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 Thevasigamani</dc:creator>
  <cp:lastModifiedBy>d v Sai Kumar</cp:lastModifiedBy>
  <cp:revision>4</cp:revision>
  <dcterms:created xsi:type="dcterms:W3CDTF">2025-03-19T06:12:05Z</dcterms:created>
  <dcterms:modified xsi:type="dcterms:W3CDTF">2025-09-01T03:52:49Z</dcterms:modified>
</cp:coreProperties>
</file>