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34" r:id="rId5"/>
    <p:sldId id="378" r:id="rId6"/>
    <p:sldId id="380" r:id="rId7"/>
    <p:sldId id="337" r:id="rId8"/>
    <p:sldId id="379" r:id="rId9"/>
    <p:sldId id="343" r:id="rId10"/>
    <p:sldId id="382" r:id="rId11"/>
    <p:sldId id="381" r:id="rId12"/>
    <p:sldId id="384" r:id="rId13"/>
    <p:sldId id="385" r:id="rId14"/>
    <p:sldId id="386" r:id="rId15"/>
    <p:sldId id="349" r:id="rId16"/>
    <p:sldId id="387" r:id="rId17"/>
    <p:sldId id="352" r:id="rId18"/>
    <p:sldId id="356" r:id="rId19"/>
    <p:sldId id="360" r:id="rId20"/>
    <p:sldId id="374" r:id="rId21"/>
    <p:sldId id="388" r:id="rId22"/>
    <p:sldId id="390" r:id="rId23"/>
    <p:sldId id="389" r:id="rId24"/>
    <p:sldId id="271" r:id="rId25"/>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ledon, Esteban" initials="ZE" lastIdx="4" clrIdx="0">
    <p:extLst>
      <p:ext uri="{19B8F6BF-5375-455C-9EA6-DF929625EA0E}">
        <p15:presenceInfo xmlns:p15="http://schemas.microsoft.com/office/powerpoint/2012/main" userId="S-1-5-21-839522115-1383384898-515967899-60758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67B11F-922B-40EE-BAAF-1DAD63E071BD}" v="333" dt="2020-11-02T04:33:04.228"/>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599" autoAdjust="0"/>
  </p:normalViewPr>
  <p:slideViewPr>
    <p:cSldViewPr snapToObjects="1" showGuides="1">
      <p:cViewPr varScale="1">
        <p:scale>
          <a:sx n="48" d="100"/>
          <a:sy n="48" d="100"/>
        </p:scale>
        <p:origin x="956" y="44"/>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57" d="100"/>
          <a:sy n="57" d="100"/>
        </p:scale>
        <p:origin x="2568"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vela, Hema Sai Kumar" userId="ee0cd015-9510-47c0-b94e-7a28ffaf5632" providerId="ADAL" clId="{B81B1734-21A1-4DDF-88FD-A05617E5F3FC}"/>
    <pc:docChg chg="undo custSel mod addSld delSld modSld">
      <pc:chgData name="Divvela, Hema Sai Kumar" userId="ee0cd015-9510-47c0-b94e-7a28ffaf5632" providerId="ADAL" clId="{B81B1734-21A1-4DDF-88FD-A05617E5F3FC}" dt="2020-10-23T08:45:01.217" v="3225" actId="20577"/>
      <pc:docMkLst>
        <pc:docMk/>
      </pc:docMkLst>
      <pc:sldChg chg="del">
        <pc:chgData name="Divvela, Hema Sai Kumar" userId="ee0cd015-9510-47c0-b94e-7a28ffaf5632" providerId="ADAL" clId="{B81B1734-21A1-4DDF-88FD-A05617E5F3FC}" dt="2020-10-23T06:45:49.334" v="0" actId="2696"/>
        <pc:sldMkLst>
          <pc:docMk/>
          <pc:sldMk cId="136167997" sldId="337"/>
        </pc:sldMkLst>
      </pc:sldChg>
      <pc:sldChg chg="modSp add del">
        <pc:chgData name="Divvela, Hema Sai Kumar" userId="ee0cd015-9510-47c0-b94e-7a28ffaf5632" providerId="ADAL" clId="{B81B1734-21A1-4DDF-88FD-A05617E5F3FC}" dt="2020-10-23T06:48:34.339" v="21"/>
        <pc:sldMkLst>
          <pc:docMk/>
          <pc:sldMk cId="1972608844" sldId="337"/>
        </pc:sldMkLst>
        <pc:spChg chg="mod">
          <ac:chgData name="Divvela, Hema Sai Kumar" userId="ee0cd015-9510-47c0-b94e-7a28ffaf5632" providerId="ADAL" clId="{B81B1734-21A1-4DDF-88FD-A05617E5F3FC}" dt="2020-10-23T06:48:33.814" v="20" actId="20577"/>
          <ac:spMkLst>
            <pc:docMk/>
            <pc:sldMk cId="1972608844" sldId="337"/>
            <ac:spMk id="2" creationId="{57514571-E337-44F1-84F4-7C8EFA5D4A42}"/>
          </ac:spMkLst>
        </pc:spChg>
        <pc:spChg chg="mod">
          <ac:chgData name="Divvela, Hema Sai Kumar" userId="ee0cd015-9510-47c0-b94e-7a28ffaf5632" providerId="ADAL" clId="{B81B1734-21A1-4DDF-88FD-A05617E5F3FC}" dt="2020-10-23T06:48:33.612" v="19" actId="20577"/>
          <ac:spMkLst>
            <pc:docMk/>
            <pc:sldMk cId="1972608844" sldId="337"/>
            <ac:spMk id="3" creationId="{33446016-B135-4D79-ABBB-2D88C1837668}"/>
          </ac:spMkLst>
        </pc:spChg>
      </pc:sldChg>
      <pc:sldChg chg="add del">
        <pc:chgData name="Divvela, Hema Sai Kumar" userId="ee0cd015-9510-47c0-b94e-7a28ffaf5632" providerId="ADAL" clId="{B81B1734-21A1-4DDF-88FD-A05617E5F3FC}" dt="2020-10-23T06:48:47.539" v="23"/>
        <pc:sldMkLst>
          <pc:docMk/>
          <pc:sldMk cId="2278572495" sldId="337"/>
        </pc:sldMkLst>
      </pc:sldChg>
      <pc:sldChg chg="addSp modSp add">
        <pc:chgData name="Divvela, Hema Sai Kumar" userId="ee0cd015-9510-47c0-b94e-7a28ffaf5632" providerId="ADAL" clId="{B81B1734-21A1-4DDF-88FD-A05617E5F3FC}" dt="2020-10-23T06:54:20.385" v="47" actId="14100"/>
        <pc:sldMkLst>
          <pc:docMk/>
          <pc:sldMk cId="3421370326" sldId="337"/>
        </pc:sldMkLst>
        <pc:spChg chg="mod">
          <ac:chgData name="Divvela, Hema Sai Kumar" userId="ee0cd015-9510-47c0-b94e-7a28ffaf5632" providerId="ADAL" clId="{B81B1734-21A1-4DDF-88FD-A05617E5F3FC}" dt="2020-10-23T06:53:18.977" v="43" actId="1076"/>
          <ac:spMkLst>
            <pc:docMk/>
            <pc:sldMk cId="3421370326" sldId="337"/>
            <ac:spMk id="2" creationId="{90DEC567-4B31-498C-8EFB-1C9FD87538C7}"/>
          </ac:spMkLst>
        </pc:spChg>
        <pc:picChg chg="add mod">
          <ac:chgData name="Divvela, Hema Sai Kumar" userId="ee0cd015-9510-47c0-b94e-7a28ffaf5632" providerId="ADAL" clId="{B81B1734-21A1-4DDF-88FD-A05617E5F3FC}" dt="2020-10-23T06:54:20.385" v="47" actId="14100"/>
          <ac:picMkLst>
            <pc:docMk/>
            <pc:sldMk cId="3421370326" sldId="337"/>
            <ac:picMk id="3" creationId="{D4D48180-B067-4BF9-B7A5-93C931CD9881}"/>
          </ac:picMkLst>
        </pc:picChg>
      </pc:sldChg>
      <pc:sldChg chg="modSp add del">
        <pc:chgData name="Divvela, Hema Sai Kumar" userId="ee0cd015-9510-47c0-b94e-7a28ffaf5632" providerId="ADAL" clId="{B81B1734-21A1-4DDF-88FD-A05617E5F3FC}" dt="2020-10-23T06:47:32.372" v="13" actId="2696"/>
        <pc:sldMkLst>
          <pc:docMk/>
          <pc:sldMk cId="3931696949" sldId="337"/>
        </pc:sldMkLst>
        <pc:spChg chg="mod">
          <ac:chgData name="Divvela, Hema Sai Kumar" userId="ee0cd015-9510-47c0-b94e-7a28ffaf5632" providerId="ADAL" clId="{B81B1734-21A1-4DDF-88FD-A05617E5F3FC}" dt="2020-10-23T06:46:52.510" v="12" actId="20577"/>
          <ac:spMkLst>
            <pc:docMk/>
            <pc:sldMk cId="3931696949" sldId="337"/>
            <ac:spMk id="3" creationId="{DB01775C-D251-4897-9B9C-D7696869602F}"/>
          </ac:spMkLst>
        </pc:spChg>
      </pc:sldChg>
      <pc:sldChg chg="modSp add del">
        <pc:chgData name="Divvela, Hema Sai Kumar" userId="ee0cd015-9510-47c0-b94e-7a28ffaf5632" providerId="ADAL" clId="{B81B1734-21A1-4DDF-88FD-A05617E5F3FC}" dt="2020-10-23T06:57:53.780" v="67"/>
        <pc:sldMkLst>
          <pc:docMk/>
          <pc:sldMk cId="1035931850" sldId="338"/>
        </pc:sldMkLst>
        <pc:spChg chg="mod">
          <ac:chgData name="Divvela, Hema Sai Kumar" userId="ee0cd015-9510-47c0-b94e-7a28ffaf5632" providerId="ADAL" clId="{B81B1734-21A1-4DDF-88FD-A05617E5F3FC}" dt="2020-10-23T06:57:52.199" v="66" actId="14100"/>
          <ac:spMkLst>
            <pc:docMk/>
            <pc:sldMk cId="1035931850" sldId="338"/>
            <ac:spMk id="2" creationId="{11E6DC5D-9D2B-4363-829C-1A84E40FF486}"/>
          </ac:spMkLst>
        </pc:spChg>
      </pc:sldChg>
      <pc:sldChg chg="addSp modSp add">
        <pc:chgData name="Divvela, Hema Sai Kumar" userId="ee0cd015-9510-47c0-b94e-7a28ffaf5632" providerId="ADAL" clId="{B81B1734-21A1-4DDF-88FD-A05617E5F3FC}" dt="2020-10-23T07:02:16.392" v="87" actId="14861"/>
        <pc:sldMkLst>
          <pc:docMk/>
          <pc:sldMk cId="2329954680" sldId="338"/>
        </pc:sldMkLst>
        <pc:spChg chg="mod">
          <ac:chgData name="Divvela, Hema Sai Kumar" userId="ee0cd015-9510-47c0-b94e-7a28ffaf5632" providerId="ADAL" clId="{B81B1734-21A1-4DDF-88FD-A05617E5F3FC}" dt="2020-10-23T06:59:21.861" v="77" actId="14100"/>
          <ac:spMkLst>
            <pc:docMk/>
            <pc:sldMk cId="2329954680" sldId="338"/>
            <ac:spMk id="2" creationId="{F95D63F7-CB03-462B-A58A-070CD02010C1}"/>
          </ac:spMkLst>
        </pc:spChg>
        <pc:spChg chg="mod">
          <ac:chgData name="Divvela, Hema Sai Kumar" userId="ee0cd015-9510-47c0-b94e-7a28ffaf5632" providerId="ADAL" clId="{B81B1734-21A1-4DDF-88FD-A05617E5F3FC}" dt="2020-10-23T06:59:16.088" v="76" actId="14100"/>
          <ac:spMkLst>
            <pc:docMk/>
            <pc:sldMk cId="2329954680" sldId="338"/>
            <ac:spMk id="3" creationId="{AEB6D0D1-C503-4D55-A219-70A4BC6AF5AD}"/>
          </ac:spMkLst>
        </pc:spChg>
        <pc:picChg chg="add mod">
          <ac:chgData name="Divvela, Hema Sai Kumar" userId="ee0cd015-9510-47c0-b94e-7a28ffaf5632" providerId="ADAL" clId="{B81B1734-21A1-4DDF-88FD-A05617E5F3FC}" dt="2020-10-23T07:02:16.392" v="87" actId="14861"/>
          <ac:picMkLst>
            <pc:docMk/>
            <pc:sldMk cId="2329954680" sldId="338"/>
            <ac:picMk id="4" creationId="{884B6BA4-955F-4D23-A5DC-66A0A4FC6747}"/>
          </ac:picMkLst>
        </pc:picChg>
      </pc:sldChg>
      <pc:sldChg chg="modSp add">
        <pc:chgData name="Divvela, Hema Sai Kumar" userId="ee0cd015-9510-47c0-b94e-7a28ffaf5632" providerId="ADAL" clId="{B81B1734-21A1-4DDF-88FD-A05617E5F3FC}" dt="2020-10-23T07:11:14.835" v="129" actId="255"/>
        <pc:sldMkLst>
          <pc:docMk/>
          <pc:sldMk cId="709366573" sldId="339"/>
        </pc:sldMkLst>
        <pc:spChg chg="mod">
          <ac:chgData name="Divvela, Hema Sai Kumar" userId="ee0cd015-9510-47c0-b94e-7a28ffaf5632" providerId="ADAL" clId="{B81B1734-21A1-4DDF-88FD-A05617E5F3FC}" dt="2020-10-23T07:10:01.503" v="104" actId="255"/>
          <ac:spMkLst>
            <pc:docMk/>
            <pc:sldMk cId="709366573" sldId="339"/>
            <ac:spMk id="2" creationId="{E032E69B-24F7-4B17-9230-0E77905532FD}"/>
          </ac:spMkLst>
        </pc:spChg>
        <pc:spChg chg="mod">
          <ac:chgData name="Divvela, Hema Sai Kumar" userId="ee0cd015-9510-47c0-b94e-7a28ffaf5632" providerId="ADAL" clId="{B81B1734-21A1-4DDF-88FD-A05617E5F3FC}" dt="2020-10-23T07:11:14.835" v="129" actId="255"/>
          <ac:spMkLst>
            <pc:docMk/>
            <pc:sldMk cId="709366573" sldId="339"/>
            <ac:spMk id="3" creationId="{FCF4C3A1-3988-4AEB-A1AF-9602553E4703}"/>
          </ac:spMkLst>
        </pc:spChg>
      </pc:sldChg>
      <pc:sldChg chg="modSp add">
        <pc:chgData name="Divvela, Hema Sai Kumar" userId="ee0cd015-9510-47c0-b94e-7a28ffaf5632" providerId="ADAL" clId="{B81B1734-21A1-4DDF-88FD-A05617E5F3FC}" dt="2020-10-23T07:12:52.952" v="135" actId="255"/>
        <pc:sldMkLst>
          <pc:docMk/>
          <pc:sldMk cId="1634459585" sldId="340"/>
        </pc:sldMkLst>
        <pc:spChg chg="mod">
          <ac:chgData name="Divvela, Hema Sai Kumar" userId="ee0cd015-9510-47c0-b94e-7a28ffaf5632" providerId="ADAL" clId="{B81B1734-21A1-4DDF-88FD-A05617E5F3FC}" dt="2020-10-23T07:12:40.886" v="133" actId="14100"/>
          <ac:spMkLst>
            <pc:docMk/>
            <pc:sldMk cId="1634459585" sldId="340"/>
            <ac:spMk id="2" creationId="{5F097BCB-1B57-4302-9834-BD3CEA323AFA}"/>
          </ac:spMkLst>
        </pc:spChg>
        <pc:spChg chg="mod">
          <ac:chgData name="Divvela, Hema Sai Kumar" userId="ee0cd015-9510-47c0-b94e-7a28ffaf5632" providerId="ADAL" clId="{B81B1734-21A1-4DDF-88FD-A05617E5F3FC}" dt="2020-10-23T07:12:52.952" v="135" actId="255"/>
          <ac:spMkLst>
            <pc:docMk/>
            <pc:sldMk cId="1634459585" sldId="340"/>
            <ac:spMk id="3" creationId="{862474B0-4658-49B0-969A-9513E76BD9F8}"/>
          </ac:spMkLst>
        </pc:spChg>
      </pc:sldChg>
      <pc:sldChg chg="addSp delSp modSp add mod modClrScheme chgLayout">
        <pc:chgData name="Divvela, Hema Sai Kumar" userId="ee0cd015-9510-47c0-b94e-7a28ffaf5632" providerId="ADAL" clId="{B81B1734-21A1-4DDF-88FD-A05617E5F3FC}" dt="2020-10-23T07:26:54.671" v="162" actId="962"/>
        <pc:sldMkLst>
          <pc:docMk/>
          <pc:sldMk cId="1694949340" sldId="341"/>
        </pc:sldMkLst>
        <pc:spChg chg="del">
          <ac:chgData name="Divvela, Hema Sai Kumar" userId="ee0cd015-9510-47c0-b94e-7a28ffaf5632" providerId="ADAL" clId="{B81B1734-21A1-4DDF-88FD-A05617E5F3FC}" dt="2020-10-23T07:26:49.187" v="160" actId="26606"/>
          <ac:spMkLst>
            <pc:docMk/>
            <pc:sldMk cId="1694949340" sldId="341"/>
            <ac:spMk id="2" creationId="{7C85FADD-D18E-410E-BB5A-42406F72F7DB}"/>
          </ac:spMkLst>
        </pc:spChg>
        <pc:spChg chg="del">
          <ac:chgData name="Divvela, Hema Sai Kumar" userId="ee0cd015-9510-47c0-b94e-7a28ffaf5632" providerId="ADAL" clId="{B81B1734-21A1-4DDF-88FD-A05617E5F3FC}" dt="2020-10-23T07:26:36.380" v="159"/>
          <ac:spMkLst>
            <pc:docMk/>
            <pc:sldMk cId="1694949340" sldId="341"/>
            <ac:spMk id="3" creationId="{7EFBEFF6-BD78-4B65-B5AA-46FAA9774483}"/>
          </ac:spMkLst>
        </pc:spChg>
        <pc:picChg chg="add mod">
          <ac:chgData name="Divvela, Hema Sai Kumar" userId="ee0cd015-9510-47c0-b94e-7a28ffaf5632" providerId="ADAL" clId="{B81B1734-21A1-4DDF-88FD-A05617E5F3FC}" dt="2020-10-23T07:26:54.671" v="162" actId="962"/>
          <ac:picMkLst>
            <pc:docMk/>
            <pc:sldMk cId="1694949340" sldId="341"/>
            <ac:picMk id="4" creationId="{DA609E43-E914-4427-9266-B5DFC2497D67}"/>
          </ac:picMkLst>
        </pc:picChg>
      </pc:sldChg>
      <pc:sldChg chg="modSp add del">
        <pc:chgData name="Divvela, Hema Sai Kumar" userId="ee0cd015-9510-47c0-b94e-7a28ffaf5632" providerId="ADAL" clId="{B81B1734-21A1-4DDF-88FD-A05617E5F3FC}" dt="2020-10-23T07:19:52.989" v="148" actId="2696"/>
        <pc:sldMkLst>
          <pc:docMk/>
          <pc:sldMk cId="2122128144" sldId="341"/>
        </pc:sldMkLst>
        <pc:spChg chg="mod">
          <ac:chgData name="Divvela, Hema Sai Kumar" userId="ee0cd015-9510-47c0-b94e-7a28ffaf5632" providerId="ADAL" clId="{B81B1734-21A1-4DDF-88FD-A05617E5F3FC}" dt="2020-10-23T07:19:31.693" v="146" actId="14100"/>
          <ac:spMkLst>
            <pc:docMk/>
            <pc:sldMk cId="2122128144" sldId="341"/>
            <ac:spMk id="2" creationId="{E77EA71B-4D7C-482C-BEBB-86CCFFE36D1F}"/>
          </ac:spMkLst>
        </pc:spChg>
        <pc:spChg chg="mod">
          <ac:chgData name="Divvela, Hema Sai Kumar" userId="ee0cd015-9510-47c0-b94e-7a28ffaf5632" providerId="ADAL" clId="{B81B1734-21A1-4DDF-88FD-A05617E5F3FC}" dt="2020-10-23T07:19:45.571" v="147"/>
          <ac:spMkLst>
            <pc:docMk/>
            <pc:sldMk cId="2122128144" sldId="341"/>
            <ac:spMk id="3" creationId="{A11DBBD2-9885-46FB-923C-49E4A3D578B4}"/>
          </ac:spMkLst>
        </pc:spChg>
      </pc:sldChg>
      <pc:sldChg chg="addSp delSp modSp add del mod modClrScheme chgLayout">
        <pc:chgData name="Divvela, Hema Sai Kumar" userId="ee0cd015-9510-47c0-b94e-7a28ffaf5632" providerId="ADAL" clId="{B81B1734-21A1-4DDF-88FD-A05617E5F3FC}" dt="2020-10-23T07:26:27.220" v="157"/>
        <pc:sldMkLst>
          <pc:docMk/>
          <pc:sldMk cId="3188874827" sldId="341"/>
        </pc:sldMkLst>
        <pc:spChg chg="add del">
          <ac:chgData name="Divvela, Hema Sai Kumar" userId="ee0cd015-9510-47c0-b94e-7a28ffaf5632" providerId="ADAL" clId="{B81B1734-21A1-4DDF-88FD-A05617E5F3FC}" dt="2020-10-23T07:25:38.957" v="154" actId="26606"/>
          <ac:spMkLst>
            <pc:docMk/>
            <pc:sldMk cId="3188874827" sldId="341"/>
            <ac:spMk id="2" creationId="{DB2931C8-9D3C-43FC-AE13-6F71DB6139C9}"/>
          </ac:spMkLst>
        </pc:spChg>
        <pc:spChg chg="add del">
          <ac:chgData name="Divvela, Hema Sai Kumar" userId="ee0cd015-9510-47c0-b94e-7a28ffaf5632" providerId="ADAL" clId="{B81B1734-21A1-4DDF-88FD-A05617E5F3FC}" dt="2020-10-23T07:26:26.500" v="156"/>
          <ac:spMkLst>
            <pc:docMk/>
            <pc:sldMk cId="3188874827" sldId="341"/>
            <ac:spMk id="3" creationId="{679446D1-8893-4246-BA96-4293770CBD39}"/>
          </ac:spMkLst>
        </pc:spChg>
        <pc:spChg chg="add mod">
          <ac:chgData name="Divvela, Hema Sai Kumar" userId="ee0cd015-9510-47c0-b94e-7a28ffaf5632" providerId="ADAL" clId="{B81B1734-21A1-4DDF-88FD-A05617E5F3FC}" dt="2020-10-23T07:25:38.957" v="154" actId="26606"/>
          <ac:spMkLst>
            <pc:docMk/>
            <pc:sldMk cId="3188874827" sldId="341"/>
            <ac:spMk id="9" creationId="{1C67ACE5-9371-4212-8B55-FB889F731B68}"/>
          </ac:spMkLst>
        </pc:spChg>
        <pc:spChg chg="add mod">
          <ac:chgData name="Divvela, Hema Sai Kumar" userId="ee0cd015-9510-47c0-b94e-7a28ffaf5632" providerId="ADAL" clId="{B81B1734-21A1-4DDF-88FD-A05617E5F3FC}" dt="2020-10-23T07:25:38.957" v="154" actId="26606"/>
          <ac:spMkLst>
            <pc:docMk/>
            <pc:sldMk cId="3188874827" sldId="341"/>
            <ac:spMk id="11" creationId="{D6BACDE2-12B8-49C2-891B-6218391B91F5}"/>
          </ac:spMkLst>
        </pc:spChg>
        <pc:picChg chg="add del mod">
          <ac:chgData name="Divvela, Hema Sai Kumar" userId="ee0cd015-9510-47c0-b94e-7a28ffaf5632" providerId="ADAL" clId="{B81B1734-21A1-4DDF-88FD-A05617E5F3FC}" dt="2020-10-23T07:26:26.500" v="156"/>
          <ac:picMkLst>
            <pc:docMk/>
            <pc:sldMk cId="3188874827" sldId="341"/>
            <ac:picMk id="4" creationId="{F97AF945-0EE6-4E63-997B-0A3524332891}"/>
          </ac:picMkLst>
        </pc:picChg>
      </pc:sldChg>
      <pc:sldChg chg="modSp add">
        <pc:chgData name="Divvela, Hema Sai Kumar" userId="ee0cd015-9510-47c0-b94e-7a28ffaf5632" providerId="ADAL" clId="{B81B1734-21A1-4DDF-88FD-A05617E5F3FC}" dt="2020-10-23T07:43:31.921" v="540" actId="255"/>
        <pc:sldMkLst>
          <pc:docMk/>
          <pc:sldMk cId="1264413801" sldId="342"/>
        </pc:sldMkLst>
        <pc:spChg chg="mod">
          <ac:chgData name="Divvela, Hema Sai Kumar" userId="ee0cd015-9510-47c0-b94e-7a28ffaf5632" providerId="ADAL" clId="{B81B1734-21A1-4DDF-88FD-A05617E5F3FC}" dt="2020-10-23T07:34:10.893" v="190" actId="20577"/>
          <ac:spMkLst>
            <pc:docMk/>
            <pc:sldMk cId="1264413801" sldId="342"/>
            <ac:spMk id="2" creationId="{0ECAABF1-7598-4AD2-98E2-FDA1AC8023B0}"/>
          </ac:spMkLst>
        </pc:spChg>
        <pc:spChg chg="mod">
          <ac:chgData name="Divvela, Hema Sai Kumar" userId="ee0cd015-9510-47c0-b94e-7a28ffaf5632" providerId="ADAL" clId="{B81B1734-21A1-4DDF-88FD-A05617E5F3FC}" dt="2020-10-23T07:43:31.921" v="540" actId="255"/>
          <ac:spMkLst>
            <pc:docMk/>
            <pc:sldMk cId="1264413801" sldId="342"/>
            <ac:spMk id="3" creationId="{3D759B2A-6BAA-4F0D-A5AA-605F975C4788}"/>
          </ac:spMkLst>
        </pc:spChg>
      </pc:sldChg>
      <pc:sldChg chg="modSp add del">
        <pc:chgData name="Divvela, Hema Sai Kumar" userId="ee0cd015-9510-47c0-b94e-7a28ffaf5632" providerId="ADAL" clId="{B81B1734-21A1-4DDF-88FD-A05617E5F3FC}" dt="2020-10-23T07:18:41.895" v="140"/>
        <pc:sldMkLst>
          <pc:docMk/>
          <pc:sldMk cId="4132097884" sldId="342"/>
        </pc:sldMkLst>
        <pc:spChg chg="mod">
          <ac:chgData name="Divvela, Hema Sai Kumar" userId="ee0cd015-9510-47c0-b94e-7a28ffaf5632" providerId="ADAL" clId="{B81B1734-21A1-4DDF-88FD-A05617E5F3FC}" dt="2020-10-23T07:18:30.802" v="139"/>
          <ac:spMkLst>
            <pc:docMk/>
            <pc:sldMk cId="4132097884" sldId="342"/>
            <ac:spMk id="3" creationId="{4037A6CC-709F-43FE-AF39-9E9A859958F6}"/>
          </ac:spMkLst>
        </pc:spChg>
      </pc:sldChg>
      <pc:sldChg chg="add del">
        <pc:chgData name="Divvela, Hema Sai Kumar" userId="ee0cd015-9510-47c0-b94e-7a28ffaf5632" providerId="ADAL" clId="{B81B1734-21A1-4DDF-88FD-A05617E5F3FC}" dt="2020-10-23T07:37:16.761" v="270" actId="2696"/>
        <pc:sldMkLst>
          <pc:docMk/>
          <pc:sldMk cId="1988736610" sldId="343"/>
        </pc:sldMkLst>
      </pc:sldChg>
      <pc:sldChg chg="modSp add">
        <pc:chgData name="Divvela, Hema Sai Kumar" userId="ee0cd015-9510-47c0-b94e-7a28ffaf5632" providerId="ADAL" clId="{B81B1734-21A1-4DDF-88FD-A05617E5F3FC}" dt="2020-10-23T07:39:23.975" v="468" actId="20577"/>
        <pc:sldMkLst>
          <pc:docMk/>
          <pc:sldMk cId="2084295018" sldId="344"/>
        </pc:sldMkLst>
        <pc:spChg chg="mod">
          <ac:chgData name="Divvela, Hema Sai Kumar" userId="ee0cd015-9510-47c0-b94e-7a28ffaf5632" providerId="ADAL" clId="{B81B1734-21A1-4DDF-88FD-A05617E5F3FC}" dt="2020-10-23T07:37:42.037" v="272" actId="20577"/>
          <ac:spMkLst>
            <pc:docMk/>
            <pc:sldMk cId="2084295018" sldId="344"/>
            <ac:spMk id="2" creationId="{9794985C-3613-46BD-B8F6-5808F6EF6D2C}"/>
          </ac:spMkLst>
        </pc:spChg>
        <pc:spChg chg="mod">
          <ac:chgData name="Divvela, Hema Sai Kumar" userId="ee0cd015-9510-47c0-b94e-7a28ffaf5632" providerId="ADAL" clId="{B81B1734-21A1-4DDF-88FD-A05617E5F3FC}" dt="2020-10-23T07:39:23.975" v="468" actId="20577"/>
          <ac:spMkLst>
            <pc:docMk/>
            <pc:sldMk cId="2084295018" sldId="344"/>
            <ac:spMk id="3" creationId="{4EC3AA48-BE47-4E81-8445-262446075E63}"/>
          </ac:spMkLst>
        </pc:spChg>
      </pc:sldChg>
      <pc:sldChg chg="addSp delSp modSp add">
        <pc:chgData name="Divvela, Hema Sai Kumar" userId="ee0cd015-9510-47c0-b94e-7a28ffaf5632" providerId="ADAL" clId="{B81B1734-21A1-4DDF-88FD-A05617E5F3FC}" dt="2020-10-23T07:57:30.510" v="874" actId="255"/>
        <pc:sldMkLst>
          <pc:docMk/>
          <pc:sldMk cId="2474610480" sldId="345"/>
        </pc:sldMkLst>
        <pc:spChg chg="mod">
          <ac:chgData name="Divvela, Hema Sai Kumar" userId="ee0cd015-9510-47c0-b94e-7a28ffaf5632" providerId="ADAL" clId="{B81B1734-21A1-4DDF-88FD-A05617E5F3FC}" dt="2020-10-23T07:44:57.229" v="577" actId="313"/>
          <ac:spMkLst>
            <pc:docMk/>
            <pc:sldMk cId="2474610480" sldId="345"/>
            <ac:spMk id="2" creationId="{8E968956-1A88-4786-A878-C050B18F0BFE}"/>
          </ac:spMkLst>
        </pc:spChg>
        <pc:spChg chg="del mod">
          <ac:chgData name="Divvela, Hema Sai Kumar" userId="ee0cd015-9510-47c0-b94e-7a28ffaf5632" providerId="ADAL" clId="{B81B1734-21A1-4DDF-88FD-A05617E5F3FC}" dt="2020-10-23T07:48:40.524" v="619"/>
          <ac:spMkLst>
            <pc:docMk/>
            <pc:sldMk cId="2474610480" sldId="345"/>
            <ac:spMk id="3" creationId="{31884D13-7E9D-415D-ADDB-FF9396C88DBA}"/>
          </ac:spMkLst>
        </pc:spChg>
        <pc:graphicFrameChg chg="add mod ord modGraphic">
          <ac:chgData name="Divvela, Hema Sai Kumar" userId="ee0cd015-9510-47c0-b94e-7a28ffaf5632" providerId="ADAL" clId="{B81B1734-21A1-4DDF-88FD-A05617E5F3FC}" dt="2020-10-23T07:57:30.510" v="874" actId="255"/>
          <ac:graphicFrameMkLst>
            <pc:docMk/>
            <pc:sldMk cId="2474610480" sldId="345"/>
            <ac:graphicFrameMk id="4" creationId="{D3FF75FE-AD61-440A-A92C-BEFB0D1152C7}"/>
          </ac:graphicFrameMkLst>
        </pc:graphicFrameChg>
      </pc:sldChg>
      <pc:sldChg chg="modSp add">
        <pc:chgData name="Divvela, Hema Sai Kumar" userId="ee0cd015-9510-47c0-b94e-7a28ffaf5632" providerId="ADAL" clId="{B81B1734-21A1-4DDF-88FD-A05617E5F3FC}" dt="2020-10-23T08:12:06.399" v="1544" actId="255"/>
        <pc:sldMkLst>
          <pc:docMk/>
          <pc:sldMk cId="2116988425" sldId="346"/>
        </pc:sldMkLst>
        <pc:spChg chg="mod">
          <ac:chgData name="Divvela, Hema Sai Kumar" userId="ee0cd015-9510-47c0-b94e-7a28ffaf5632" providerId="ADAL" clId="{B81B1734-21A1-4DDF-88FD-A05617E5F3FC}" dt="2020-10-23T07:58:07.930" v="878" actId="20577"/>
          <ac:spMkLst>
            <pc:docMk/>
            <pc:sldMk cId="2116988425" sldId="346"/>
            <ac:spMk id="2" creationId="{44EF1894-5FBF-47F5-8480-7F0EED242447}"/>
          </ac:spMkLst>
        </pc:spChg>
        <pc:spChg chg="mod">
          <ac:chgData name="Divvela, Hema Sai Kumar" userId="ee0cd015-9510-47c0-b94e-7a28ffaf5632" providerId="ADAL" clId="{B81B1734-21A1-4DDF-88FD-A05617E5F3FC}" dt="2020-10-23T08:12:06.399" v="1544" actId="255"/>
          <ac:spMkLst>
            <pc:docMk/>
            <pc:sldMk cId="2116988425" sldId="346"/>
            <ac:spMk id="3" creationId="{63984A15-57D7-483C-AB03-B24327D6C4E8}"/>
          </ac:spMkLst>
        </pc:spChg>
      </pc:sldChg>
      <pc:sldChg chg="add del">
        <pc:chgData name="Divvela, Hema Sai Kumar" userId="ee0cd015-9510-47c0-b94e-7a28ffaf5632" providerId="ADAL" clId="{B81B1734-21A1-4DDF-88FD-A05617E5F3FC}" dt="2020-10-23T08:10:49.282" v="1534" actId="2696"/>
        <pc:sldMkLst>
          <pc:docMk/>
          <pc:sldMk cId="579311830" sldId="347"/>
        </pc:sldMkLst>
      </pc:sldChg>
      <pc:sldChg chg="modSp add del">
        <pc:chgData name="Divvela, Hema Sai Kumar" userId="ee0cd015-9510-47c0-b94e-7a28ffaf5632" providerId="ADAL" clId="{B81B1734-21A1-4DDF-88FD-A05617E5F3FC}" dt="2020-10-23T08:03:25.383" v="1333" actId="2696"/>
        <pc:sldMkLst>
          <pc:docMk/>
          <pc:sldMk cId="1464539370" sldId="347"/>
        </pc:sldMkLst>
        <pc:spChg chg="mod">
          <ac:chgData name="Divvela, Hema Sai Kumar" userId="ee0cd015-9510-47c0-b94e-7a28ffaf5632" providerId="ADAL" clId="{B81B1734-21A1-4DDF-88FD-A05617E5F3FC}" dt="2020-10-23T08:02:25.092" v="1326"/>
          <ac:spMkLst>
            <pc:docMk/>
            <pc:sldMk cId="1464539370" sldId="347"/>
            <ac:spMk id="2" creationId="{CD7BAAFC-40D7-413E-94BC-39BDDA989C0B}"/>
          </ac:spMkLst>
        </pc:spChg>
        <pc:spChg chg="mod">
          <ac:chgData name="Divvela, Hema Sai Kumar" userId="ee0cd015-9510-47c0-b94e-7a28ffaf5632" providerId="ADAL" clId="{B81B1734-21A1-4DDF-88FD-A05617E5F3FC}" dt="2020-10-23T08:03:17.745" v="1332" actId="14100"/>
          <ac:spMkLst>
            <pc:docMk/>
            <pc:sldMk cId="1464539370" sldId="347"/>
            <ac:spMk id="3" creationId="{652F518F-2927-453B-8A67-515AA5AC9EB3}"/>
          </ac:spMkLst>
        </pc:spChg>
      </pc:sldChg>
      <pc:sldChg chg="modSp add">
        <pc:chgData name="Divvela, Hema Sai Kumar" userId="ee0cd015-9510-47c0-b94e-7a28ffaf5632" providerId="ADAL" clId="{B81B1734-21A1-4DDF-88FD-A05617E5F3FC}" dt="2020-10-23T08:12:32.242" v="1548" actId="27636"/>
        <pc:sldMkLst>
          <pc:docMk/>
          <pc:sldMk cId="2121788049" sldId="348"/>
        </pc:sldMkLst>
        <pc:spChg chg="mod">
          <ac:chgData name="Divvela, Hema Sai Kumar" userId="ee0cd015-9510-47c0-b94e-7a28ffaf5632" providerId="ADAL" clId="{B81B1734-21A1-4DDF-88FD-A05617E5F3FC}" dt="2020-10-23T08:12:32.242" v="1548" actId="27636"/>
          <ac:spMkLst>
            <pc:docMk/>
            <pc:sldMk cId="2121788049" sldId="348"/>
            <ac:spMk id="2" creationId="{A2BD66B3-3DC6-44CF-9605-784DBCECDF93}"/>
          </ac:spMkLst>
        </pc:spChg>
        <pc:spChg chg="mod">
          <ac:chgData name="Divvela, Hema Sai Kumar" userId="ee0cd015-9510-47c0-b94e-7a28ffaf5632" providerId="ADAL" clId="{B81B1734-21A1-4DDF-88FD-A05617E5F3FC}" dt="2020-10-23T08:08:39.876" v="1498" actId="115"/>
          <ac:spMkLst>
            <pc:docMk/>
            <pc:sldMk cId="2121788049" sldId="348"/>
            <ac:spMk id="3" creationId="{1C2D41F1-8CFF-4CB3-A4E7-69EC6885249F}"/>
          </ac:spMkLst>
        </pc:spChg>
        <pc:spChg chg="mod">
          <ac:chgData name="Divvela, Hema Sai Kumar" userId="ee0cd015-9510-47c0-b94e-7a28ffaf5632" providerId="ADAL" clId="{B81B1734-21A1-4DDF-88FD-A05617E5F3FC}" dt="2020-10-23T08:04:03.078" v="1336"/>
          <ac:spMkLst>
            <pc:docMk/>
            <pc:sldMk cId="2121788049" sldId="348"/>
            <ac:spMk id="4" creationId="{865FEBD4-D342-4B8A-BE78-F1FF8EF29D58}"/>
          </ac:spMkLst>
        </pc:spChg>
      </pc:sldChg>
      <pc:sldChg chg="modSp add">
        <pc:chgData name="Divvela, Hema Sai Kumar" userId="ee0cd015-9510-47c0-b94e-7a28ffaf5632" providerId="ADAL" clId="{B81B1734-21A1-4DDF-88FD-A05617E5F3FC}" dt="2020-10-23T08:23:34.246" v="2295" actId="14100"/>
        <pc:sldMkLst>
          <pc:docMk/>
          <pc:sldMk cId="1385914272" sldId="349"/>
        </pc:sldMkLst>
        <pc:spChg chg="mod">
          <ac:chgData name="Divvela, Hema Sai Kumar" userId="ee0cd015-9510-47c0-b94e-7a28ffaf5632" providerId="ADAL" clId="{B81B1734-21A1-4DDF-88FD-A05617E5F3FC}" dt="2020-10-23T08:14:16.272" v="1562" actId="14100"/>
          <ac:spMkLst>
            <pc:docMk/>
            <pc:sldMk cId="1385914272" sldId="349"/>
            <ac:spMk id="2" creationId="{EBB475F5-7583-4C02-AD86-1278F0238C2C}"/>
          </ac:spMkLst>
        </pc:spChg>
        <pc:spChg chg="mod">
          <ac:chgData name="Divvela, Hema Sai Kumar" userId="ee0cd015-9510-47c0-b94e-7a28ffaf5632" providerId="ADAL" clId="{B81B1734-21A1-4DDF-88FD-A05617E5F3FC}" dt="2020-10-23T08:23:34.246" v="2295" actId="14100"/>
          <ac:spMkLst>
            <pc:docMk/>
            <pc:sldMk cId="1385914272" sldId="349"/>
            <ac:spMk id="3" creationId="{514658C3-3E79-4AA5-BAE2-308B8FC01171}"/>
          </ac:spMkLst>
        </pc:spChg>
      </pc:sldChg>
      <pc:sldChg chg="addSp delSp modSp add del">
        <pc:chgData name="Divvela, Hema Sai Kumar" userId="ee0cd015-9510-47c0-b94e-7a28ffaf5632" providerId="ADAL" clId="{B81B1734-21A1-4DDF-88FD-A05617E5F3FC}" dt="2020-10-23T08:10:43.473" v="1533"/>
        <pc:sldMkLst>
          <pc:docMk/>
          <pc:sldMk cId="3153607282" sldId="349"/>
        </pc:sldMkLst>
        <pc:spChg chg="mod">
          <ac:chgData name="Divvela, Hema Sai Kumar" userId="ee0cd015-9510-47c0-b94e-7a28ffaf5632" providerId="ADAL" clId="{B81B1734-21A1-4DDF-88FD-A05617E5F3FC}" dt="2020-10-23T08:10:41.857" v="1530" actId="14100"/>
          <ac:spMkLst>
            <pc:docMk/>
            <pc:sldMk cId="3153607282" sldId="349"/>
            <ac:spMk id="2" creationId="{BD184CD0-7BF5-4BA5-8053-F166041ED3A5}"/>
          </ac:spMkLst>
        </pc:spChg>
        <pc:spChg chg="add del mod">
          <ac:chgData name="Divvela, Hema Sai Kumar" userId="ee0cd015-9510-47c0-b94e-7a28ffaf5632" providerId="ADAL" clId="{B81B1734-21A1-4DDF-88FD-A05617E5F3FC}" dt="2020-10-23T08:10:42.972" v="1532" actId="14100"/>
          <ac:spMkLst>
            <pc:docMk/>
            <pc:sldMk cId="3153607282" sldId="349"/>
            <ac:spMk id="3" creationId="{2F7EF660-F656-4461-B405-2D376AF1E5B5}"/>
          </ac:spMkLst>
        </pc:spChg>
        <pc:graphicFrameChg chg="add del mod">
          <ac:chgData name="Divvela, Hema Sai Kumar" userId="ee0cd015-9510-47c0-b94e-7a28ffaf5632" providerId="ADAL" clId="{B81B1734-21A1-4DDF-88FD-A05617E5F3FC}" dt="2020-10-23T08:10:01.978" v="1504"/>
          <ac:graphicFrameMkLst>
            <pc:docMk/>
            <pc:sldMk cId="3153607282" sldId="349"/>
            <ac:graphicFrameMk id="4" creationId="{5B589EE3-60EA-4046-A9FF-AFAA0F307A71}"/>
          </ac:graphicFrameMkLst>
        </pc:graphicFrameChg>
      </pc:sldChg>
      <pc:sldChg chg="add del">
        <pc:chgData name="Divvela, Hema Sai Kumar" userId="ee0cd015-9510-47c0-b94e-7a28ffaf5632" providerId="ADAL" clId="{B81B1734-21A1-4DDF-88FD-A05617E5F3FC}" dt="2020-10-23T08:09:44.055" v="1501"/>
        <pc:sldMkLst>
          <pc:docMk/>
          <pc:sldMk cId="3399230651" sldId="349"/>
        </pc:sldMkLst>
      </pc:sldChg>
      <pc:sldChg chg="modSp add">
        <pc:chgData name="Divvela, Hema Sai Kumar" userId="ee0cd015-9510-47c0-b94e-7a28ffaf5632" providerId="ADAL" clId="{B81B1734-21A1-4DDF-88FD-A05617E5F3FC}" dt="2020-10-23T08:44:53.490" v="3223" actId="20577"/>
        <pc:sldMkLst>
          <pc:docMk/>
          <pc:sldMk cId="3836495442" sldId="350"/>
        </pc:sldMkLst>
        <pc:spChg chg="mod">
          <ac:chgData name="Divvela, Hema Sai Kumar" userId="ee0cd015-9510-47c0-b94e-7a28ffaf5632" providerId="ADAL" clId="{B81B1734-21A1-4DDF-88FD-A05617E5F3FC}" dt="2020-10-23T08:44:53.490" v="3223" actId="20577"/>
          <ac:spMkLst>
            <pc:docMk/>
            <pc:sldMk cId="3836495442" sldId="350"/>
            <ac:spMk id="2" creationId="{9794985C-3613-46BD-B8F6-5808F6EF6D2C}"/>
          </ac:spMkLst>
        </pc:spChg>
        <pc:spChg chg="mod">
          <ac:chgData name="Divvela, Hema Sai Kumar" userId="ee0cd015-9510-47c0-b94e-7a28ffaf5632" providerId="ADAL" clId="{B81B1734-21A1-4DDF-88FD-A05617E5F3FC}" dt="2020-10-23T08:25:10.163" v="2427" actId="20577"/>
          <ac:spMkLst>
            <pc:docMk/>
            <pc:sldMk cId="3836495442" sldId="350"/>
            <ac:spMk id="3" creationId="{4EC3AA48-BE47-4E81-8445-262446075E63}"/>
          </ac:spMkLst>
        </pc:spChg>
      </pc:sldChg>
      <pc:sldChg chg="modSp add">
        <pc:chgData name="Divvela, Hema Sai Kumar" userId="ee0cd015-9510-47c0-b94e-7a28ffaf5632" providerId="ADAL" clId="{B81B1734-21A1-4DDF-88FD-A05617E5F3FC}" dt="2020-10-23T08:45:01.217" v="3225" actId="20577"/>
        <pc:sldMkLst>
          <pc:docMk/>
          <pc:sldMk cId="4238936425" sldId="351"/>
        </pc:sldMkLst>
        <pc:spChg chg="mod">
          <ac:chgData name="Divvela, Hema Sai Kumar" userId="ee0cd015-9510-47c0-b94e-7a28ffaf5632" providerId="ADAL" clId="{B81B1734-21A1-4DDF-88FD-A05617E5F3FC}" dt="2020-10-23T08:45:01.217" v="3225" actId="20577"/>
          <ac:spMkLst>
            <pc:docMk/>
            <pc:sldMk cId="4238936425" sldId="351"/>
            <ac:spMk id="2" creationId="{9794985C-3613-46BD-B8F6-5808F6EF6D2C}"/>
          </ac:spMkLst>
        </pc:spChg>
        <pc:spChg chg="mod">
          <ac:chgData name="Divvela, Hema Sai Kumar" userId="ee0cd015-9510-47c0-b94e-7a28ffaf5632" providerId="ADAL" clId="{B81B1734-21A1-4DDF-88FD-A05617E5F3FC}" dt="2020-10-23T08:26:16.606" v="2601" actId="20577"/>
          <ac:spMkLst>
            <pc:docMk/>
            <pc:sldMk cId="4238936425" sldId="351"/>
            <ac:spMk id="3" creationId="{4EC3AA48-BE47-4E81-8445-262446075E63}"/>
          </ac:spMkLst>
        </pc:spChg>
      </pc:sldChg>
      <pc:sldChg chg="add del">
        <pc:chgData name="Divvela, Hema Sai Kumar" userId="ee0cd015-9510-47c0-b94e-7a28ffaf5632" providerId="ADAL" clId="{B81B1734-21A1-4DDF-88FD-A05617E5F3FC}" dt="2020-10-23T08:26:30.734" v="2603"/>
        <pc:sldMkLst>
          <pc:docMk/>
          <pc:sldMk cId="803219034" sldId="352"/>
        </pc:sldMkLst>
      </pc:sldChg>
      <pc:sldChg chg="modSp add">
        <pc:chgData name="Divvela, Hema Sai Kumar" userId="ee0cd015-9510-47c0-b94e-7a28ffaf5632" providerId="ADAL" clId="{B81B1734-21A1-4DDF-88FD-A05617E5F3FC}" dt="2020-10-23T08:29:07.542" v="2929" actId="2710"/>
        <pc:sldMkLst>
          <pc:docMk/>
          <pc:sldMk cId="2106657537" sldId="352"/>
        </pc:sldMkLst>
        <pc:spChg chg="mod">
          <ac:chgData name="Divvela, Hema Sai Kumar" userId="ee0cd015-9510-47c0-b94e-7a28ffaf5632" providerId="ADAL" clId="{B81B1734-21A1-4DDF-88FD-A05617E5F3FC}" dt="2020-10-23T08:26:49.154" v="2605"/>
          <ac:spMkLst>
            <pc:docMk/>
            <pc:sldMk cId="2106657537" sldId="352"/>
            <ac:spMk id="2" creationId="{34A5BCA4-DF80-427D-82FF-2AB4FD0A879F}"/>
          </ac:spMkLst>
        </pc:spChg>
        <pc:spChg chg="mod">
          <ac:chgData name="Divvela, Hema Sai Kumar" userId="ee0cd015-9510-47c0-b94e-7a28ffaf5632" providerId="ADAL" clId="{B81B1734-21A1-4DDF-88FD-A05617E5F3FC}" dt="2020-10-23T08:29:07.542" v="2929" actId="2710"/>
          <ac:spMkLst>
            <pc:docMk/>
            <pc:sldMk cId="2106657537" sldId="352"/>
            <ac:spMk id="3" creationId="{95B894F8-AECA-4D32-9A45-90095F661F81}"/>
          </ac:spMkLst>
        </pc:spChg>
      </pc:sldChg>
      <pc:sldChg chg="modSp add">
        <pc:chgData name="Divvela, Hema Sai Kumar" userId="ee0cd015-9510-47c0-b94e-7a28ffaf5632" providerId="ADAL" clId="{B81B1734-21A1-4DDF-88FD-A05617E5F3FC}" dt="2020-10-23T08:31:38.548" v="3216" actId="20577"/>
        <pc:sldMkLst>
          <pc:docMk/>
          <pc:sldMk cId="2860724283" sldId="353"/>
        </pc:sldMkLst>
        <pc:spChg chg="mod">
          <ac:chgData name="Divvela, Hema Sai Kumar" userId="ee0cd015-9510-47c0-b94e-7a28ffaf5632" providerId="ADAL" clId="{B81B1734-21A1-4DDF-88FD-A05617E5F3FC}" dt="2020-10-23T08:29:18.691" v="2931"/>
          <ac:spMkLst>
            <pc:docMk/>
            <pc:sldMk cId="2860724283" sldId="353"/>
            <ac:spMk id="2" creationId="{C6DB27E0-A0B5-4634-BF45-8514973C2D13}"/>
          </ac:spMkLst>
        </pc:spChg>
        <pc:spChg chg="mod">
          <ac:chgData name="Divvela, Hema Sai Kumar" userId="ee0cd015-9510-47c0-b94e-7a28ffaf5632" providerId="ADAL" clId="{B81B1734-21A1-4DDF-88FD-A05617E5F3FC}" dt="2020-10-23T08:31:38.548" v="3216" actId="20577"/>
          <ac:spMkLst>
            <pc:docMk/>
            <pc:sldMk cId="2860724283" sldId="353"/>
            <ac:spMk id="3" creationId="{DBE27413-A36E-4FD7-B5CD-8B9EF928B0EA}"/>
          </ac:spMkLst>
        </pc:spChg>
      </pc:sldChg>
      <pc:sldChg chg="modSp add">
        <pc:chgData name="Divvela, Hema Sai Kumar" userId="ee0cd015-9510-47c0-b94e-7a28ffaf5632" providerId="ADAL" clId="{B81B1734-21A1-4DDF-88FD-A05617E5F3FC}" dt="2020-10-23T08:33:33.375" v="3221" actId="12"/>
        <pc:sldMkLst>
          <pc:docMk/>
          <pc:sldMk cId="3686655652" sldId="354"/>
        </pc:sldMkLst>
        <pc:spChg chg="mod">
          <ac:chgData name="Divvela, Hema Sai Kumar" userId="ee0cd015-9510-47c0-b94e-7a28ffaf5632" providerId="ADAL" clId="{B81B1734-21A1-4DDF-88FD-A05617E5F3FC}" dt="2020-10-23T08:33:21.277" v="3218"/>
          <ac:spMkLst>
            <pc:docMk/>
            <pc:sldMk cId="3686655652" sldId="354"/>
            <ac:spMk id="2" creationId="{A48BF466-EED6-42D7-BA0C-31B49D639753}"/>
          </ac:spMkLst>
        </pc:spChg>
        <pc:spChg chg="mod">
          <ac:chgData name="Divvela, Hema Sai Kumar" userId="ee0cd015-9510-47c0-b94e-7a28ffaf5632" providerId="ADAL" clId="{B81B1734-21A1-4DDF-88FD-A05617E5F3FC}" dt="2020-10-23T08:33:33.375" v="3221" actId="12"/>
          <ac:spMkLst>
            <pc:docMk/>
            <pc:sldMk cId="3686655652" sldId="354"/>
            <ac:spMk id="3" creationId="{4C59CDF4-7F5E-4D0B-940C-3BF7B089F1A0}"/>
          </ac:spMkLst>
        </pc:spChg>
      </pc:sldChg>
    </pc:docChg>
  </pc:docChgLst>
  <pc:docChgLst>
    <pc:chgData name="Divvela, Hema Sai Kumar" userId="ee0cd015-9510-47c0-b94e-7a28ffaf5632" providerId="ADAL" clId="{BD67B11F-922B-40EE-BAAF-1DAD63E071BD}"/>
    <pc:docChg chg="undo custSel mod addSld delSld modSld sldOrd">
      <pc:chgData name="Divvela, Hema Sai Kumar" userId="ee0cd015-9510-47c0-b94e-7a28ffaf5632" providerId="ADAL" clId="{BD67B11F-922B-40EE-BAAF-1DAD63E071BD}" dt="2020-11-02T04:41:44.591" v="5252" actId="20577"/>
      <pc:docMkLst>
        <pc:docMk/>
      </pc:docMkLst>
      <pc:sldChg chg="addSp delSp modSp">
        <pc:chgData name="Divvela, Hema Sai Kumar" userId="ee0cd015-9510-47c0-b94e-7a28ffaf5632" providerId="ADAL" clId="{BD67B11F-922B-40EE-BAAF-1DAD63E071BD}" dt="2020-10-29T17:43:23.776" v="3727" actId="931"/>
        <pc:sldMkLst>
          <pc:docMk/>
          <pc:sldMk cId="1643711084" sldId="271"/>
        </pc:sldMkLst>
        <pc:picChg chg="add del mod">
          <ac:chgData name="Divvela, Hema Sai Kumar" userId="ee0cd015-9510-47c0-b94e-7a28ffaf5632" providerId="ADAL" clId="{BD67B11F-922B-40EE-BAAF-1DAD63E071BD}" dt="2020-10-29T17:43:23.776" v="3727" actId="931"/>
          <ac:picMkLst>
            <pc:docMk/>
            <pc:sldMk cId="1643711084" sldId="271"/>
            <ac:picMk id="4" creationId="{A56B63EC-1D2A-4C69-B14D-5C5028408EA3}"/>
          </ac:picMkLst>
        </pc:picChg>
      </pc:sldChg>
      <pc:sldChg chg="modSp">
        <pc:chgData name="Divvela, Hema Sai Kumar" userId="ee0cd015-9510-47c0-b94e-7a28ffaf5632" providerId="ADAL" clId="{BD67B11F-922B-40EE-BAAF-1DAD63E071BD}" dt="2020-11-01T14:41:49.421" v="5163" actId="6549"/>
        <pc:sldMkLst>
          <pc:docMk/>
          <pc:sldMk cId="1336342767" sldId="334"/>
        </pc:sldMkLst>
        <pc:spChg chg="mod">
          <ac:chgData name="Divvela, Hema Sai Kumar" userId="ee0cd015-9510-47c0-b94e-7a28ffaf5632" providerId="ADAL" clId="{BD67B11F-922B-40EE-BAAF-1DAD63E071BD}" dt="2020-10-29T12:08:52.690" v="1946" actId="20577"/>
          <ac:spMkLst>
            <pc:docMk/>
            <pc:sldMk cId="1336342767" sldId="334"/>
            <ac:spMk id="3" creationId="{00000000-0000-0000-0000-000000000000}"/>
          </ac:spMkLst>
        </pc:spChg>
        <pc:spChg chg="mod">
          <ac:chgData name="Divvela, Hema Sai Kumar" userId="ee0cd015-9510-47c0-b94e-7a28ffaf5632" providerId="ADAL" clId="{BD67B11F-922B-40EE-BAAF-1DAD63E071BD}" dt="2020-11-01T14:41:49.421" v="5163" actId="6549"/>
          <ac:spMkLst>
            <pc:docMk/>
            <pc:sldMk cId="1336342767" sldId="334"/>
            <ac:spMk id="5" creationId="{00000000-0000-0000-0000-000000000000}"/>
          </ac:spMkLst>
        </pc:spChg>
      </pc:sldChg>
      <pc:sldChg chg="modSp add del">
        <pc:chgData name="Divvela, Hema Sai Kumar" userId="ee0cd015-9510-47c0-b94e-7a28ffaf5632" providerId="ADAL" clId="{BD67B11F-922B-40EE-BAAF-1DAD63E071BD}" dt="2020-10-29T13:56:41.192" v="2190" actId="2696"/>
        <pc:sldMkLst>
          <pc:docMk/>
          <pc:sldMk cId="3121679428" sldId="336"/>
        </pc:sldMkLst>
        <pc:spChg chg="mod">
          <ac:chgData name="Divvela, Hema Sai Kumar" userId="ee0cd015-9510-47c0-b94e-7a28ffaf5632" providerId="ADAL" clId="{BD67B11F-922B-40EE-BAAF-1DAD63E071BD}" dt="2020-10-26T12:12:29.641" v="1592" actId="20577"/>
          <ac:spMkLst>
            <pc:docMk/>
            <pc:sldMk cId="3121679428" sldId="336"/>
            <ac:spMk id="2" creationId="{9794985C-3613-46BD-B8F6-5808F6EF6D2C}"/>
          </ac:spMkLst>
        </pc:spChg>
      </pc:sldChg>
      <pc:sldChg chg="addSp modSp">
        <pc:chgData name="Divvela, Hema Sai Kumar" userId="ee0cd015-9510-47c0-b94e-7a28ffaf5632" providerId="ADAL" clId="{BD67B11F-922B-40EE-BAAF-1DAD63E071BD}" dt="2020-11-02T04:32:27.989" v="5246" actId="1036"/>
        <pc:sldMkLst>
          <pc:docMk/>
          <pc:sldMk cId="3421370326" sldId="337"/>
        </pc:sldMkLst>
        <pc:spChg chg="mod">
          <ac:chgData name="Divvela, Hema Sai Kumar" userId="ee0cd015-9510-47c0-b94e-7a28ffaf5632" providerId="ADAL" clId="{BD67B11F-922B-40EE-BAAF-1DAD63E071BD}" dt="2020-11-02T04:32:27.989" v="5246" actId="1036"/>
          <ac:spMkLst>
            <pc:docMk/>
            <pc:sldMk cId="3421370326" sldId="337"/>
            <ac:spMk id="2" creationId="{90DEC567-4B31-498C-8EFB-1C9FD87538C7}"/>
          </ac:spMkLst>
        </pc:spChg>
        <pc:spChg chg="add mod">
          <ac:chgData name="Divvela, Hema Sai Kumar" userId="ee0cd015-9510-47c0-b94e-7a28ffaf5632" providerId="ADAL" clId="{BD67B11F-922B-40EE-BAAF-1DAD63E071BD}" dt="2020-10-29T14:40:58.644" v="2256" actId="113"/>
          <ac:spMkLst>
            <pc:docMk/>
            <pc:sldMk cId="3421370326" sldId="337"/>
            <ac:spMk id="4" creationId="{FC8FF317-B403-4608-9966-ECA9832F5F95}"/>
          </ac:spMkLst>
        </pc:spChg>
        <pc:spChg chg="add mod">
          <ac:chgData name="Divvela, Hema Sai Kumar" userId="ee0cd015-9510-47c0-b94e-7a28ffaf5632" providerId="ADAL" clId="{BD67B11F-922B-40EE-BAAF-1DAD63E071BD}" dt="2020-10-29T13:35:53.188" v="2174" actId="14100"/>
          <ac:spMkLst>
            <pc:docMk/>
            <pc:sldMk cId="3421370326" sldId="337"/>
            <ac:spMk id="5" creationId="{A5E3B235-4DA9-4924-8988-2E5A8DC2A743}"/>
          </ac:spMkLst>
        </pc:spChg>
      </pc:sldChg>
      <pc:sldChg chg="del">
        <pc:chgData name="Divvela, Hema Sai Kumar" userId="ee0cd015-9510-47c0-b94e-7a28ffaf5632" providerId="ADAL" clId="{BD67B11F-922B-40EE-BAAF-1DAD63E071BD}" dt="2020-10-29T13:39:49.303" v="2185" actId="2696"/>
        <pc:sldMkLst>
          <pc:docMk/>
          <pc:sldMk cId="2329954680" sldId="338"/>
        </pc:sldMkLst>
      </pc:sldChg>
      <pc:sldChg chg="del">
        <pc:chgData name="Divvela, Hema Sai Kumar" userId="ee0cd015-9510-47c0-b94e-7a28ffaf5632" providerId="ADAL" clId="{BD67B11F-922B-40EE-BAAF-1DAD63E071BD}" dt="2020-10-29T13:42:48.174" v="2186" actId="2696"/>
        <pc:sldMkLst>
          <pc:docMk/>
          <pc:sldMk cId="709366573" sldId="339"/>
        </pc:sldMkLst>
      </pc:sldChg>
      <pc:sldChg chg="modSp del">
        <pc:chgData name="Divvela, Hema Sai Kumar" userId="ee0cd015-9510-47c0-b94e-7a28ffaf5632" providerId="ADAL" clId="{BD67B11F-922B-40EE-BAAF-1DAD63E071BD}" dt="2020-10-29T13:56:18.459" v="2189" actId="2696"/>
        <pc:sldMkLst>
          <pc:docMk/>
          <pc:sldMk cId="1634459585" sldId="340"/>
        </pc:sldMkLst>
        <pc:spChg chg="mod">
          <ac:chgData name="Divvela, Hema Sai Kumar" userId="ee0cd015-9510-47c0-b94e-7a28ffaf5632" providerId="ADAL" clId="{BD67B11F-922B-40EE-BAAF-1DAD63E071BD}" dt="2020-10-25T15:38:17.578" v="1" actId="20577"/>
          <ac:spMkLst>
            <pc:docMk/>
            <pc:sldMk cId="1634459585" sldId="340"/>
            <ac:spMk id="2" creationId="{5F097BCB-1B57-4302-9834-BD3CEA323AFA}"/>
          </ac:spMkLst>
        </pc:spChg>
      </pc:sldChg>
      <pc:sldChg chg="del">
        <pc:chgData name="Divvela, Hema Sai Kumar" userId="ee0cd015-9510-47c0-b94e-7a28ffaf5632" providerId="ADAL" clId="{BD67B11F-922B-40EE-BAAF-1DAD63E071BD}" dt="2020-10-29T13:42:57.300" v="2187" actId="2696"/>
        <pc:sldMkLst>
          <pc:docMk/>
          <pc:sldMk cId="1694949340" sldId="341"/>
        </pc:sldMkLst>
      </pc:sldChg>
      <pc:sldChg chg="modSp del">
        <pc:chgData name="Divvela, Hema Sai Kumar" userId="ee0cd015-9510-47c0-b94e-7a28ffaf5632" providerId="ADAL" clId="{BD67B11F-922B-40EE-BAAF-1DAD63E071BD}" dt="2020-10-29T14:58:47.246" v="2651" actId="2696"/>
        <pc:sldMkLst>
          <pc:docMk/>
          <pc:sldMk cId="1264413801" sldId="342"/>
        </pc:sldMkLst>
        <pc:spChg chg="mod">
          <ac:chgData name="Divvela, Hema Sai Kumar" userId="ee0cd015-9510-47c0-b94e-7a28ffaf5632" providerId="ADAL" clId="{BD67B11F-922B-40EE-BAAF-1DAD63E071BD}" dt="2020-10-25T16:20:42.192" v="5" actId="14100"/>
          <ac:spMkLst>
            <pc:docMk/>
            <pc:sldMk cId="1264413801" sldId="342"/>
            <ac:spMk id="3" creationId="{3D759B2A-6BAA-4F0D-A5AA-605F975C4788}"/>
          </ac:spMkLst>
        </pc:spChg>
      </pc:sldChg>
      <pc:sldChg chg="modSp add">
        <pc:chgData name="Divvela, Hema Sai Kumar" userId="ee0cd015-9510-47c0-b94e-7a28ffaf5632" providerId="ADAL" clId="{BD67B11F-922B-40EE-BAAF-1DAD63E071BD}" dt="2020-11-01T14:50:26.473" v="5177" actId="113"/>
        <pc:sldMkLst>
          <pc:docMk/>
          <pc:sldMk cId="1072945282" sldId="343"/>
        </pc:sldMkLst>
        <pc:spChg chg="mod">
          <ac:chgData name="Divvela, Hema Sai Kumar" userId="ee0cd015-9510-47c0-b94e-7a28ffaf5632" providerId="ADAL" clId="{BD67B11F-922B-40EE-BAAF-1DAD63E071BD}" dt="2020-11-01T14:43:35.027" v="5164" actId="20577"/>
          <ac:spMkLst>
            <pc:docMk/>
            <pc:sldMk cId="1072945282" sldId="343"/>
            <ac:spMk id="4" creationId="{44E2F65E-E7E3-486C-A5E7-265CE6BEA36E}"/>
          </ac:spMkLst>
        </pc:spChg>
        <pc:spChg chg="mod">
          <ac:chgData name="Divvela, Hema Sai Kumar" userId="ee0cd015-9510-47c0-b94e-7a28ffaf5632" providerId="ADAL" clId="{BD67B11F-922B-40EE-BAAF-1DAD63E071BD}" dt="2020-11-01T14:50:26.473" v="5177" actId="113"/>
          <ac:spMkLst>
            <pc:docMk/>
            <pc:sldMk cId="1072945282" sldId="343"/>
            <ac:spMk id="7" creationId="{709440CD-5DD3-4D57-AF07-9D616E1F8353}"/>
          </ac:spMkLst>
        </pc:spChg>
      </pc:sldChg>
      <pc:sldChg chg="modSp del">
        <pc:chgData name="Divvela, Hema Sai Kumar" userId="ee0cd015-9510-47c0-b94e-7a28ffaf5632" providerId="ADAL" clId="{BD67B11F-922B-40EE-BAAF-1DAD63E071BD}" dt="2020-10-29T15:02:43.366" v="2682" actId="2696"/>
        <pc:sldMkLst>
          <pc:docMk/>
          <pc:sldMk cId="2084295018" sldId="344"/>
        </pc:sldMkLst>
        <pc:spChg chg="mod">
          <ac:chgData name="Divvela, Hema Sai Kumar" userId="ee0cd015-9510-47c0-b94e-7a28ffaf5632" providerId="ADAL" clId="{BD67B11F-922B-40EE-BAAF-1DAD63E071BD}" dt="2020-10-26T12:13:07.047" v="1600" actId="20577"/>
          <ac:spMkLst>
            <pc:docMk/>
            <pc:sldMk cId="2084295018" sldId="344"/>
            <ac:spMk id="2" creationId="{9794985C-3613-46BD-B8F6-5808F6EF6D2C}"/>
          </ac:spMkLst>
        </pc:spChg>
      </pc:sldChg>
      <pc:sldChg chg="del">
        <pc:chgData name="Divvela, Hema Sai Kumar" userId="ee0cd015-9510-47c0-b94e-7a28ffaf5632" providerId="ADAL" clId="{BD67B11F-922B-40EE-BAAF-1DAD63E071BD}" dt="2020-10-29T15:01:32.341" v="2679" actId="2696"/>
        <pc:sldMkLst>
          <pc:docMk/>
          <pc:sldMk cId="2474610480" sldId="345"/>
        </pc:sldMkLst>
      </pc:sldChg>
      <pc:sldChg chg="modSp del">
        <pc:chgData name="Divvela, Hema Sai Kumar" userId="ee0cd015-9510-47c0-b94e-7a28ffaf5632" providerId="ADAL" clId="{BD67B11F-922B-40EE-BAAF-1DAD63E071BD}" dt="2020-10-29T15:02:37.037" v="2681" actId="2696"/>
        <pc:sldMkLst>
          <pc:docMk/>
          <pc:sldMk cId="2116988425" sldId="346"/>
        </pc:sldMkLst>
        <pc:spChg chg="mod">
          <ac:chgData name="Divvela, Hema Sai Kumar" userId="ee0cd015-9510-47c0-b94e-7a28ffaf5632" providerId="ADAL" clId="{BD67B11F-922B-40EE-BAAF-1DAD63E071BD}" dt="2020-10-25T16:54:34.983" v="286" actId="20577"/>
          <ac:spMkLst>
            <pc:docMk/>
            <pc:sldMk cId="2116988425" sldId="346"/>
            <ac:spMk id="3" creationId="{63984A15-57D7-483C-AB03-B24327D6C4E8}"/>
          </ac:spMkLst>
        </pc:spChg>
      </pc:sldChg>
      <pc:sldChg chg="del">
        <pc:chgData name="Divvela, Hema Sai Kumar" userId="ee0cd015-9510-47c0-b94e-7a28ffaf5632" providerId="ADAL" clId="{BD67B11F-922B-40EE-BAAF-1DAD63E071BD}" dt="2020-10-29T15:12:38.916" v="2759" actId="2696"/>
        <pc:sldMkLst>
          <pc:docMk/>
          <pc:sldMk cId="2121788049" sldId="348"/>
        </pc:sldMkLst>
      </pc:sldChg>
      <pc:sldChg chg="addSp modSp">
        <pc:chgData name="Divvela, Hema Sai Kumar" userId="ee0cd015-9510-47c0-b94e-7a28ffaf5632" providerId="ADAL" clId="{BD67B11F-922B-40EE-BAAF-1DAD63E071BD}" dt="2020-11-01T15:01:10.674" v="5215" actId="123"/>
        <pc:sldMkLst>
          <pc:docMk/>
          <pc:sldMk cId="1385914272" sldId="349"/>
        </pc:sldMkLst>
        <pc:spChg chg="mod">
          <ac:chgData name="Divvela, Hema Sai Kumar" userId="ee0cd015-9510-47c0-b94e-7a28ffaf5632" providerId="ADAL" clId="{BD67B11F-922B-40EE-BAAF-1DAD63E071BD}" dt="2020-10-29T15:14:07.748" v="2763" actId="122"/>
          <ac:spMkLst>
            <pc:docMk/>
            <pc:sldMk cId="1385914272" sldId="349"/>
            <ac:spMk id="2" creationId="{EBB475F5-7583-4C02-AD86-1278F0238C2C}"/>
          </ac:spMkLst>
        </pc:spChg>
        <pc:spChg chg="mod">
          <ac:chgData name="Divvela, Hema Sai Kumar" userId="ee0cd015-9510-47c0-b94e-7a28ffaf5632" providerId="ADAL" clId="{BD67B11F-922B-40EE-BAAF-1DAD63E071BD}" dt="2020-11-01T15:01:10.674" v="5215" actId="123"/>
          <ac:spMkLst>
            <pc:docMk/>
            <pc:sldMk cId="1385914272" sldId="349"/>
            <ac:spMk id="3" creationId="{514658C3-3E79-4AA5-BAE2-308B8FC01171}"/>
          </ac:spMkLst>
        </pc:spChg>
        <pc:spChg chg="add mod">
          <ac:chgData name="Divvela, Hema Sai Kumar" userId="ee0cd015-9510-47c0-b94e-7a28ffaf5632" providerId="ADAL" clId="{BD67B11F-922B-40EE-BAAF-1DAD63E071BD}" dt="2020-11-01T14:52:08.979" v="5185" actId="255"/>
          <ac:spMkLst>
            <pc:docMk/>
            <pc:sldMk cId="1385914272" sldId="349"/>
            <ac:spMk id="4" creationId="{609E5A91-BE50-4BC4-B024-8CF477C92D85}"/>
          </ac:spMkLst>
        </pc:spChg>
      </pc:sldChg>
      <pc:sldChg chg="modSp del">
        <pc:chgData name="Divvela, Hema Sai Kumar" userId="ee0cd015-9510-47c0-b94e-7a28ffaf5632" providerId="ADAL" clId="{BD67B11F-922B-40EE-BAAF-1DAD63E071BD}" dt="2020-10-29T15:12:59.235" v="2760" actId="2696"/>
        <pc:sldMkLst>
          <pc:docMk/>
          <pc:sldMk cId="3836495442" sldId="350"/>
        </pc:sldMkLst>
        <pc:spChg chg="mod">
          <ac:chgData name="Divvela, Hema Sai Kumar" userId="ee0cd015-9510-47c0-b94e-7a28ffaf5632" providerId="ADAL" clId="{BD67B11F-922B-40EE-BAAF-1DAD63E071BD}" dt="2020-10-26T12:13:32.579" v="1607" actId="20577"/>
          <ac:spMkLst>
            <pc:docMk/>
            <pc:sldMk cId="3836495442" sldId="350"/>
            <ac:spMk id="2" creationId="{9794985C-3613-46BD-B8F6-5808F6EF6D2C}"/>
          </ac:spMkLst>
        </pc:spChg>
      </pc:sldChg>
      <pc:sldChg chg="modSp del">
        <pc:chgData name="Divvela, Hema Sai Kumar" userId="ee0cd015-9510-47c0-b94e-7a28ffaf5632" providerId="ADAL" clId="{BD67B11F-922B-40EE-BAAF-1DAD63E071BD}" dt="2020-10-29T15:28:41.927" v="2842" actId="2696"/>
        <pc:sldMkLst>
          <pc:docMk/>
          <pc:sldMk cId="4238936425" sldId="351"/>
        </pc:sldMkLst>
        <pc:spChg chg="mod">
          <ac:chgData name="Divvela, Hema Sai Kumar" userId="ee0cd015-9510-47c0-b94e-7a28ffaf5632" providerId="ADAL" clId="{BD67B11F-922B-40EE-BAAF-1DAD63E071BD}" dt="2020-10-26T12:13:43.627" v="1614" actId="20577"/>
          <ac:spMkLst>
            <pc:docMk/>
            <pc:sldMk cId="4238936425" sldId="351"/>
            <ac:spMk id="2" creationId="{9794985C-3613-46BD-B8F6-5808F6EF6D2C}"/>
          </ac:spMkLst>
        </pc:spChg>
        <pc:spChg chg="mod">
          <ac:chgData name="Divvela, Hema Sai Kumar" userId="ee0cd015-9510-47c0-b94e-7a28ffaf5632" providerId="ADAL" clId="{BD67B11F-922B-40EE-BAAF-1DAD63E071BD}" dt="2020-10-26T10:17:07.809" v="1574" actId="20577"/>
          <ac:spMkLst>
            <pc:docMk/>
            <pc:sldMk cId="4238936425" sldId="351"/>
            <ac:spMk id="3" creationId="{4EC3AA48-BE47-4E81-8445-262446075E63}"/>
          </ac:spMkLst>
        </pc:spChg>
      </pc:sldChg>
      <pc:sldChg chg="addSp modSp">
        <pc:chgData name="Divvela, Hema Sai Kumar" userId="ee0cd015-9510-47c0-b94e-7a28ffaf5632" providerId="ADAL" clId="{BD67B11F-922B-40EE-BAAF-1DAD63E071BD}" dt="2020-11-01T14:57:16.827" v="5211" actId="14100"/>
        <pc:sldMkLst>
          <pc:docMk/>
          <pc:sldMk cId="2106657537" sldId="352"/>
        </pc:sldMkLst>
        <pc:spChg chg="mod">
          <ac:chgData name="Divvela, Hema Sai Kumar" userId="ee0cd015-9510-47c0-b94e-7a28ffaf5632" providerId="ADAL" clId="{BD67B11F-922B-40EE-BAAF-1DAD63E071BD}" dt="2020-10-29T15:38:37.320" v="2928" actId="122"/>
          <ac:spMkLst>
            <pc:docMk/>
            <pc:sldMk cId="2106657537" sldId="352"/>
            <ac:spMk id="2" creationId="{34A5BCA4-DF80-427D-82FF-2AB4FD0A879F}"/>
          </ac:spMkLst>
        </pc:spChg>
        <pc:spChg chg="mod">
          <ac:chgData name="Divvela, Hema Sai Kumar" userId="ee0cd015-9510-47c0-b94e-7a28ffaf5632" providerId="ADAL" clId="{BD67B11F-922B-40EE-BAAF-1DAD63E071BD}" dt="2020-11-01T14:57:16.827" v="5211" actId="14100"/>
          <ac:spMkLst>
            <pc:docMk/>
            <pc:sldMk cId="2106657537" sldId="352"/>
            <ac:spMk id="3" creationId="{95B894F8-AECA-4D32-9A45-90095F661F81}"/>
          </ac:spMkLst>
        </pc:spChg>
        <pc:spChg chg="add mod">
          <ac:chgData name="Divvela, Hema Sai Kumar" userId="ee0cd015-9510-47c0-b94e-7a28ffaf5632" providerId="ADAL" clId="{BD67B11F-922B-40EE-BAAF-1DAD63E071BD}" dt="2020-11-01T14:52:38.038" v="5189" actId="255"/>
          <ac:spMkLst>
            <pc:docMk/>
            <pc:sldMk cId="2106657537" sldId="352"/>
            <ac:spMk id="4" creationId="{B8C4E403-21CA-47CC-9190-D8CBB40BE088}"/>
          </ac:spMkLst>
        </pc:spChg>
      </pc:sldChg>
      <pc:sldChg chg="modSp del">
        <pc:chgData name="Divvela, Hema Sai Kumar" userId="ee0cd015-9510-47c0-b94e-7a28ffaf5632" providerId="ADAL" clId="{BD67B11F-922B-40EE-BAAF-1DAD63E071BD}" dt="2020-10-29T15:42:29.531" v="3118" actId="2696"/>
        <pc:sldMkLst>
          <pc:docMk/>
          <pc:sldMk cId="2860724283" sldId="353"/>
        </pc:sldMkLst>
        <pc:spChg chg="mod">
          <ac:chgData name="Divvela, Hema Sai Kumar" userId="ee0cd015-9510-47c0-b94e-7a28ffaf5632" providerId="ADAL" clId="{BD67B11F-922B-40EE-BAAF-1DAD63E071BD}" dt="2020-10-25T17:21:16.176" v="719" actId="20577"/>
          <ac:spMkLst>
            <pc:docMk/>
            <pc:sldMk cId="2860724283" sldId="353"/>
            <ac:spMk id="3" creationId="{DBE27413-A36E-4FD7-B5CD-8B9EF928B0EA}"/>
          </ac:spMkLst>
        </pc:spChg>
      </pc:sldChg>
      <pc:sldChg chg="modSp del ord">
        <pc:chgData name="Divvela, Hema Sai Kumar" userId="ee0cd015-9510-47c0-b94e-7a28ffaf5632" providerId="ADAL" clId="{BD67B11F-922B-40EE-BAAF-1DAD63E071BD}" dt="2020-10-30T04:02:21.590" v="4378" actId="2696"/>
        <pc:sldMkLst>
          <pc:docMk/>
          <pc:sldMk cId="3686655652" sldId="354"/>
        </pc:sldMkLst>
        <pc:spChg chg="mod">
          <ac:chgData name="Divvela, Hema Sai Kumar" userId="ee0cd015-9510-47c0-b94e-7a28ffaf5632" providerId="ADAL" clId="{BD67B11F-922B-40EE-BAAF-1DAD63E071BD}" dt="2020-10-25T17:17:57.398" v="625" actId="20577"/>
          <ac:spMkLst>
            <pc:docMk/>
            <pc:sldMk cId="3686655652" sldId="354"/>
            <ac:spMk id="3" creationId="{4C59CDF4-7F5E-4D0B-940C-3BF7B089F1A0}"/>
          </ac:spMkLst>
        </pc:spChg>
      </pc:sldChg>
      <pc:sldChg chg="modSp add del">
        <pc:chgData name="Divvela, Hema Sai Kumar" userId="ee0cd015-9510-47c0-b94e-7a28ffaf5632" providerId="ADAL" clId="{BD67B11F-922B-40EE-BAAF-1DAD63E071BD}" dt="2020-10-29T15:28:23.176" v="2841" actId="2696"/>
        <pc:sldMkLst>
          <pc:docMk/>
          <pc:sldMk cId="2680426297" sldId="355"/>
        </pc:sldMkLst>
        <pc:spChg chg="mod">
          <ac:chgData name="Divvela, Hema Sai Kumar" userId="ee0cd015-9510-47c0-b94e-7a28ffaf5632" providerId="ADAL" clId="{BD67B11F-922B-40EE-BAAF-1DAD63E071BD}" dt="2020-10-26T12:13:54.054" v="1621" actId="20577"/>
          <ac:spMkLst>
            <pc:docMk/>
            <pc:sldMk cId="2680426297" sldId="355"/>
            <ac:spMk id="2" creationId="{9794985C-3613-46BD-B8F6-5808F6EF6D2C}"/>
          </ac:spMkLst>
        </pc:spChg>
        <pc:spChg chg="mod">
          <ac:chgData name="Divvela, Hema Sai Kumar" userId="ee0cd015-9510-47c0-b94e-7a28ffaf5632" providerId="ADAL" clId="{BD67B11F-922B-40EE-BAAF-1DAD63E071BD}" dt="2020-10-25T17:23:30.859" v="846" actId="20577"/>
          <ac:spMkLst>
            <pc:docMk/>
            <pc:sldMk cId="2680426297" sldId="355"/>
            <ac:spMk id="3" creationId="{4EC3AA48-BE47-4E81-8445-262446075E63}"/>
          </ac:spMkLst>
        </pc:spChg>
      </pc:sldChg>
      <pc:sldChg chg="addSp delSp modSp add">
        <pc:chgData name="Divvela, Hema Sai Kumar" userId="ee0cd015-9510-47c0-b94e-7a28ffaf5632" providerId="ADAL" clId="{BD67B11F-922B-40EE-BAAF-1DAD63E071BD}" dt="2020-11-01T15:04:02.609" v="5218" actId="20577"/>
        <pc:sldMkLst>
          <pc:docMk/>
          <pc:sldMk cId="124965421" sldId="356"/>
        </pc:sldMkLst>
        <pc:spChg chg="mod">
          <ac:chgData name="Divvela, Hema Sai Kumar" userId="ee0cd015-9510-47c0-b94e-7a28ffaf5632" providerId="ADAL" clId="{BD67B11F-922B-40EE-BAAF-1DAD63E071BD}" dt="2020-10-29T15:47:33.777" v="3225" actId="1076"/>
          <ac:spMkLst>
            <pc:docMk/>
            <pc:sldMk cId="124965421" sldId="356"/>
            <ac:spMk id="2" creationId="{66E37EC0-7FE9-457C-9B90-86EB7AE5C924}"/>
          </ac:spMkLst>
        </pc:spChg>
        <pc:spChg chg="mod">
          <ac:chgData name="Divvela, Hema Sai Kumar" userId="ee0cd015-9510-47c0-b94e-7a28ffaf5632" providerId="ADAL" clId="{BD67B11F-922B-40EE-BAAF-1DAD63E071BD}" dt="2020-11-01T15:04:02.609" v="5218" actId="20577"/>
          <ac:spMkLst>
            <pc:docMk/>
            <pc:sldMk cId="124965421" sldId="356"/>
            <ac:spMk id="3" creationId="{AE862B38-230B-469B-87CB-DB13CE1A8BC9}"/>
          </ac:spMkLst>
        </pc:spChg>
        <pc:spChg chg="add mod">
          <ac:chgData name="Divvela, Hema Sai Kumar" userId="ee0cd015-9510-47c0-b94e-7a28ffaf5632" providerId="ADAL" clId="{BD67B11F-922B-40EE-BAAF-1DAD63E071BD}" dt="2020-11-01T14:53:01.715" v="5193" actId="255"/>
          <ac:spMkLst>
            <pc:docMk/>
            <pc:sldMk cId="124965421" sldId="356"/>
            <ac:spMk id="4" creationId="{A7B44B6A-F258-4A2B-930E-54CE131CB6F4}"/>
          </ac:spMkLst>
        </pc:spChg>
        <pc:picChg chg="add del mod">
          <ac:chgData name="Divvela, Hema Sai Kumar" userId="ee0cd015-9510-47c0-b94e-7a28ffaf5632" providerId="ADAL" clId="{BD67B11F-922B-40EE-BAAF-1DAD63E071BD}" dt="2020-10-29T15:45:26.964" v="3203" actId="478"/>
          <ac:picMkLst>
            <pc:docMk/>
            <pc:sldMk cId="124965421" sldId="356"/>
            <ac:picMk id="1026" creationId="{5D34FA1F-A165-499C-AE2A-AEC9ACD844BF}"/>
          </ac:picMkLst>
        </pc:picChg>
        <pc:picChg chg="add mod">
          <ac:chgData name="Divvela, Hema Sai Kumar" userId="ee0cd015-9510-47c0-b94e-7a28ffaf5632" providerId="ADAL" clId="{BD67B11F-922B-40EE-BAAF-1DAD63E071BD}" dt="2020-10-30T03:33:45.770" v="4302" actId="1036"/>
          <ac:picMkLst>
            <pc:docMk/>
            <pc:sldMk cId="124965421" sldId="356"/>
            <ac:picMk id="1028" creationId="{3A2FFA3A-7511-48AB-93EC-F5134EC55345}"/>
          </ac:picMkLst>
        </pc:picChg>
      </pc:sldChg>
      <pc:sldChg chg="add del">
        <pc:chgData name="Divvela, Hema Sai Kumar" userId="ee0cd015-9510-47c0-b94e-7a28ffaf5632" providerId="ADAL" clId="{BD67B11F-922B-40EE-BAAF-1DAD63E071BD}" dt="2020-10-25T17:23:55.140" v="848"/>
        <pc:sldMkLst>
          <pc:docMk/>
          <pc:sldMk cId="1119979235" sldId="356"/>
        </pc:sldMkLst>
      </pc:sldChg>
      <pc:sldChg chg="modSp add del">
        <pc:chgData name="Divvela, Hema Sai Kumar" userId="ee0cd015-9510-47c0-b94e-7a28ffaf5632" providerId="ADAL" clId="{BD67B11F-922B-40EE-BAAF-1DAD63E071BD}" dt="2020-10-29T15:28:14.260" v="2840" actId="2696"/>
        <pc:sldMkLst>
          <pc:docMk/>
          <pc:sldMk cId="3565642100" sldId="357"/>
        </pc:sldMkLst>
        <pc:spChg chg="mod">
          <ac:chgData name="Divvela, Hema Sai Kumar" userId="ee0cd015-9510-47c0-b94e-7a28ffaf5632" providerId="ADAL" clId="{BD67B11F-922B-40EE-BAAF-1DAD63E071BD}" dt="2020-10-26T10:08:34.074" v="1272" actId="27636"/>
          <ac:spMkLst>
            <pc:docMk/>
            <pc:sldMk cId="3565642100" sldId="357"/>
            <ac:spMk id="2" creationId="{BC42A167-5B44-4D9C-BA60-F5687737402E}"/>
          </ac:spMkLst>
        </pc:spChg>
        <pc:spChg chg="mod">
          <ac:chgData name="Divvela, Hema Sai Kumar" userId="ee0cd015-9510-47c0-b94e-7a28ffaf5632" providerId="ADAL" clId="{BD67B11F-922B-40EE-BAAF-1DAD63E071BD}" dt="2020-10-26T10:25:31.172" v="1579" actId="12"/>
          <ac:spMkLst>
            <pc:docMk/>
            <pc:sldMk cId="3565642100" sldId="357"/>
            <ac:spMk id="3" creationId="{6EEBE444-39EF-438E-BE35-2AB127CE9C97}"/>
          </ac:spMkLst>
        </pc:spChg>
      </pc:sldChg>
      <pc:sldChg chg="modSp add del">
        <pc:chgData name="Divvela, Hema Sai Kumar" userId="ee0cd015-9510-47c0-b94e-7a28ffaf5632" providerId="ADAL" clId="{BD67B11F-922B-40EE-BAAF-1DAD63E071BD}" dt="2020-10-29T15:26:26.763" v="2839" actId="2696"/>
        <pc:sldMkLst>
          <pc:docMk/>
          <pc:sldMk cId="1950130690" sldId="358"/>
        </pc:sldMkLst>
        <pc:spChg chg="mod">
          <ac:chgData name="Divvela, Hema Sai Kumar" userId="ee0cd015-9510-47c0-b94e-7a28ffaf5632" providerId="ADAL" clId="{BD67B11F-922B-40EE-BAAF-1DAD63E071BD}" dt="2020-10-28T10:06:10.171" v="1624" actId="20577"/>
          <ac:spMkLst>
            <pc:docMk/>
            <pc:sldMk cId="1950130690" sldId="358"/>
            <ac:spMk id="2" creationId="{9794985C-3613-46BD-B8F6-5808F6EF6D2C}"/>
          </ac:spMkLst>
        </pc:spChg>
        <pc:spChg chg="mod">
          <ac:chgData name="Divvela, Hema Sai Kumar" userId="ee0cd015-9510-47c0-b94e-7a28ffaf5632" providerId="ADAL" clId="{BD67B11F-922B-40EE-BAAF-1DAD63E071BD}" dt="2020-10-28T10:07:34.338" v="1723" actId="20577"/>
          <ac:spMkLst>
            <pc:docMk/>
            <pc:sldMk cId="1950130690" sldId="358"/>
            <ac:spMk id="3" creationId="{4EC3AA48-BE47-4E81-8445-262446075E63}"/>
          </ac:spMkLst>
        </pc:spChg>
      </pc:sldChg>
      <pc:sldChg chg="modSp add del">
        <pc:chgData name="Divvela, Hema Sai Kumar" userId="ee0cd015-9510-47c0-b94e-7a28ffaf5632" providerId="ADAL" clId="{BD67B11F-922B-40EE-BAAF-1DAD63E071BD}" dt="2020-10-29T13:57:16.989" v="2202" actId="2696"/>
        <pc:sldMkLst>
          <pc:docMk/>
          <pc:sldMk cId="4033192168" sldId="359"/>
        </pc:sldMkLst>
        <pc:spChg chg="mod">
          <ac:chgData name="Divvela, Hema Sai Kumar" userId="ee0cd015-9510-47c0-b94e-7a28ffaf5632" providerId="ADAL" clId="{BD67B11F-922B-40EE-BAAF-1DAD63E071BD}" dt="2020-10-28T15:27:33.929" v="1842" actId="255"/>
          <ac:spMkLst>
            <pc:docMk/>
            <pc:sldMk cId="4033192168" sldId="359"/>
            <ac:spMk id="2" creationId="{9794985C-3613-46BD-B8F6-5808F6EF6D2C}"/>
          </ac:spMkLst>
        </pc:spChg>
        <pc:spChg chg="mod">
          <ac:chgData name="Divvela, Hema Sai Kumar" userId="ee0cd015-9510-47c0-b94e-7a28ffaf5632" providerId="ADAL" clId="{BD67B11F-922B-40EE-BAAF-1DAD63E071BD}" dt="2020-10-28T15:27:21.051" v="1841" actId="14100"/>
          <ac:spMkLst>
            <pc:docMk/>
            <pc:sldMk cId="4033192168" sldId="359"/>
            <ac:spMk id="3" creationId="{4EC3AA48-BE47-4E81-8445-262446075E63}"/>
          </ac:spMkLst>
        </pc:spChg>
      </pc:sldChg>
      <pc:sldChg chg="add del">
        <pc:chgData name="Divvela, Hema Sai Kumar" userId="ee0cd015-9510-47c0-b94e-7a28ffaf5632" providerId="ADAL" clId="{BD67B11F-922B-40EE-BAAF-1DAD63E071BD}" dt="2020-10-29T12:19:21.071" v="1950"/>
        <pc:sldMkLst>
          <pc:docMk/>
          <pc:sldMk cId="2045993807" sldId="360"/>
        </pc:sldMkLst>
      </pc:sldChg>
      <pc:sldChg chg="add del">
        <pc:chgData name="Divvela, Hema Sai Kumar" userId="ee0cd015-9510-47c0-b94e-7a28ffaf5632" providerId="ADAL" clId="{BD67B11F-922B-40EE-BAAF-1DAD63E071BD}" dt="2020-10-29T12:19:06.657" v="1948"/>
        <pc:sldMkLst>
          <pc:docMk/>
          <pc:sldMk cId="2368968526" sldId="360"/>
        </pc:sldMkLst>
      </pc:sldChg>
      <pc:sldChg chg="addSp delSp modSp add mod modClrScheme chgLayout">
        <pc:chgData name="Divvela, Hema Sai Kumar" userId="ee0cd015-9510-47c0-b94e-7a28ffaf5632" providerId="ADAL" clId="{BD67B11F-922B-40EE-BAAF-1DAD63E071BD}" dt="2020-11-01T14:56:49.846" v="5209" actId="14100"/>
        <pc:sldMkLst>
          <pc:docMk/>
          <pc:sldMk cId="4205441649" sldId="360"/>
        </pc:sldMkLst>
        <pc:spChg chg="mod ord">
          <ac:chgData name="Divvela, Hema Sai Kumar" userId="ee0cd015-9510-47c0-b94e-7a28ffaf5632" providerId="ADAL" clId="{BD67B11F-922B-40EE-BAAF-1DAD63E071BD}" dt="2020-10-29T15:57:27.623" v="3322" actId="14100"/>
          <ac:spMkLst>
            <pc:docMk/>
            <pc:sldMk cId="4205441649" sldId="360"/>
            <ac:spMk id="2" creationId="{2CBAD082-26D9-40EB-82B4-10CF00FAF7AB}"/>
          </ac:spMkLst>
        </pc:spChg>
        <pc:spChg chg="mod">
          <ac:chgData name="Divvela, Hema Sai Kumar" userId="ee0cd015-9510-47c0-b94e-7a28ffaf5632" providerId="ADAL" clId="{BD67B11F-922B-40EE-BAAF-1DAD63E071BD}" dt="2020-11-01T14:56:49.846" v="5209" actId="14100"/>
          <ac:spMkLst>
            <pc:docMk/>
            <pc:sldMk cId="4205441649" sldId="360"/>
            <ac:spMk id="3" creationId="{5C266BC3-E4CF-474E-AAE4-7089B8BFDBB4}"/>
          </ac:spMkLst>
        </pc:spChg>
        <pc:spChg chg="add mod">
          <ac:chgData name="Divvela, Hema Sai Kumar" userId="ee0cd015-9510-47c0-b94e-7a28ffaf5632" providerId="ADAL" clId="{BD67B11F-922B-40EE-BAAF-1DAD63E071BD}" dt="2020-11-01T14:53:29.569" v="5196" actId="255"/>
          <ac:spMkLst>
            <pc:docMk/>
            <pc:sldMk cId="4205441649" sldId="360"/>
            <ac:spMk id="4" creationId="{D0925495-4B65-40DC-892F-ACF1A6688E8D}"/>
          </ac:spMkLst>
        </pc:spChg>
        <pc:picChg chg="add del mod">
          <ac:chgData name="Divvela, Hema Sai Kumar" userId="ee0cd015-9510-47c0-b94e-7a28ffaf5632" providerId="ADAL" clId="{BD67B11F-922B-40EE-BAAF-1DAD63E071BD}" dt="2020-10-29T13:12:52.353" v="2128"/>
          <ac:picMkLst>
            <pc:docMk/>
            <pc:sldMk cId="4205441649" sldId="360"/>
            <ac:picMk id="1026" creationId="{EE475920-C6C9-4971-B76E-B34C878296B0}"/>
          </ac:picMkLst>
        </pc:picChg>
        <pc:picChg chg="add del mod">
          <ac:chgData name="Divvela, Hema Sai Kumar" userId="ee0cd015-9510-47c0-b94e-7a28ffaf5632" providerId="ADAL" clId="{BD67B11F-922B-40EE-BAAF-1DAD63E071BD}" dt="2020-10-29T13:13:47.797" v="2139"/>
          <ac:picMkLst>
            <pc:docMk/>
            <pc:sldMk cId="4205441649" sldId="360"/>
            <ac:picMk id="1028" creationId="{7BCBDF5C-831C-426C-B389-973E117E38AE}"/>
          </ac:picMkLst>
        </pc:picChg>
        <pc:picChg chg="add mod">
          <ac:chgData name="Divvela, Hema Sai Kumar" userId="ee0cd015-9510-47c0-b94e-7a28ffaf5632" providerId="ADAL" clId="{BD67B11F-922B-40EE-BAAF-1DAD63E071BD}" dt="2020-11-01T14:56:43.665" v="5208" actId="14100"/>
          <ac:picMkLst>
            <pc:docMk/>
            <pc:sldMk cId="4205441649" sldId="360"/>
            <ac:picMk id="1030" creationId="{E114B784-52FC-4EE8-B967-5B11AADEF55C}"/>
          </ac:picMkLst>
        </pc:picChg>
      </pc:sldChg>
      <pc:sldChg chg="addSp delSp modSp add">
        <pc:chgData name="Divvela, Hema Sai Kumar" userId="ee0cd015-9510-47c0-b94e-7a28ffaf5632" providerId="ADAL" clId="{BD67B11F-922B-40EE-BAAF-1DAD63E071BD}" dt="2020-11-01T14:53:58.847" v="5199" actId="122"/>
        <pc:sldMkLst>
          <pc:docMk/>
          <pc:sldMk cId="3852511868" sldId="374"/>
        </pc:sldMkLst>
        <pc:spChg chg="mod">
          <ac:chgData name="Divvela, Hema Sai Kumar" userId="ee0cd015-9510-47c0-b94e-7a28ffaf5632" providerId="ADAL" clId="{BD67B11F-922B-40EE-BAAF-1DAD63E071BD}" dt="2020-11-01T11:08:14.834" v="4631" actId="1076"/>
          <ac:spMkLst>
            <pc:docMk/>
            <pc:sldMk cId="3852511868" sldId="374"/>
            <ac:spMk id="2" creationId="{EADB5FD1-B191-4A63-AE28-5BF88D308ADD}"/>
          </ac:spMkLst>
        </pc:spChg>
        <pc:spChg chg="mod">
          <ac:chgData name="Divvela, Hema Sai Kumar" userId="ee0cd015-9510-47c0-b94e-7a28ffaf5632" providerId="ADAL" clId="{BD67B11F-922B-40EE-BAAF-1DAD63E071BD}" dt="2020-11-01T11:07:45.039" v="4629" actId="1076"/>
          <ac:spMkLst>
            <pc:docMk/>
            <pc:sldMk cId="3852511868" sldId="374"/>
            <ac:spMk id="3" creationId="{B073E1ED-25EC-4404-9EEB-C4DB07A4E4B4}"/>
          </ac:spMkLst>
        </pc:spChg>
        <pc:spChg chg="mod">
          <ac:chgData name="Divvela, Hema Sai Kumar" userId="ee0cd015-9510-47c0-b94e-7a28ffaf5632" providerId="ADAL" clId="{BD67B11F-922B-40EE-BAAF-1DAD63E071BD}" dt="2020-11-01T14:53:43.379" v="5197" actId="113"/>
          <ac:spMkLst>
            <pc:docMk/>
            <pc:sldMk cId="3852511868" sldId="374"/>
            <ac:spMk id="4" creationId="{84F5334A-C12B-439C-A85E-7BF06C7C3A46}"/>
          </ac:spMkLst>
        </pc:spChg>
        <pc:spChg chg="mod">
          <ac:chgData name="Divvela, Hema Sai Kumar" userId="ee0cd015-9510-47c0-b94e-7a28ffaf5632" providerId="ADAL" clId="{BD67B11F-922B-40EE-BAAF-1DAD63E071BD}" dt="2020-11-01T14:53:58.847" v="5199" actId="122"/>
          <ac:spMkLst>
            <pc:docMk/>
            <pc:sldMk cId="3852511868" sldId="374"/>
            <ac:spMk id="5" creationId="{D37C75D9-3C1C-473A-9B4F-702252FD0FA5}"/>
          </ac:spMkLst>
        </pc:spChg>
        <pc:spChg chg="mod">
          <ac:chgData name="Divvela, Hema Sai Kumar" userId="ee0cd015-9510-47c0-b94e-7a28ffaf5632" providerId="ADAL" clId="{BD67B11F-922B-40EE-BAAF-1DAD63E071BD}" dt="2020-11-01T11:27:04.277" v="5153" actId="1076"/>
          <ac:spMkLst>
            <pc:docMk/>
            <pc:sldMk cId="3852511868" sldId="374"/>
            <ac:spMk id="6" creationId="{40479BB0-81DF-43D7-A89B-9C74D9FFE111}"/>
          </ac:spMkLst>
        </pc:spChg>
        <pc:spChg chg="add del mod">
          <ac:chgData name="Divvela, Hema Sai Kumar" userId="ee0cd015-9510-47c0-b94e-7a28ffaf5632" providerId="ADAL" clId="{BD67B11F-922B-40EE-BAAF-1DAD63E071BD}" dt="2020-11-01T11:27:06.487" v="5157"/>
          <ac:spMkLst>
            <pc:docMk/>
            <pc:sldMk cId="3852511868" sldId="374"/>
            <ac:spMk id="7" creationId="{165C140F-9498-4295-A20A-0F30051E4B5D}"/>
          </ac:spMkLst>
        </pc:spChg>
        <pc:spChg chg="add del mod">
          <ac:chgData name="Divvela, Hema Sai Kumar" userId="ee0cd015-9510-47c0-b94e-7a28ffaf5632" providerId="ADAL" clId="{BD67B11F-922B-40EE-BAAF-1DAD63E071BD}" dt="2020-11-01T11:27:06.487" v="5157"/>
          <ac:spMkLst>
            <pc:docMk/>
            <pc:sldMk cId="3852511868" sldId="374"/>
            <ac:spMk id="8" creationId="{008E20F2-3313-4621-A0E0-6756591BA9AE}"/>
          </ac:spMkLst>
        </pc:spChg>
        <pc:spChg chg="add del mod">
          <ac:chgData name="Divvela, Hema Sai Kumar" userId="ee0cd015-9510-47c0-b94e-7a28ffaf5632" providerId="ADAL" clId="{BD67B11F-922B-40EE-BAAF-1DAD63E071BD}" dt="2020-11-01T11:27:06.487" v="5157"/>
          <ac:spMkLst>
            <pc:docMk/>
            <pc:sldMk cId="3852511868" sldId="374"/>
            <ac:spMk id="9" creationId="{A46B26BA-C383-4738-9CB7-D27E25B4ACAB}"/>
          </ac:spMkLst>
        </pc:spChg>
        <pc:spChg chg="add del mod">
          <ac:chgData name="Divvela, Hema Sai Kumar" userId="ee0cd015-9510-47c0-b94e-7a28ffaf5632" providerId="ADAL" clId="{BD67B11F-922B-40EE-BAAF-1DAD63E071BD}" dt="2020-11-01T11:27:06.487" v="5157"/>
          <ac:spMkLst>
            <pc:docMk/>
            <pc:sldMk cId="3852511868" sldId="374"/>
            <ac:spMk id="10" creationId="{F5713CB3-E610-4F21-881F-84B290438A09}"/>
          </ac:spMkLst>
        </pc:spChg>
        <pc:spChg chg="add del mod">
          <ac:chgData name="Divvela, Hema Sai Kumar" userId="ee0cd015-9510-47c0-b94e-7a28ffaf5632" providerId="ADAL" clId="{BD67B11F-922B-40EE-BAAF-1DAD63E071BD}" dt="2020-11-01T11:27:06.487" v="5157"/>
          <ac:spMkLst>
            <pc:docMk/>
            <pc:sldMk cId="3852511868" sldId="374"/>
            <ac:spMk id="13" creationId="{A40C223F-3737-4BF1-A998-D43C3ADDED0D}"/>
          </ac:spMkLst>
        </pc:spChg>
        <pc:spChg chg="add del mod">
          <ac:chgData name="Divvela, Hema Sai Kumar" userId="ee0cd015-9510-47c0-b94e-7a28ffaf5632" providerId="ADAL" clId="{BD67B11F-922B-40EE-BAAF-1DAD63E071BD}" dt="2020-11-01T11:16:49.007" v="4699" actId="11529"/>
          <ac:spMkLst>
            <pc:docMk/>
            <pc:sldMk cId="3852511868" sldId="374"/>
            <ac:spMk id="14" creationId="{5E272DA2-50F2-44FB-8999-57B41B016056}"/>
          </ac:spMkLst>
        </pc:spChg>
        <pc:spChg chg="add del">
          <ac:chgData name="Divvela, Hema Sai Kumar" userId="ee0cd015-9510-47c0-b94e-7a28ffaf5632" providerId="ADAL" clId="{BD67B11F-922B-40EE-BAAF-1DAD63E071BD}" dt="2020-11-01T11:16:48.097" v="4698"/>
          <ac:spMkLst>
            <pc:docMk/>
            <pc:sldMk cId="3852511868" sldId="374"/>
            <ac:spMk id="15" creationId="{BF024F16-BE18-4FF6-A874-F8732F952A95}"/>
          </ac:spMkLst>
        </pc:spChg>
        <pc:spChg chg="add del mod">
          <ac:chgData name="Divvela, Hema Sai Kumar" userId="ee0cd015-9510-47c0-b94e-7a28ffaf5632" providerId="ADAL" clId="{BD67B11F-922B-40EE-BAAF-1DAD63E071BD}" dt="2020-11-01T11:27:06.487" v="5157"/>
          <ac:spMkLst>
            <pc:docMk/>
            <pc:sldMk cId="3852511868" sldId="374"/>
            <ac:spMk id="16" creationId="{487DAC1F-84E1-4821-9DEE-A8CB30432F6A}"/>
          </ac:spMkLst>
        </pc:spChg>
        <pc:spChg chg="add del mod">
          <ac:chgData name="Divvela, Hema Sai Kumar" userId="ee0cd015-9510-47c0-b94e-7a28ffaf5632" providerId="ADAL" clId="{BD67B11F-922B-40EE-BAAF-1DAD63E071BD}" dt="2020-11-01T11:27:06.487" v="5157"/>
          <ac:spMkLst>
            <pc:docMk/>
            <pc:sldMk cId="3852511868" sldId="374"/>
            <ac:spMk id="19" creationId="{4D3B4754-1E5D-4EC7-A167-837E22D068D9}"/>
          </ac:spMkLst>
        </pc:spChg>
        <pc:spChg chg="add del mod">
          <ac:chgData name="Divvela, Hema Sai Kumar" userId="ee0cd015-9510-47c0-b94e-7a28ffaf5632" providerId="ADAL" clId="{BD67B11F-922B-40EE-BAAF-1DAD63E071BD}" dt="2020-11-01T11:27:06.487" v="5157"/>
          <ac:spMkLst>
            <pc:docMk/>
            <pc:sldMk cId="3852511868" sldId="374"/>
            <ac:spMk id="20" creationId="{D136E442-5684-447E-AC3E-60001C4AED52}"/>
          </ac:spMkLst>
        </pc:spChg>
        <pc:spChg chg="add del mod">
          <ac:chgData name="Divvela, Hema Sai Kumar" userId="ee0cd015-9510-47c0-b94e-7a28ffaf5632" providerId="ADAL" clId="{BD67B11F-922B-40EE-BAAF-1DAD63E071BD}" dt="2020-11-01T11:27:13.702" v="5162" actId="11529"/>
          <ac:spMkLst>
            <pc:docMk/>
            <pc:sldMk cId="3852511868" sldId="374"/>
            <ac:spMk id="21" creationId="{A04DF66B-80A5-493A-8098-BE679A5BF86B}"/>
          </ac:spMkLst>
        </pc:spChg>
        <pc:spChg chg="add del">
          <ac:chgData name="Divvela, Hema Sai Kumar" userId="ee0cd015-9510-47c0-b94e-7a28ffaf5632" providerId="ADAL" clId="{BD67B11F-922B-40EE-BAAF-1DAD63E071BD}" dt="2020-11-01T11:27:04.918" v="5154"/>
          <ac:spMkLst>
            <pc:docMk/>
            <pc:sldMk cId="3852511868" sldId="374"/>
            <ac:spMk id="22" creationId="{B30670D8-E367-45B3-AF96-45E631FFD4B3}"/>
          </ac:spMkLst>
        </pc:spChg>
        <pc:spChg chg="add del">
          <ac:chgData name="Divvela, Hema Sai Kumar" userId="ee0cd015-9510-47c0-b94e-7a28ffaf5632" providerId="ADAL" clId="{BD67B11F-922B-40EE-BAAF-1DAD63E071BD}" dt="2020-11-01T11:27:04.918" v="5154"/>
          <ac:spMkLst>
            <pc:docMk/>
            <pc:sldMk cId="3852511868" sldId="374"/>
            <ac:spMk id="23" creationId="{BB910757-1CBC-4FF5-9708-4F9ECAD7AEDD}"/>
          </ac:spMkLst>
        </pc:spChg>
        <pc:spChg chg="add del mod">
          <ac:chgData name="Divvela, Hema Sai Kumar" userId="ee0cd015-9510-47c0-b94e-7a28ffaf5632" providerId="ADAL" clId="{BD67B11F-922B-40EE-BAAF-1DAD63E071BD}" dt="2020-11-01T11:27:04.918" v="5154"/>
          <ac:spMkLst>
            <pc:docMk/>
            <pc:sldMk cId="3852511868" sldId="374"/>
            <ac:spMk id="24" creationId="{D7135D04-7584-406C-8DAE-F8F72679B16F}"/>
          </ac:spMkLst>
        </pc:spChg>
        <pc:spChg chg="add del">
          <ac:chgData name="Divvela, Hema Sai Kumar" userId="ee0cd015-9510-47c0-b94e-7a28ffaf5632" providerId="ADAL" clId="{BD67B11F-922B-40EE-BAAF-1DAD63E071BD}" dt="2020-11-01T11:27:04.918" v="5154"/>
          <ac:spMkLst>
            <pc:docMk/>
            <pc:sldMk cId="3852511868" sldId="374"/>
            <ac:spMk id="25" creationId="{6A14C37C-A017-473A-AFDD-7C0117F8A0E7}"/>
          </ac:spMkLst>
        </pc:spChg>
        <pc:spChg chg="add del">
          <ac:chgData name="Divvela, Hema Sai Kumar" userId="ee0cd015-9510-47c0-b94e-7a28ffaf5632" providerId="ADAL" clId="{BD67B11F-922B-40EE-BAAF-1DAD63E071BD}" dt="2020-11-01T11:27:04.918" v="5154"/>
          <ac:spMkLst>
            <pc:docMk/>
            <pc:sldMk cId="3852511868" sldId="374"/>
            <ac:spMk id="27" creationId="{21808A70-F6DD-42A6-B65D-105795A678B5}"/>
          </ac:spMkLst>
        </pc:spChg>
        <pc:spChg chg="add del">
          <ac:chgData name="Divvela, Hema Sai Kumar" userId="ee0cd015-9510-47c0-b94e-7a28ffaf5632" providerId="ADAL" clId="{BD67B11F-922B-40EE-BAAF-1DAD63E071BD}" dt="2020-11-01T11:27:04.918" v="5154"/>
          <ac:spMkLst>
            <pc:docMk/>
            <pc:sldMk cId="3852511868" sldId="374"/>
            <ac:spMk id="28" creationId="{91B57209-835F-4B17-91A4-3ADCF8F98FAC}"/>
          </ac:spMkLst>
        </pc:spChg>
        <pc:spChg chg="add del">
          <ac:chgData name="Divvela, Hema Sai Kumar" userId="ee0cd015-9510-47c0-b94e-7a28ffaf5632" providerId="ADAL" clId="{BD67B11F-922B-40EE-BAAF-1DAD63E071BD}" dt="2020-11-01T11:27:04.918" v="5154"/>
          <ac:spMkLst>
            <pc:docMk/>
            <pc:sldMk cId="3852511868" sldId="374"/>
            <ac:spMk id="29" creationId="{A673235A-A532-43CF-B663-2C850CFB0F07}"/>
          </ac:spMkLst>
        </pc:spChg>
        <pc:spChg chg="add del">
          <ac:chgData name="Divvela, Hema Sai Kumar" userId="ee0cd015-9510-47c0-b94e-7a28ffaf5632" providerId="ADAL" clId="{BD67B11F-922B-40EE-BAAF-1DAD63E071BD}" dt="2020-11-01T11:27:04.918" v="5154"/>
          <ac:spMkLst>
            <pc:docMk/>
            <pc:sldMk cId="3852511868" sldId="374"/>
            <ac:spMk id="30" creationId="{044F801E-5BB0-4524-B880-E9F6007E3668}"/>
          </ac:spMkLst>
        </pc:spChg>
        <pc:cxnChg chg="add del mod">
          <ac:chgData name="Divvela, Hema Sai Kumar" userId="ee0cd015-9510-47c0-b94e-7a28ffaf5632" providerId="ADAL" clId="{BD67B11F-922B-40EE-BAAF-1DAD63E071BD}" dt="2020-11-01T11:27:06.487" v="5157"/>
          <ac:cxnSpMkLst>
            <pc:docMk/>
            <pc:sldMk cId="3852511868" sldId="374"/>
            <ac:cxnSpMk id="12" creationId="{DE90EDD8-060D-484F-B869-3AF8B94AA473}"/>
          </ac:cxnSpMkLst>
        </pc:cxnChg>
        <pc:cxnChg chg="add del">
          <ac:chgData name="Divvela, Hema Sai Kumar" userId="ee0cd015-9510-47c0-b94e-7a28ffaf5632" providerId="ADAL" clId="{BD67B11F-922B-40EE-BAAF-1DAD63E071BD}" dt="2020-11-01T11:27:04.918" v="5154"/>
          <ac:cxnSpMkLst>
            <pc:docMk/>
            <pc:sldMk cId="3852511868" sldId="374"/>
            <ac:cxnSpMk id="26" creationId="{3FA36C84-68ED-4A4F-AF94-B30A7B867B13}"/>
          </ac:cxnSpMkLst>
        </pc:cxnChg>
      </pc:sldChg>
      <pc:sldChg chg="modSp add">
        <pc:chgData name="Divvela, Hema Sai Kumar" userId="ee0cd015-9510-47c0-b94e-7a28ffaf5632" providerId="ADAL" clId="{BD67B11F-922B-40EE-BAAF-1DAD63E071BD}" dt="2020-10-30T04:03:39.118" v="4411" actId="20577"/>
        <pc:sldMkLst>
          <pc:docMk/>
          <pc:sldMk cId="1918957097" sldId="378"/>
        </pc:sldMkLst>
        <pc:spChg chg="mod">
          <ac:chgData name="Divvela, Hema Sai Kumar" userId="ee0cd015-9510-47c0-b94e-7a28ffaf5632" providerId="ADAL" clId="{BD67B11F-922B-40EE-BAAF-1DAD63E071BD}" dt="2020-10-30T04:03:39.118" v="4411" actId="20577"/>
          <ac:spMkLst>
            <pc:docMk/>
            <pc:sldMk cId="1918957097" sldId="378"/>
            <ac:spMk id="4" creationId="{C669D3FF-D511-425D-9278-86C93802D22A}"/>
          </ac:spMkLst>
        </pc:spChg>
      </pc:sldChg>
      <pc:sldChg chg="addSp delSp modSp add">
        <pc:chgData name="Divvela, Hema Sai Kumar" userId="ee0cd015-9510-47c0-b94e-7a28ffaf5632" providerId="ADAL" clId="{BD67B11F-922B-40EE-BAAF-1DAD63E071BD}" dt="2020-11-02T04:33:04.228" v="5247" actId="207"/>
        <pc:sldMkLst>
          <pc:docMk/>
          <pc:sldMk cId="1049984087" sldId="379"/>
        </pc:sldMkLst>
        <pc:spChg chg="mod">
          <ac:chgData name="Divvela, Hema Sai Kumar" userId="ee0cd015-9510-47c0-b94e-7a28ffaf5632" providerId="ADAL" clId="{BD67B11F-922B-40EE-BAAF-1DAD63E071BD}" dt="2020-11-02T04:33:04.228" v="5247" actId="207"/>
          <ac:spMkLst>
            <pc:docMk/>
            <pc:sldMk cId="1049984087" sldId="379"/>
            <ac:spMk id="4" creationId="{07FFA068-0B86-4566-BCE0-C458D71D11C6}"/>
          </ac:spMkLst>
        </pc:spChg>
        <pc:spChg chg="mod">
          <ac:chgData name="Divvela, Hema Sai Kumar" userId="ee0cd015-9510-47c0-b94e-7a28ffaf5632" providerId="ADAL" clId="{BD67B11F-922B-40EE-BAAF-1DAD63E071BD}" dt="2020-11-01T14:50:02.048" v="5176" actId="113"/>
          <ac:spMkLst>
            <pc:docMk/>
            <pc:sldMk cId="1049984087" sldId="379"/>
            <ac:spMk id="6" creationId="{F56648D5-9D22-4B06-921F-FC57949050A4}"/>
          </ac:spMkLst>
        </pc:spChg>
        <pc:picChg chg="del">
          <ac:chgData name="Divvela, Hema Sai Kumar" userId="ee0cd015-9510-47c0-b94e-7a28ffaf5632" providerId="ADAL" clId="{BD67B11F-922B-40EE-BAAF-1DAD63E071BD}" dt="2020-10-29T13:38:36.245" v="2182" actId="478"/>
          <ac:picMkLst>
            <pc:docMk/>
            <pc:sldMk cId="1049984087" sldId="379"/>
            <ac:picMk id="5" creationId="{28FBA0EB-DDB0-4CDB-833E-5FEFB9AC60F5}"/>
          </ac:picMkLst>
        </pc:picChg>
        <pc:picChg chg="add mod">
          <ac:chgData name="Divvela, Hema Sai Kumar" userId="ee0cd015-9510-47c0-b94e-7a28ffaf5632" providerId="ADAL" clId="{BD67B11F-922B-40EE-BAAF-1DAD63E071BD}" dt="2020-10-29T14:07:59.845" v="2205" actId="1076"/>
          <ac:picMkLst>
            <pc:docMk/>
            <pc:sldMk cId="1049984087" sldId="379"/>
            <ac:picMk id="7" creationId="{FA404244-8379-4E7B-97A5-E7AD888B65BC}"/>
          </ac:picMkLst>
        </pc:picChg>
      </pc:sldChg>
      <pc:sldChg chg="addSp delSp modSp add mod modClrScheme chgLayout">
        <pc:chgData name="Divvela, Hema Sai Kumar" userId="ee0cd015-9510-47c0-b94e-7a28ffaf5632" providerId="ADAL" clId="{BD67B11F-922B-40EE-BAAF-1DAD63E071BD}" dt="2020-11-02T04:21:15.578" v="5244" actId="20577"/>
        <pc:sldMkLst>
          <pc:docMk/>
          <pc:sldMk cId="2237449089" sldId="380"/>
        </pc:sldMkLst>
        <pc:spChg chg="mod ord">
          <ac:chgData name="Divvela, Hema Sai Kumar" userId="ee0cd015-9510-47c0-b94e-7a28ffaf5632" providerId="ADAL" clId="{BD67B11F-922B-40EE-BAAF-1DAD63E071BD}" dt="2020-11-01T14:49:42.033" v="5175" actId="2711"/>
          <ac:spMkLst>
            <pc:docMk/>
            <pc:sldMk cId="2237449089" sldId="380"/>
            <ac:spMk id="2" creationId="{AD14FF76-2332-486F-844B-7193C8F79979}"/>
          </ac:spMkLst>
        </pc:spChg>
        <pc:spChg chg="add del mod">
          <ac:chgData name="Divvela, Hema Sai Kumar" userId="ee0cd015-9510-47c0-b94e-7a28ffaf5632" providerId="ADAL" clId="{BD67B11F-922B-40EE-BAAF-1DAD63E071BD}" dt="2020-10-29T18:06:09.859" v="3732"/>
          <ac:spMkLst>
            <pc:docMk/>
            <pc:sldMk cId="2237449089" sldId="380"/>
            <ac:spMk id="3" creationId="{0E8C3594-4C62-4FBF-AAFE-38A817139FDF}"/>
          </ac:spMkLst>
        </pc:spChg>
        <pc:spChg chg="add del mod">
          <ac:chgData name="Divvela, Hema Sai Kumar" userId="ee0cd015-9510-47c0-b94e-7a28ffaf5632" providerId="ADAL" clId="{BD67B11F-922B-40EE-BAAF-1DAD63E071BD}" dt="2020-10-29T18:07:27.648" v="3735"/>
          <ac:spMkLst>
            <pc:docMk/>
            <pc:sldMk cId="2237449089" sldId="380"/>
            <ac:spMk id="4" creationId="{69E2C212-DE86-4147-8FB7-1ADD40722562}"/>
          </ac:spMkLst>
        </pc:spChg>
        <pc:spChg chg="add mod">
          <ac:chgData name="Divvela, Hema Sai Kumar" userId="ee0cd015-9510-47c0-b94e-7a28ffaf5632" providerId="ADAL" clId="{BD67B11F-922B-40EE-BAAF-1DAD63E071BD}" dt="2020-10-30T02:36:40.452" v="4266" actId="27636"/>
          <ac:spMkLst>
            <pc:docMk/>
            <pc:sldMk cId="2237449089" sldId="380"/>
            <ac:spMk id="5" creationId="{C442E4D8-888B-424B-B740-28DA9EF84ACF}"/>
          </ac:spMkLst>
        </pc:spChg>
        <pc:spChg chg="add mod">
          <ac:chgData name="Divvela, Hema Sai Kumar" userId="ee0cd015-9510-47c0-b94e-7a28ffaf5632" providerId="ADAL" clId="{BD67B11F-922B-40EE-BAAF-1DAD63E071BD}" dt="2020-11-02T04:21:15.578" v="5244" actId="20577"/>
          <ac:spMkLst>
            <pc:docMk/>
            <pc:sldMk cId="2237449089" sldId="380"/>
            <ac:spMk id="6" creationId="{55531BD1-8AB6-45C8-A9E9-8AB7ACD90F52}"/>
          </ac:spMkLst>
        </pc:spChg>
        <pc:picChg chg="add mod">
          <ac:chgData name="Divvela, Hema Sai Kumar" userId="ee0cd015-9510-47c0-b94e-7a28ffaf5632" providerId="ADAL" clId="{BD67B11F-922B-40EE-BAAF-1DAD63E071BD}" dt="2020-10-30T02:41:47.261" v="4301" actId="1076"/>
          <ac:picMkLst>
            <pc:docMk/>
            <pc:sldMk cId="2237449089" sldId="380"/>
            <ac:picMk id="4" creationId="{30021545-C73D-45CA-BCE4-12D0C48F5FF8}"/>
          </ac:picMkLst>
        </pc:picChg>
      </pc:sldChg>
      <pc:sldChg chg="modSp add del">
        <pc:chgData name="Divvela, Hema Sai Kumar" userId="ee0cd015-9510-47c0-b94e-7a28ffaf5632" providerId="ADAL" clId="{BD67B11F-922B-40EE-BAAF-1DAD63E071BD}" dt="2020-10-29T14:29:11.630" v="2210" actId="2696"/>
        <pc:sldMkLst>
          <pc:docMk/>
          <pc:sldMk cId="492280835" sldId="381"/>
        </pc:sldMkLst>
        <pc:spChg chg="mod">
          <ac:chgData name="Divvela, Hema Sai Kumar" userId="ee0cd015-9510-47c0-b94e-7a28ffaf5632" providerId="ADAL" clId="{BD67B11F-922B-40EE-BAAF-1DAD63E071BD}" dt="2020-10-29T14:10:18.959" v="2206" actId="113"/>
          <ac:spMkLst>
            <pc:docMk/>
            <pc:sldMk cId="492280835" sldId="381"/>
            <ac:spMk id="5" creationId="{8D305109-841B-49EC-BE20-23560F5915D0}"/>
          </ac:spMkLst>
        </pc:spChg>
        <pc:spChg chg="mod">
          <ac:chgData name="Divvela, Hema Sai Kumar" userId="ee0cd015-9510-47c0-b94e-7a28ffaf5632" providerId="ADAL" clId="{BD67B11F-922B-40EE-BAAF-1DAD63E071BD}" dt="2020-10-29T14:10:27.738" v="2207" actId="255"/>
          <ac:spMkLst>
            <pc:docMk/>
            <pc:sldMk cId="492280835" sldId="381"/>
            <ac:spMk id="6" creationId="{5B7AB48F-F5EE-4F86-AB40-2A8268B65476}"/>
          </ac:spMkLst>
        </pc:spChg>
        <pc:spChg chg="mod">
          <ac:chgData name="Divvela, Hema Sai Kumar" userId="ee0cd015-9510-47c0-b94e-7a28ffaf5632" providerId="ADAL" clId="{BD67B11F-922B-40EE-BAAF-1DAD63E071BD}" dt="2020-10-29T14:11:04.557" v="2208" actId="255"/>
          <ac:spMkLst>
            <pc:docMk/>
            <pc:sldMk cId="492280835" sldId="381"/>
            <ac:spMk id="7" creationId="{55A6CF42-3AD3-4CF6-8E4B-DADB5D4070C8}"/>
          </ac:spMkLst>
        </pc:spChg>
      </pc:sldChg>
      <pc:sldChg chg="addSp modSp add">
        <pc:chgData name="Divvela, Hema Sai Kumar" userId="ee0cd015-9510-47c0-b94e-7a28ffaf5632" providerId="ADAL" clId="{BD67B11F-922B-40EE-BAAF-1DAD63E071BD}" dt="2020-10-29T15:52:41.710" v="3270" actId="1076"/>
        <pc:sldMkLst>
          <pc:docMk/>
          <pc:sldMk cId="655529131" sldId="381"/>
        </pc:sldMkLst>
        <pc:spChg chg="add mod">
          <ac:chgData name="Divvela, Hema Sai Kumar" userId="ee0cd015-9510-47c0-b94e-7a28ffaf5632" providerId="ADAL" clId="{BD67B11F-922B-40EE-BAAF-1DAD63E071BD}" dt="2020-10-29T15:52:00.730" v="3268" actId="255"/>
          <ac:spMkLst>
            <pc:docMk/>
            <pc:sldMk cId="655529131" sldId="381"/>
            <ac:spMk id="2" creationId="{88700A75-F924-4547-AB53-2841223C50D8}"/>
          </ac:spMkLst>
        </pc:spChg>
        <pc:spChg chg="mod">
          <ac:chgData name="Divvela, Hema Sai Kumar" userId="ee0cd015-9510-47c0-b94e-7a28ffaf5632" providerId="ADAL" clId="{BD67B11F-922B-40EE-BAAF-1DAD63E071BD}" dt="2020-10-29T15:52:41.710" v="3270" actId="1076"/>
          <ac:spMkLst>
            <pc:docMk/>
            <pc:sldMk cId="655529131" sldId="381"/>
            <ac:spMk id="5" creationId="{8D305109-841B-49EC-BE20-23560F5915D0}"/>
          </ac:spMkLst>
        </pc:spChg>
        <pc:spChg chg="mod">
          <ac:chgData name="Divvela, Hema Sai Kumar" userId="ee0cd015-9510-47c0-b94e-7a28ffaf5632" providerId="ADAL" clId="{BD67B11F-922B-40EE-BAAF-1DAD63E071BD}" dt="2020-10-29T15:52:31.200" v="3269" actId="1076"/>
          <ac:spMkLst>
            <pc:docMk/>
            <pc:sldMk cId="655529131" sldId="381"/>
            <ac:spMk id="6" creationId="{5B7AB48F-F5EE-4F86-AB40-2A8268B65476}"/>
          </ac:spMkLst>
        </pc:spChg>
        <pc:spChg chg="mod">
          <ac:chgData name="Divvela, Hema Sai Kumar" userId="ee0cd015-9510-47c0-b94e-7a28ffaf5632" providerId="ADAL" clId="{BD67B11F-922B-40EE-BAAF-1DAD63E071BD}" dt="2020-10-29T15:51:28.310" v="3265"/>
          <ac:spMkLst>
            <pc:docMk/>
            <pc:sldMk cId="655529131" sldId="381"/>
            <ac:spMk id="8" creationId="{FE52ECD3-F48D-4E82-A845-E7868B356D53}"/>
          </ac:spMkLst>
        </pc:spChg>
      </pc:sldChg>
      <pc:sldChg chg="addSp delSp modSp add">
        <pc:chgData name="Divvela, Hema Sai Kumar" userId="ee0cd015-9510-47c0-b94e-7a28ffaf5632" providerId="ADAL" clId="{BD67B11F-922B-40EE-BAAF-1DAD63E071BD}" dt="2020-11-02T04:41:44.591" v="5252" actId="20577"/>
        <pc:sldMkLst>
          <pc:docMk/>
          <pc:sldMk cId="3406364559" sldId="382"/>
        </pc:sldMkLst>
        <pc:spChg chg="add del">
          <ac:chgData name="Divvela, Hema Sai Kumar" userId="ee0cd015-9510-47c0-b94e-7a28ffaf5632" providerId="ADAL" clId="{BD67B11F-922B-40EE-BAAF-1DAD63E071BD}" dt="2020-10-29T14:37:57.786" v="2233"/>
          <ac:spMkLst>
            <pc:docMk/>
            <pc:sldMk cId="3406364559" sldId="382"/>
            <ac:spMk id="3" creationId="{F55814BA-9C97-4731-B993-1D8161E36CF7}"/>
          </ac:spMkLst>
        </pc:spChg>
        <pc:spChg chg="mod">
          <ac:chgData name="Divvela, Hema Sai Kumar" userId="ee0cd015-9510-47c0-b94e-7a28ffaf5632" providerId="ADAL" clId="{BD67B11F-922B-40EE-BAAF-1DAD63E071BD}" dt="2020-10-29T14:41:11.945" v="2257" actId="113"/>
          <ac:spMkLst>
            <pc:docMk/>
            <pc:sldMk cId="3406364559" sldId="382"/>
            <ac:spMk id="5" creationId="{8D305109-841B-49EC-BE20-23560F5915D0}"/>
          </ac:spMkLst>
        </pc:spChg>
        <pc:spChg chg="mod">
          <ac:chgData name="Divvela, Hema Sai Kumar" userId="ee0cd015-9510-47c0-b94e-7a28ffaf5632" providerId="ADAL" clId="{BD67B11F-922B-40EE-BAAF-1DAD63E071BD}" dt="2020-11-02T04:41:44.591" v="5252" actId="20577"/>
          <ac:spMkLst>
            <pc:docMk/>
            <pc:sldMk cId="3406364559" sldId="382"/>
            <ac:spMk id="9" creationId="{62907F37-27AC-4AEE-B3A6-39F677C813E7}"/>
          </ac:spMkLst>
        </pc:spChg>
      </pc:sldChg>
      <pc:sldChg chg="addSp modSp add del">
        <pc:chgData name="Divvela, Hema Sai Kumar" userId="ee0cd015-9510-47c0-b94e-7a28ffaf5632" providerId="ADAL" clId="{BD67B11F-922B-40EE-BAAF-1DAD63E071BD}" dt="2020-10-29T14:39:37.484" v="2251" actId="2696"/>
        <pc:sldMkLst>
          <pc:docMk/>
          <pc:sldMk cId="3885859084" sldId="383"/>
        </pc:sldMkLst>
        <pc:spChg chg="mod">
          <ac:chgData name="Divvela, Hema Sai Kumar" userId="ee0cd015-9510-47c0-b94e-7a28ffaf5632" providerId="ADAL" clId="{BD67B11F-922B-40EE-BAAF-1DAD63E071BD}" dt="2020-10-29T14:37:58.834" v="2234" actId="20577"/>
          <ac:spMkLst>
            <pc:docMk/>
            <pc:sldMk cId="3885859084" sldId="383"/>
            <ac:spMk id="2" creationId="{0ECAABF1-7598-4AD2-98E2-FDA1AC8023B0}"/>
          </ac:spMkLst>
        </pc:spChg>
        <pc:spChg chg="mod">
          <ac:chgData name="Divvela, Hema Sai Kumar" userId="ee0cd015-9510-47c0-b94e-7a28ffaf5632" providerId="ADAL" clId="{BD67B11F-922B-40EE-BAAF-1DAD63E071BD}" dt="2020-10-29T14:35:43.222" v="2220" actId="255"/>
          <ac:spMkLst>
            <pc:docMk/>
            <pc:sldMk cId="3885859084" sldId="383"/>
            <ac:spMk id="3" creationId="{3D759B2A-6BAA-4F0D-A5AA-605F975C4788}"/>
          </ac:spMkLst>
        </pc:spChg>
        <pc:spChg chg="add mod">
          <ac:chgData name="Divvela, Hema Sai Kumar" userId="ee0cd015-9510-47c0-b94e-7a28ffaf5632" providerId="ADAL" clId="{BD67B11F-922B-40EE-BAAF-1DAD63E071BD}" dt="2020-10-29T14:35:57.427" v="2221" actId="1076"/>
          <ac:spMkLst>
            <pc:docMk/>
            <pc:sldMk cId="3885859084" sldId="383"/>
            <ac:spMk id="4" creationId="{9A6423B1-1342-4772-A5C2-2D4012ED3C4F}"/>
          </ac:spMkLst>
        </pc:spChg>
      </pc:sldChg>
      <pc:sldChg chg="addSp modSp add">
        <pc:chgData name="Divvela, Hema Sai Kumar" userId="ee0cd015-9510-47c0-b94e-7a28ffaf5632" providerId="ADAL" clId="{BD67B11F-922B-40EE-BAAF-1DAD63E071BD}" dt="2020-11-01T10:58:30.601" v="4608" actId="207"/>
        <pc:sldMkLst>
          <pc:docMk/>
          <pc:sldMk cId="1325517033" sldId="384"/>
        </pc:sldMkLst>
        <pc:spChg chg="mod">
          <ac:chgData name="Divvela, Hema Sai Kumar" userId="ee0cd015-9510-47c0-b94e-7a28ffaf5632" providerId="ADAL" clId="{BD67B11F-922B-40EE-BAAF-1DAD63E071BD}" dt="2020-10-29T14:57:53.190" v="2648" actId="14100"/>
          <ac:spMkLst>
            <pc:docMk/>
            <pc:sldMk cId="1325517033" sldId="384"/>
            <ac:spMk id="2" creationId="{0ECAABF1-7598-4AD2-98E2-FDA1AC8023B0}"/>
          </ac:spMkLst>
        </pc:spChg>
        <pc:spChg chg="mod">
          <ac:chgData name="Divvela, Hema Sai Kumar" userId="ee0cd015-9510-47c0-b94e-7a28ffaf5632" providerId="ADAL" clId="{BD67B11F-922B-40EE-BAAF-1DAD63E071BD}" dt="2020-11-01T10:58:30.601" v="4608" actId="207"/>
          <ac:spMkLst>
            <pc:docMk/>
            <pc:sldMk cId="1325517033" sldId="384"/>
            <ac:spMk id="3" creationId="{3D759B2A-6BAA-4F0D-A5AA-605F975C4788}"/>
          </ac:spMkLst>
        </pc:spChg>
        <pc:spChg chg="mod">
          <ac:chgData name="Divvela, Hema Sai Kumar" userId="ee0cd015-9510-47c0-b94e-7a28ffaf5632" providerId="ADAL" clId="{BD67B11F-922B-40EE-BAAF-1DAD63E071BD}" dt="2020-10-29T15:03:29.468" v="2683" actId="255"/>
          <ac:spMkLst>
            <pc:docMk/>
            <pc:sldMk cId="1325517033" sldId="384"/>
            <ac:spMk id="4" creationId="{9A6423B1-1342-4772-A5C2-2D4012ED3C4F}"/>
          </ac:spMkLst>
        </pc:spChg>
        <pc:spChg chg="add mod">
          <ac:chgData name="Divvela, Hema Sai Kumar" userId="ee0cd015-9510-47c0-b94e-7a28ffaf5632" providerId="ADAL" clId="{BD67B11F-922B-40EE-BAAF-1DAD63E071BD}" dt="2020-10-29T15:00:35.525" v="2677" actId="255"/>
          <ac:spMkLst>
            <pc:docMk/>
            <pc:sldMk cId="1325517033" sldId="384"/>
            <ac:spMk id="5" creationId="{CCFFC53F-BE67-47CB-A52C-2B6A315F0B42}"/>
          </ac:spMkLst>
        </pc:spChg>
      </pc:sldChg>
      <pc:sldChg chg="addSp modSp add">
        <pc:chgData name="Divvela, Hema Sai Kumar" userId="ee0cd015-9510-47c0-b94e-7a28ffaf5632" providerId="ADAL" clId="{BD67B11F-922B-40EE-BAAF-1DAD63E071BD}" dt="2020-11-01T14:51:31.037" v="5181" actId="120"/>
        <pc:sldMkLst>
          <pc:docMk/>
          <pc:sldMk cId="3317641513" sldId="385"/>
        </pc:sldMkLst>
        <pc:spChg chg="mod">
          <ac:chgData name="Divvela, Hema Sai Kumar" userId="ee0cd015-9510-47c0-b94e-7a28ffaf5632" providerId="ADAL" clId="{BD67B11F-922B-40EE-BAAF-1DAD63E071BD}" dt="2020-11-01T14:51:24.190" v="5180" actId="122"/>
          <ac:spMkLst>
            <pc:docMk/>
            <pc:sldMk cId="3317641513" sldId="385"/>
            <ac:spMk id="2" creationId="{8E968956-1A88-4786-A878-C050B18F0BFE}"/>
          </ac:spMkLst>
        </pc:spChg>
        <pc:spChg chg="add mod">
          <ac:chgData name="Divvela, Hema Sai Kumar" userId="ee0cd015-9510-47c0-b94e-7a28ffaf5632" providerId="ADAL" clId="{BD67B11F-922B-40EE-BAAF-1DAD63E071BD}" dt="2020-11-01T14:51:31.037" v="5181" actId="120"/>
          <ac:spMkLst>
            <pc:docMk/>
            <pc:sldMk cId="3317641513" sldId="385"/>
            <ac:spMk id="3" creationId="{715868D7-DCA6-4955-AEAC-E2E67342B43D}"/>
          </ac:spMkLst>
        </pc:spChg>
        <pc:graphicFrameChg chg="mod modGraphic">
          <ac:chgData name="Divvela, Hema Sai Kumar" userId="ee0cd015-9510-47c0-b94e-7a28ffaf5632" providerId="ADAL" clId="{BD67B11F-922B-40EE-BAAF-1DAD63E071BD}" dt="2020-11-01T10:58:37.582" v="4609" actId="207"/>
          <ac:graphicFrameMkLst>
            <pc:docMk/>
            <pc:sldMk cId="3317641513" sldId="385"/>
            <ac:graphicFrameMk id="4" creationId="{D3FF75FE-AD61-440A-A92C-BEFB0D1152C7}"/>
          </ac:graphicFrameMkLst>
        </pc:graphicFrameChg>
      </pc:sldChg>
      <pc:sldChg chg="addSp modSp add">
        <pc:chgData name="Divvela, Hema Sai Kumar" userId="ee0cd015-9510-47c0-b94e-7a28ffaf5632" providerId="ADAL" clId="{BD67B11F-922B-40EE-BAAF-1DAD63E071BD}" dt="2020-11-01T15:01:41.587" v="5217" actId="1076"/>
        <pc:sldMkLst>
          <pc:docMk/>
          <pc:sldMk cId="503488943" sldId="386"/>
        </pc:sldMkLst>
        <pc:spChg chg="mod">
          <ac:chgData name="Divvela, Hema Sai Kumar" userId="ee0cd015-9510-47c0-b94e-7a28ffaf5632" providerId="ADAL" clId="{BD67B11F-922B-40EE-BAAF-1DAD63E071BD}" dt="2020-11-01T15:01:29" v="5216" actId="1076"/>
          <ac:spMkLst>
            <pc:docMk/>
            <pc:sldMk cId="503488943" sldId="386"/>
            <ac:spMk id="2" creationId="{44EF1894-5FBF-47F5-8480-7F0EED242447}"/>
          </ac:spMkLst>
        </pc:spChg>
        <pc:spChg chg="mod">
          <ac:chgData name="Divvela, Hema Sai Kumar" userId="ee0cd015-9510-47c0-b94e-7a28ffaf5632" providerId="ADAL" clId="{BD67B11F-922B-40EE-BAAF-1DAD63E071BD}" dt="2020-11-01T14:44:17.713" v="5165" actId="20577"/>
          <ac:spMkLst>
            <pc:docMk/>
            <pc:sldMk cId="503488943" sldId="386"/>
            <ac:spMk id="3" creationId="{63984A15-57D7-483C-AB03-B24327D6C4E8}"/>
          </ac:spMkLst>
        </pc:spChg>
        <pc:spChg chg="add mod">
          <ac:chgData name="Divvela, Hema Sai Kumar" userId="ee0cd015-9510-47c0-b94e-7a28ffaf5632" providerId="ADAL" clId="{BD67B11F-922B-40EE-BAAF-1DAD63E071BD}" dt="2020-11-01T15:01:41.587" v="5217" actId="1076"/>
          <ac:spMkLst>
            <pc:docMk/>
            <pc:sldMk cId="503488943" sldId="386"/>
            <ac:spMk id="4" creationId="{67269102-817F-4C49-AC98-96C0C612E77E}"/>
          </ac:spMkLst>
        </pc:spChg>
      </pc:sldChg>
      <pc:sldChg chg="addSp modSp add mod modClrScheme chgLayout">
        <pc:chgData name="Divvela, Hema Sai Kumar" userId="ee0cd015-9510-47c0-b94e-7a28ffaf5632" providerId="ADAL" clId="{BD67B11F-922B-40EE-BAAF-1DAD63E071BD}" dt="2020-11-01T14:58:00.093" v="5213" actId="1076"/>
        <pc:sldMkLst>
          <pc:docMk/>
          <pc:sldMk cId="255181049" sldId="387"/>
        </pc:sldMkLst>
        <pc:spChg chg="mod">
          <ac:chgData name="Divvela, Hema Sai Kumar" userId="ee0cd015-9510-47c0-b94e-7a28ffaf5632" providerId="ADAL" clId="{BD67B11F-922B-40EE-BAAF-1DAD63E071BD}" dt="2020-10-29T15:34:35.016" v="2871" actId="1076"/>
          <ac:spMkLst>
            <pc:docMk/>
            <pc:sldMk cId="255181049" sldId="387"/>
            <ac:spMk id="2" creationId="{C74B013F-C3AE-424B-9053-50A62515A401}"/>
          </ac:spMkLst>
        </pc:spChg>
        <pc:spChg chg="mod">
          <ac:chgData name="Divvela, Hema Sai Kumar" userId="ee0cd015-9510-47c0-b94e-7a28ffaf5632" providerId="ADAL" clId="{BD67B11F-922B-40EE-BAAF-1DAD63E071BD}" dt="2020-11-01T14:57:51.269" v="5212" actId="14100"/>
          <ac:spMkLst>
            <pc:docMk/>
            <pc:sldMk cId="255181049" sldId="387"/>
            <ac:spMk id="3" creationId="{AE8FC021-D529-4AAC-A98C-32E0AA751D61}"/>
          </ac:spMkLst>
        </pc:spChg>
        <pc:spChg chg="add mod">
          <ac:chgData name="Divvela, Hema Sai Kumar" userId="ee0cd015-9510-47c0-b94e-7a28ffaf5632" providerId="ADAL" clId="{BD67B11F-922B-40EE-BAAF-1DAD63E071BD}" dt="2020-11-01T14:58:00.093" v="5213" actId="1076"/>
          <ac:spMkLst>
            <pc:docMk/>
            <pc:sldMk cId="255181049" sldId="387"/>
            <ac:spMk id="4" creationId="{5957BB1E-2DE1-462B-81EE-1A7A22F0011A}"/>
          </ac:spMkLst>
        </pc:spChg>
        <pc:picChg chg="add mod ord">
          <ac:chgData name="Divvela, Hema Sai Kumar" userId="ee0cd015-9510-47c0-b94e-7a28ffaf5632" providerId="ADAL" clId="{BD67B11F-922B-40EE-BAAF-1DAD63E071BD}" dt="2020-10-29T15:32:35.459" v="2860" actId="14100"/>
          <ac:picMkLst>
            <pc:docMk/>
            <pc:sldMk cId="255181049" sldId="387"/>
            <ac:picMk id="2050" creationId="{D00E2251-D155-4F55-9CA6-7175864ED237}"/>
          </ac:picMkLst>
        </pc:picChg>
      </pc:sldChg>
      <pc:sldChg chg="add del">
        <pc:chgData name="Divvela, Hema Sai Kumar" userId="ee0cd015-9510-47c0-b94e-7a28ffaf5632" providerId="ADAL" clId="{BD67B11F-922B-40EE-BAAF-1DAD63E071BD}" dt="2020-10-29T15:14:29.163" v="2765"/>
        <pc:sldMkLst>
          <pc:docMk/>
          <pc:sldMk cId="1731140057" sldId="387"/>
        </pc:sldMkLst>
      </pc:sldChg>
      <pc:sldChg chg="add del">
        <pc:chgData name="Divvela, Hema Sai Kumar" userId="ee0cd015-9510-47c0-b94e-7a28ffaf5632" providerId="ADAL" clId="{BD67B11F-922B-40EE-BAAF-1DAD63E071BD}" dt="2020-10-29T16:00:42.194" v="3329" actId="2696"/>
        <pc:sldMkLst>
          <pc:docMk/>
          <pc:sldMk cId="2840382089" sldId="388"/>
        </pc:sldMkLst>
      </pc:sldChg>
      <pc:sldChg chg="addSp delSp modSp add ord">
        <pc:chgData name="Divvela, Hema Sai Kumar" userId="ee0cd015-9510-47c0-b94e-7a28ffaf5632" providerId="ADAL" clId="{BD67B11F-922B-40EE-BAAF-1DAD63E071BD}" dt="2020-11-01T16:53:55.357" v="5239" actId="255"/>
        <pc:sldMkLst>
          <pc:docMk/>
          <pc:sldMk cId="3489520719" sldId="388"/>
        </pc:sldMkLst>
        <pc:spChg chg="del">
          <ac:chgData name="Divvela, Hema Sai Kumar" userId="ee0cd015-9510-47c0-b94e-7a28ffaf5632" providerId="ADAL" clId="{BD67B11F-922B-40EE-BAAF-1DAD63E071BD}" dt="2020-10-29T16:06:36.295" v="3344" actId="478"/>
          <ac:spMkLst>
            <pc:docMk/>
            <pc:sldMk cId="3489520719" sldId="388"/>
            <ac:spMk id="2" creationId="{29DA8E59-7A63-4B88-91C4-4BB1FA8DC509}"/>
          </ac:spMkLst>
        </pc:spChg>
        <pc:spChg chg="del">
          <ac:chgData name="Divvela, Hema Sai Kumar" userId="ee0cd015-9510-47c0-b94e-7a28ffaf5632" providerId="ADAL" clId="{BD67B11F-922B-40EE-BAAF-1DAD63E071BD}" dt="2020-10-29T16:06:27.985" v="3343" actId="478"/>
          <ac:spMkLst>
            <pc:docMk/>
            <pc:sldMk cId="3489520719" sldId="388"/>
            <ac:spMk id="3" creationId="{2836AD22-1B4A-40C6-BCAD-031436D29A85}"/>
          </ac:spMkLst>
        </pc:spChg>
        <pc:spChg chg="add mod">
          <ac:chgData name="Divvela, Hema Sai Kumar" userId="ee0cd015-9510-47c0-b94e-7a28ffaf5632" providerId="ADAL" clId="{BD67B11F-922B-40EE-BAAF-1DAD63E071BD}" dt="2020-11-01T16:53:54.373" v="5238" actId="1076"/>
          <ac:spMkLst>
            <pc:docMk/>
            <pc:sldMk cId="3489520719" sldId="388"/>
            <ac:spMk id="4" creationId="{EF8A39A0-230A-4420-BC5C-4F2703D00D59}"/>
          </ac:spMkLst>
        </pc:spChg>
        <pc:spChg chg="add del mod">
          <ac:chgData name="Divvela, Hema Sai Kumar" userId="ee0cd015-9510-47c0-b94e-7a28ffaf5632" providerId="ADAL" clId="{BD67B11F-922B-40EE-BAAF-1DAD63E071BD}" dt="2020-10-29T16:14:00.073" v="3366" actId="11529"/>
          <ac:spMkLst>
            <pc:docMk/>
            <pc:sldMk cId="3489520719" sldId="388"/>
            <ac:spMk id="5" creationId="{CB5B998D-438D-4777-AB94-BCB032207ACF}"/>
          </ac:spMkLst>
        </pc:spChg>
        <pc:spChg chg="add mod">
          <ac:chgData name="Divvela, Hema Sai Kumar" userId="ee0cd015-9510-47c0-b94e-7a28ffaf5632" providerId="ADAL" clId="{BD67B11F-922B-40EE-BAAF-1DAD63E071BD}" dt="2020-11-01T16:52:39.197" v="5220" actId="1076"/>
          <ac:spMkLst>
            <pc:docMk/>
            <pc:sldMk cId="3489520719" sldId="388"/>
            <ac:spMk id="6" creationId="{2B72C477-29E0-44CC-BAB4-13B08C67BF74}"/>
          </ac:spMkLst>
        </pc:spChg>
        <pc:spChg chg="add mod">
          <ac:chgData name="Divvela, Hema Sai Kumar" userId="ee0cd015-9510-47c0-b94e-7a28ffaf5632" providerId="ADAL" clId="{BD67B11F-922B-40EE-BAAF-1DAD63E071BD}" dt="2020-11-01T16:52:39.197" v="5220" actId="1076"/>
          <ac:spMkLst>
            <pc:docMk/>
            <pc:sldMk cId="3489520719" sldId="388"/>
            <ac:spMk id="10" creationId="{8D182C7E-E2E3-46D3-AD55-D610D0EA9AC8}"/>
          </ac:spMkLst>
        </pc:spChg>
        <pc:spChg chg="add mod">
          <ac:chgData name="Divvela, Hema Sai Kumar" userId="ee0cd015-9510-47c0-b94e-7a28ffaf5632" providerId="ADAL" clId="{BD67B11F-922B-40EE-BAAF-1DAD63E071BD}" dt="2020-11-01T16:53:54.373" v="5238" actId="1076"/>
          <ac:spMkLst>
            <pc:docMk/>
            <pc:sldMk cId="3489520719" sldId="388"/>
            <ac:spMk id="15" creationId="{7EAA2666-CB1B-4E19-B5BF-F9AE58C8C03F}"/>
          </ac:spMkLst>
        </pc:spChg>
        <pc:spChg chg="add mod">
          <ac:chgData name="Divvela, Hema Sai Kumar" userId="ee0cd015-9510-47c0-b94e-7a28ffaf5632" providerId="ADAL" clId="{BD67B11F-922B-40EE-BAAF-1DAD63E071BD}" dt="2020-11-01T16:53:54.373" v="5238" actId="1076"/>
          <ac:spMkLst>
            <pc:docMk/>
            <pc:sldMk cId="3489520719" sldId="388"/>
            <ac:spMk id="16" creationId="{AE5136E8-80D5-49DA-B0AB-D0968F0F3F2D}"/>
          </ac:spMkLst>
        </pc:spChg>
        <pc:spChg chg="add mod">
          <ac:chgData name="Divvela, Hema Sai Kumar" userId="ee0cd015-9510-47c0-b94e-7a28ffaf5632" providerId="ADAL" clId="{BD67B11F-922B-40EE-BAAF-1DAD63E071BD}" dt="2020-11-01T16:53:54.373" v="5238" actId="1076"/>
          <ac:spMkLst>
            <pc:docMk/>
            <pc:sldMk cId="3489520719" sldId="388"/>
            <ac:spMk id="18" creationId="{FFACDE03-9FA5-4E3A-8C5E-DC4AF81826A6}"/>
          </ac:spMkLst>
        </pc:spChg>
        <pc:spChg chg="add mod">
          <ac:chgData name="Divvela, Hema Sai Kumar" userId="ee0cd015-9510-47c0-b94e-7a28ffaf5632" providerId="ADAL" clId="{BD67B11F-922B-40EE-BAAF-1DAD63E071BD}" dt="2020-11-01T16:53:54.373" v="5238" actId="1076"/>
          <ac:spMkLst>
            <pc:docMk/>
            <pc:sldMk cId="3489520719" sldId="388"/>
            <ac:spMk id="26" creationId="{4195B5CF-7BA8-482A-BE67-A65B2CC0CD76}"/>
          </ac:spMkLst>
        </pc:spChg>
        <pc:spChg chg="add del mod">
          <ac:chgData name="Divvela, Hema Sai Kumar" userId="ee0cd015-9510-47c0-b94e-7a28ffaf5632" providerId="ADAL" clId="{BD67B11F-922B-40EE-BAAF-1DAD63E071BD}" dt="2020-10-29T17:05:13.781" v="3474" actId="11529"/>
          <ac:spMkLst>
            <pc:docMk/>
            <pc:sldMk cId="3489520719" sldId="388"/>
            <ac:spMk id="27" creationId="{EF7878AE-A12A-4A15-9C67-59524E67501B}"/>
          </ac:spMkLst>
        </pc:spChg>
        <pc:spChg chg="add del mod">
          <ac:chgData name="Divvela, Hema Sai Kumar" userId="ee0cd015-9510-47c0-b94e-7a28ffaf5632" providerId="ADAL" clId="{BD67B11F-922B-40EE-BAAF-1DAD63E071BD}" dt="2020-10-29T17:05:39.701" v="3478" actId="11529"/>
          <ac:spMkLst>
            <pc:docMk/>
            <pc:sldMk cId="3489520719" sldId="388"/>
            <ac:spMk id="28" creationId="{B218C671-9CA7-438A-9F07-B1C59492C414}"/>
          </ac:spMkLst>
        </pc:spChg>
        <pc:spChg chg="add mod">
          <ac:chgData name="Divvela, Hema Sai Kumar" userId="ee0cd015-9510-47c0-b94e-7a28ffaf5632" providerId="ADAL" clId="{BD67B11F-922B-40EE-BAAF-1DAD63E071BD}" dt="2020-11-01T16:53:54.373" v="5238" actId="1076"/>
          <ac:spMkLst>
            <pc:docMk/>
            <pc:sldMk cId="3489520719" sldId="388"/>
            <ac:spMk id="29" creationId="{0E8E95F7-6D0C-4826-BC98-E2ED5DACB4BF}"/>
          </ac:spMkLst>
        </pc:spChg>
        <pc:spChg chg="add mod">
          <ac:chgData name="Divvela, Hema Sai Kumar" userId="ee0cd015-9510-47c0-b94e-7a28ffaf5632" providerId="ADAL" clId="{BD67B11F-922B-40EE-BAAF-1DAD63E071BD}" dt="2020-11-01T16:53:54.373" v="5238" actId="1076"/>
          <ac:spMkLst>
            <pc:docMk/>
            <pc:sldMk cId="3489520719" sldId="388"/>
            <ac:spMk id="30" creationId="{FB2337F7-F469-455F-BC1B-D70FE2B9B598}"/>
          </ac:spMkLst>
        </pc:spChg>
        <pc:spChg chg="add mod">
          <ac:chgData name="Divvela, Hema Sai Kumar" userId="ee0cd015-9510-47c0-b94e-7a28ffaf5632" providerId="ADAL" clId="{BD67B11F-922B-40EE-BAAF-1DAD63E071BD}" dt="2020-11-01T16:53:54.373" v="5238" actId="1076"/>
          <ac:spMkLst>
            <pc:docMk/>
            <pc:sldMk cId="3489520719" sldId="388"/>
            <ac:spMk id="31" creationId="{942A4740-55FD-459A-8458-CBD69D307852}"/>
          </ac:spMkLst>
        </pc:spChg>
        <pc:spChg chg="add mod">
          <ac:chgData name="Divvela, Hema Sai Kumar" userId="ee0cd015-9510-47c0-b94e-7a28ffaf5632" providerId="ADAL" clId="{BD67B11F-922B-40EE-BAAF-1DAD63E071BD}" dt="2020-11-01T16:53:55.357" v="5239" actId="255"/>
          <ac:spMkLst>
            <pc:docMk/>
            <pc:sldMk cId="3489520719" sldId="388"/>
            <ac:spMk id="34" creationId="{57814C07-77A3-4C9B-A365-0AE5F8BC1865}"/>
          </ac:spMkLst>
        </pc:spChg>
        <pc:picChg chg="add mod">
          <ac:chgData name="Divvela, Hema Sai Kumar" userId="ee0cd015-9510-47c0-b94e-7a28ffaf5632" providerId="ADAL" clId="{BD67B11F-922B-40EE-BAAF-1DAD63E071BD}" dt="2020-10-29T17:12:22.689" v="3539" actId="1076"/>
          <ac:picMkLst>
            <pc:docMk/>
            <pc:sldMk cId="3489520719" sldId="388"/>
            <ac:picMk id="17" creationId="{B9137B07-CC11-457D-861D-EF0BF4046218}"/>
          </ac:picMkLst>
        </pc:picChg>
        <pc:cxnChg chg="add mod">
          <ac:chgData name="Divvela, Hema Sai Kumar" userId="ee0cd015-9510-47c0-b94e-7a28ffaf5632" providerId="ADAL" clId="{BD67B11F-922B-40EE-BAAF-1DAD63E071BD}" dt="2020-11-01T16:53:54.373" v="5238" actId="1076"/>
          <ac:cxnSpMkLst>
            <pc:docMk/>
            <pc:sldMk cId="3489520719" sldId="388"/>
            <ac:cxnSpMk id="8" creationId="{07DBD936-F968-4466-BFD7-07DCFDDC4061}"/>
          </ac:cxnSpMkLst>
        </pc:cxnChg>
        <pc:cxnChg chg="add mod">
          <ac:chgData name="Divvela, Hema Sai Kumar" userId="ee0cd015-9510-47c0-b94e-7a28ffaf5632" providerId="ADAL" clId="{BD67B11F-922B-40EE-BAAF-1DAD63E071BD}" dt="2020-11-01T16:53:54.373" v="5238" actId="1076"/>
          <ac:cxnSpMkLst>
            <pc:docMk/>
            <pc:sldMk cId="3489520719" sldId="388"/>
            <ac:cxnSpMk id="12" creationId="{E2B33D40-5068-427F-BCF0-3F9DDFA35284}"/>
          </ac:cxnSpMkLst>
        </pc:cxnChg>
        <pc:cxnChg chg="add del mod">
          <ac:chgData name="Divvela, Hema Sai Kumar" userId="ee0cd015-9510-47c0-b94e-7a28ffaf5632" providerId="ADAL" clId="{BD67B11F-922B-40EE-BAAF-1DAD63E071BD}" dt="2020-10-29T17:03:54.559" v="3468" actId="478"/>
          <ac:cxnSpMkLst>
            <pc:docMk/>
            <pc:sldMk cId="3489520719" sldId="388"/>
            <ac:cxnSpMk id="20" creationId="{5260629B-3B5F-4396-B182-D241F44787D9}"/>
          </ac:cxnSpMkLst>
        </pc:cxnChg>
        <pc:cxnChg chg="add del mod">
          <ac:chgData name="Divvela, Hema Sai Kumar" userId="ee0cd015-9510-47c0-b94e-7a28ffaf5632" providerId="ADAL" clId="{BD67B11F-922B-40EE-BAAF-1DAD63E071BD}" dt="2020-10-29T17:03:51.493" v="3467" actId="478"/>
          <ac:cxnSpMkLst>
            <pc:docMk/>
            <pc:sldMk cId="3489520719" sldId="388"/>
            <ac:cxnSpMk id="25" creationId="{4B6BF93C-CA07-4FB9-B783-7BB01377C339}"/>
          </ac:cxnSpMkLst>
        </pc:cxnChg>
        <pc:cxnChg chg="add mod">
          <ac:chgData name="Divvela, Hema Sai Kumar" userId="ee0cd015-9510-47c0-b94e-7a28ffaf5632" providerId="ADAL" clId="{BD67B11F-922B-40EE-BAAF-1DAD63E071BD}" dt="2020-11-01T16:53:54.373" v="5238" actId="1076"/>
          <ac:cxnSpMkLst>
            <pc:docMk/>
            <pc:sldMk cId="3489520719" sldId="388"/>
            <ac:cxnSpMk id="33" creationId="{A882A5B3-01BD-4545-A37A-F27B89EC2633}"/>
          </ac:cxnSpMkLst>
        </pc:cxnChg>
      </pc:sldChg>
      <pc:sldChg chg="addSp delSp modSp add">
        <pc:chgData name="Divvela, Hema Sai Kumar" userId="ee0cd015-9510-47c0-b94e-7a28ffaf5632" providerId="ADAL" clId="{BD67B11F-922B-40EE-BAAF-1DAD63E071BD}" dt="2020-10-29T17:44:06.364" v="3729" actId="931"/>
        <pc:sldMkLst>
          <pc:docMk/>
          <pc:sldMk cId="1410018367" sldId="389"/>
        </pc:sldMkLst>
        <pc:picChg chg="add del mod">
          <ac:chgData name="Divvela, Hema Sai Kumar" userId="ee0cd015-9510-47c0-b94e-7a28ffaf5632" providerId="ADAL" clId="{BD67B11F-922B-40EE-BAAF-1DAD63E071BD}" dt="2020-10-29T17:44:06.364" v="3729" actId="931"/>
          <ac:picMkLst>
            <pc:docMk/>
            <pc:sldMk cId="1410018367" sldId="389"/>
            <ac:picMk id="4" creationId="{107EA8CD-DBD1-4466-89CD-D1656CBBE10F}"/>
          </ac:picMkLst>
        </pc:picChg>
      </pc:sldChg>
      <pc:sldChg chg="modSp add">
        <pc:chgData name="Divvela, Hema Sai Kumar" userId="ee0cd015-9510-47c0-b94e-7a28ffaf5632" providerId="ADAL" clId="{BD67B11F-922B-40EE-BAAF-1DAD63E071BD}" dt="2020-10-30T04:02:37.907" v="4383" actId="20577"/>
        <pc:sldMkLst>
          <pc:docMk/>
          <pc:sldMk cId="2773207909" sldId="390"/>
        </pc:sldMkLst>
        <pc:spChg chg="mod">
          <ac:chgData name="Divvela, Hema Sai Kumar" userId="ee0cd015-9510-47c0-b94e-7a28ffaf5632" providerId="ADAL" clId="{BD67B11F-922B-40EE-BAAF-1DAD63E071BD}" dt="2020-10-30T04:02:37.907" v="4383" actId="20577"/>
          <ac:spMkLst>
            <pc:docMk/>
            <pc:sldMk cId="2773207909" sldId="390"/>
            <ac:spMk id="2" creationId="{6CAF39A6-98F5-4A7A-BE58-F8CD174B76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11/2/2020</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E2E8FF-3D0C-9D4D-B4D1-3089215958A5}" type="slidenum">
              <a:rPr lang="en-US" smtClean="0"/>
              <a:pPr/>
              <a:t>1</a:t>
            </a:fld>
            <a:endParaRPr lang="en-US"/>
          </a:p>
        </p:txBody>
      </p:sp>
    </p:spTree>
    <p:extLst>
      <p:ext uri="{BB962C8B-B14F-4D97-AF65-F5344CB8AC3E}">
        <p14:creationId xmlns:p14="http://schemas.microsoft.com/office/powerpoint/2010/main" val="8965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15</a:t>
            </a:fld>
            <a:endParaRPr lang="en-US"/>
          </a:p>
        </p:txBody>
      </p:sp>
    </p:spTree>
    <p:extLst>
      <p:ext uri="{BB962C8B-B14F-4D97-AF65-F5344CB8AC3E}">
        <p14:creationId xmlns:p14="http://schemas.microsoft.com/office/powerpoint/2010/main" val="120057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17</a:t>
            </a:fld>
            <a:endParaRPr lang="en-US"/>
          </a:p>
        </p:txBody>
      </p:sp>
    </p:spTree>
    <p:extLst>
      <p:ext uri="{BB962C8B-B14F-4D97-AF65-F5344CB8AC3E}">
        <p14:creationId xmlns:p14="http://schemas.microsoft.com/office/powerpoint/2010/main" val="19532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18</a:t>
            </a:fld>
            <a:endParaRPr lang="en-US"/>
          </a:p>
        </p:txBody>
      </p:sp>
    </p:spTree>
    <p:extLst>
      <p:ext uri="{BB962C8B-B14F-4D97-AF65-F5344CB8AC3E}">
        <p14:creationId xmlns:p14="http://schemas.microsoft.com/office/powerpoint/2010/main" val="2699837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November 2, 2020</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November 2, 2020</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November 2, 2020</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November 2, 2020</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November 2, 2020</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November 2, 2020</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November 2, 2020</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November 2, 2020</a:t>
            </a:fld>
            <a:endParaRPr lang="en-US" sz="1400" b="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November 2, 2020</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November 2, 2020</a:t>
            </a:fld>
            <a:endParaRPr lang="en-US" sz="1400" b="0" dirty="0">
              <a:solidFill>
                <a:schemeClr val="bg1"/>
              </a:solidFill>
            </a:endParaRP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November 2, 2020</a:t>
            </a:fld>
            <a:endParaRPr lang="en-US" sz="1400" b="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November 2, 2020</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58" r:id="rId5"/>
    <p:sldLayoutId id="2147483665" r:id="rId6"/>
    <p:sldLayoutId id="2147483659" r:id="rId7"/>
    <p:sldLayoutId id="2147483650" r:id="rId8"/>
    <p:sldLayoutId id="2147483666" r:id="rId9"/>
    <p:sldLayoutId id="2147483667" r:id="rId10"/>
    <p:sldLayoutId id="2147483652" r:id="rId11"/>
    <p:sldLayoutId id="2147483660" r:id="rId12"/>
    <p:sldLayoutId id="2147483662" r:id="rId13"/>
    <p:sldLayoutId id="2147483663" r:id="rId14"/>
    <p:sldLayoutId id="2147483651" r:id="rId15"/>
    <p:sldLayoutId id="2147483668" r:id="rId16"/>
    <p:sldLayoutId id="2147483669" r:id="rId17"/>
    <p:sldLayoutId id="2147483655" r:id="rId18"/>
    <p:sldLayoutId id="214748366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595120" y="5257799"/>
            <a:ext cx="4149080" cy="1336183"/>
          </a:xfrm>
        </p:spPr>
        <p:txBody>
          <a:bodyPr/>
          <a:lstStyle/>
          <a:p>
            <a:pPr algn="ctr">
              <a:lnSpc>
                <a:spcPct val="150000"/>
              </a:lnSpc>
            </a:pPr>
            <a:r>
              <a:rPr lang="en-US" sz="2000" i="1" dirty="0"/>
              <a:t>Hema Sai Kumar Divvela</a:t>
            </a:r>
          </a:p>
        </p:txBody>
      </p:sp>
      <p:sp>
        <p:nvSpPr>
          <p:cNvPr id="3" name="Title 2"/>
          <p:cNvSpPr>
            <a:spLocks noGrp="1"/>
          </p:cNvSpPr>
          <p:nvPr>
            <p:ph type="ctrTitle"/>
          </p:nvPr>
        </p:nvSpPr>
        <p:spPr>
          <a:xfrm>
            <a:off x="685800" y="2057400"/>
            <a:ext cx="10661848" cy="2057400"/>
          </a:xfrm>
        </p:spPr>
        <p:txBody>
          <a:bodyPr/>
          <a:lstStyle/>
          <a:p>
            <a:r>
              <a:rPr lang="en-US" sz="4800" b="0" dirty="0">
                <a:latin typeface="Times New Roman" panose="02020603050405020304" pitchFamily="18" charset="0"/>
                <a:cs typeface="Times New Roman" panose="02020603050405020304" pitchFamily="18" charset="0"/>
              </a:rPr>
              <a:t>Use case and POC - Content Moderator in Cognitive services.</a:t>
            </a:r>
          </a:p>
        </p:txBody>
      </p:sp>
    </p:spTree>
    <p:extLst>
      <p:ext uri="{BB962C8B-B14F-4D97-AF65-F5344CB8AC3E}">
        <p14:creationId xmlns:p14="http://schemas.microsoft.com/office/powerpoint/2010/main" val="1336342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8956-1A88-4786-A878-C050B18F0BFE}"/>
              </a:ext>
            </a:extLst>
          </p:cNvPr>
          <p:cNvSpPr>
            <a:spLocks noGrp="1"/>
          </p:cNvSpPr>
          <p:nvPr>
            <p:ph type="title"/>
          </p:nvPr>
        </p:nvSpPr>
        <p:spPr>
          <a:xfrm>
            <a:off x="4133258" y="851761"/>
            <a:ext cx="9437712" cy="894931"/>
          </a:xfrm>
        </p:spPr>
        <p:txBody>
          <a:bodyPr>
            <a:normAutofit/>
          </a:bodyPr>
          <a:lstStyle/>
          <a:p>
            <a:pPr algn="ctr"/>
            <a:r>
              <a:rPr lang="en-US" sz="3200" dirty="0">
                <a:latin typeface="Times New Roman" panose="02020603050405020304" pitchFamily="18" charset="0"/>
                <a:cs typeface="Times New Roman" panose="02020603050405020304" pitchFamily="18" charset="0"/>
              </a:rPr>
              <a:t>API’s in azure cognitive services</a:t>
            </a:r>
            <a:endParaRPr lang="en-IN" sz="3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3FF75FE-AD61-440A-A92C-BEFB0D1152C7}"/>
              </a:ext>
            </a:extLst>
          </p:cNvPr>
          <p:cNvGraphicFramePr>
            <a:graphicFrameLocks noGrp="1"/>
          </p:cNvGraphicFramePr>
          <p:nvPr>
            <p:ph idx="1"/>
            <p:extLst>
              <p:ext uri="{D42A27DB-BD31-4B8C-83A1-F6EECF244321}">
                <p14:modId xmlns:p14="http://schemas.microsoft.com/office/powerpoint/2010/main" val="3419770627"/>
              </p:ext>
            </p:extLst>
          </p:nvPr>
        </p:nvGraphicFramePr>
        <p:xfrm>
          <a:off x="1698576" y="2026568"/>
          <a:ext cx="11847648" cy="5040563"/>
        </p:xfrm>
        <a:graphic>
          <a:graphicData uri="http://schemas.openxmlformats.org/drawingml/2006/table">
            <a:tbl>
              <a:tblPr firstRow="1" bandRow="1">
                <a:tableStyleId>{BC89EF96-8CEA-46FF-86C4-4CE0E7609802}</a:tableStyleId>
              </a:tblPr>
              <a:tblGrid>
                <a:gridCol w="3127591">
                  <a:extLst>
                    <a:ext uri="{9D8B030D-6E8A-4147-A177-3AD203B41FA5}">
                      <a16:colId xmlns:a16="http://schemas.microsoft.com/office/drawing/2014/main" val="1141337802"/>
                    </a:ext>
                  </a:extLst>
                </a:gridCol>
                <a:gridCol w="8720057">
                  <a:extLst>
                    <a:ext uri="{9D8B030D-6E8A-4147-A177-3AD203B41FA5}">
                      <a16:colId xmlns:a16="http://schemas.microsoft.com/office/drawing/2014/main" val="2405902959"/>
                    </a:ext>
                  </a:extLst>
                </a:gridCol>
              </a:tblGrid>
              <a:tr h="501965">
                <a:tc rowSpan="4">
                  <a:txBody>
                    <a:bodyPr/>
                    <a:lstStyle/>
                    <a:p>
                      <a:r>
                        <a:rPr lang="en-US" sz="2000" dirty="0"/>
                        <a:t>Decision</a:t>
                      </a:r>
                      <a:endParaRPr lang="en-IN" sz="2000" dirty="0"/>
                    </a:p>
                  </a:txBody>
                  <a:tcPr/>
                </a:tc>
                <a:tc>
                  <a:txBody>
                    <a:bodyPr/>
                    <a:lstStyle/>
                    <a:p>
                      <a:r>
                        <a:rPr lang="en-US" sz="2000" dirty="0"/>
                        <a:t>Anomaly detector</a:t>
                      </a:r>
                      <a:endParaRPr lang="en-IN" sz="2000" dirty="0"/>
                    </a:p>
                  </a:txBody>
                  <a:tcPr/>
                </a:tc>
                <a:extLst>
                  <a:ext uri="{0D108BD9-81ED-4DB2-BD59-A6C34878D82A}">
                    <a16:rowId xmlns:a16="http://schemas.microsoft.com/office/drawing/2014/main" val="3862298797"/>
                  </a:ext>
                </a:extLst>
              </a:tr>
              <a:tr h="501965">
                <a:tc vMerge="1">
                  <a:txBody>
                    <a:bodyPr/>
                    <a:lstStyle/>
                    <a:p>
                      <a:endParaRPr lang="en-IN"/>
                    </a:p>
                  </a:txBody>
                  <a:tcPr/>
                </a:tc>
                <a:tc>
                  <a:txBody>
                    <a:bodyPr/>
                    <a:lstStyle/>
                    <a:p>
                      <a:r>
                        <a:rPr lang="en-US" sz="2000" dirty="0">
                          <a:solidFill>
                            <a:srgbClr val="7030A0"/>
                          </a:solidFill>
                        </a:rPr>
                        <a:t>Content Moderator</a:t>
                      </a:r>
                      <a:endParaRPr lang="en-IN" sz="2000" dirty="0">
                        <a:solidFill>
                          <a:srgbClr val="7030A0"/>
                        </a:solidFill>
                      </a:endParaRPr>
                    </a:p>
                  </a:txBody>
                  <a:tcPr/>
                </a:tc>
                <a:extLst>
                  <a:ext uri="{0D108BD9-81ED-4DB2-BD59-A6C34878D82A}">
                    <a16:rowId xmlns:a16="http://schemas.microsoft.com/office/drawing/2014/main" val="777202708"/>
                  </a:ext>
                </a:extLst>
              </a:tr>
              <a:tr h="501965">
                <a:tc vMerge="1">
                  <a:txBody>
                    <a:bodyPr/>
                    <a:lstStyle/>
                    <a:p>
                      <a:endParaRPr lang="en-IN"/>
                    </a:p>
                  </a:txBody>
                  <a:tcPr/>
                </a:tc>
                <a:tc>
                  <a:txBody>
                    <a:bodyPr/>
                    <a:lstStyle/>
                    <a:p>
                      <a:r>
                        <a:rPr lang="en-US" sz="2000" dirty="0"/>
                        <a:t>Matrix Advisor (preview)</a:t>
                      </a:r>
                      <a:endParaRPr lang="en-IN" sz="2000" dirty="0"/>
                    </a:p>
                  </a:txBody>
                  <a:tcPr/>
                </a:tc>
                <a:extLst>
                  <a:ext uri="{0D108BD9-81ED-4DB2-BD59-A6C34878D82A}">
                    <a16:rowId xmlns:a16="http://schemas.microsoft.com/office/drawing/2014/main" val="4128213337"/>
                  </a:ext>
                </a:extLst>
              </a:tr>
              <a:tr h="501965">
                <a:tc vMerge="1">
                  <a:txBody>
                    <a:bodyPr/>
                    <a:lstStyle/>
                    <a:p>
                      <a:endParaRPr lang="en-IN"/>
                    </a:p>
                  </a:txBody>
                  <a:tcPr/>
                </a:tc>
                <a:tc>
                  <a:txBody>
                    <a:bodyPr/>
                    <a:lstStyle/>
                    <a:p>
                      <a:r>
                        <a:rPr lang="en-US" sz="2000" dirty="0"/>
                        <a:t>Personalize</a:t>
                      </a:r>
                      <a:endParaRPr lang="en-IN" sz="2000" dirty="0"/>
                    </a:p>
                  </a:txBody>
                  <a:tcPr/>
                </a:tc>
                <a:extLst>
                  <a:ext uri="{0D108BD9-81ED-4DB2-BD59-A6C34878D82A}">
                    <a16:rowId xmlns:a16="http://schemas.microsoft.com/office/drawing/2014/main" val="2727707719"/>
                  </a:ext>
                </a:extLst>
              </a:tr>
              <a:tr h="501965">
                <a:tc rowSpan="3">
                  <a:txBody>
                    <a:bodyPr/>
                    <a:lstStyle/>
                    <a:p>
                      <a:r>
                        <a:rPr lang="en-US" sz="2000" b="1" dirty="0"/>
                        <a:t>Language</a:t>
                      </a:r>
                      <a:endParaRPr lang="en-IN" sz="2000" b="1" dirty="0"/>
                    </a:p>
                  </a:txBody>
                  <a:tcPr/>
                </a:tc>
                <a:tc>
                  <a:txBody>
                    <a:bodyPr/>
                    <a:lstStyle/>
                    <a:p>
                      <a:r>
                        <a:rPr lang="en-US" sz="2000" dirty="0"/>
                        <a:t>Translator</a:t>
                      </a:r>
                      <a:endParaRPr lang="en-IN" sz="2000" dirty="0"/>
                    </a:p>
                  </a:txBody>
                  <a:tcPr/>
                </a:tc>
                <a:extLst>
                  <a:ext uri="{0D108BD9-81ED-4DB2-BD59-A6C34878D82A}">
                    <a16:rowId xmlns:a16="http://schemas.microsoft.com/office/drawing/2014/main" val="2649937683"/>
                  </a:ext>
                </a:extLst>
              </a:tr>
              <a:tr h="501965">
                <a:tc vMerge="1">
                  <a:txBody>
                    <a:bodyPr/>
                    <a:lstStyle/>
                    <a:p>
                      <a:endParaRPr lang="en-IN"/>
                    </a:p>
                  </a:txBody>
                  <a:tcPr/>
                </a:tc>
                <a:tc>
                  <a:txBody>
                    <a:bodyPr/>
                    <a:lstStyle/>
                    <a:p>
                      <a:r>
                        <a:rPr lang="en-US" sz="2000" dirty="0"/>
                        <a:t>Text Analysis</a:t>
                      </a:r>
                      <a:endParaRPr lang="en-IN" sz="2000" dirty="0"/>
                    </a:p>
                  </a:txBody>
                  <a:tcPr/>
                </a:tc>
                <a:extLst>
                  <a:ext uri="{0D108BD9-81ED-4DB2-BD59-A6C34878D82A}">
                    <a16:rowId xmlns:a16="http://schemas.microsoft.com/office/drawing/2014/main" val="1620826606"/>
                  </a:ext>
                </a:extLst>
              </a:tr>
              <a:tr h="501965">
                <a:tc vMerge="1">
                  <a:txBody>
                    <a:bodyPr/>
                    <a:lstStyle/>
                    <a:p>
                      <a:endParaRPr lang="en-IN"/>
                    </a:p>
                  </a:txBody>
                  <a:tcPr/>
                </a:tc>
                <a:tc>
                  <a:txBody>
                    <a:bodyPr/>
                    <a:lstStyle/>
                    <a:p>
                      <a:r>
                        <a:rPr lang="en-US" sz="2000" dirty="0"/>
                        <a:t>QnA maker</a:t>
                      </a:r>
                      <a:endParaRPr lang="en-IN" sz="2000" dirty="0"/>
                    </a:p>
                  </a:txBody>
                  <a:tcPr/>
                </a:tc>
                <a:extLst>
                  <a:ext uri="{0D108BD9-81ED-4DB2-BD59-A6C34878D82A}">
                    <a16:rowId xmlns:a16="http://schemas.microsoft.com/office/drawing/2014/main" val="1501951420"/>
                  </a:ext>
                </a:extLst>
              </a:tr>
              <a:tr h="508936">
                <a:tc>
                  <a:txBody>
                    <a:bodyPr/>
                    <a:lstStyle/>
                    <a:p>
                      <a:r>
                        <a:rPr lang="en-US" sz="2000" dirty="0"/>
                        <a:t>Speech</a:t>
                      </a:r>
                      <a:endParaRPr lang="en-IN" sz="2000" dirty="0"/>
                    </a:p>
                  </a:txBody>
                  <a:tcPr/>
                </a:tc>
                <a:tc>
                  <a:txBody>
                    <a:bodyPr/>
                    <a:lstStyle/>
                    <a:p>
                      <a:r>
                        <a:rPr lang="en-US" sz="2000" dirty="0"/>
                        <a:t>Speech to text/text to speech, Speech translation</a:t>
                      </a:r>
                      <a:endParaRPr lang="en-IN" sz="2000" dirty="0"/>
                    </a:p>
                  </a:txBody>
                  <a:tcPr/>
                </a:tc>
                <a:extLst>
                  <a:ext uri="{0D108BD9-81ED-4DB2-BD59-A6C34878D82A}">
                    <a16:rowId xmlns:a16="http://schemas.microsoft.com/office/drawing/2014/main" val="3833310630"/>
                  </a:ext>
                </a:extLst>
              </a:tr>
              <a:tr h="508936">
                <a:tc>
                  <a:txBody>
                    <a:bodyPr/>
                    <a:lstStyle/>
                    <a:p>
                      <a:r>
                        <a:rPr lang="en-US" sz="2000" dirty="0"/>
                        <a:t>Vision</a:t>
                      </a:r>
                      <a:endParaRPr lang="en-IN" sz="2000" dirty="0"/>
                    </a:p>
                  </a:txBody>
                  <a:tcPr/>
                </a:tc>
                <a:tc>
                  <a:txBody>
                    <a:bodyPr/>
                    <a:lstStyle/>
                    <a:p>
                      <a:r>
                        <a:rPr lang="en-US" sz="2000" dirty="0"/>
                        <a:t>Computer vision</a:t>
                      </a:r>
                      <a:endParaRPr lang="en-IN" sz="2000" dirty="0"/>
                    </a:p>
                  </a:txBody>
                  <a:tcPr/>
                </a:tc>
                <a:extLst>
                  <a:ext uri="{0D108BD9-81ED-4DB2-BD59-A6C34878D82A}">
                    <a16:rowId xmlns:a16="http://schemas.microsoft.com/office/drawing/2014/main" val="416384890"/>
                  </a:ext>
                </a:extLst>
              </a:tr>
              <a:tr h="508936">
                <a:tc>
                  <a:txBody>
                    <a:bodyPr/>
                    <a:lstStyle/>
                    <a:p>
                      <a:r>
                        <a:rPr lang="en-US" sz="2000" dirty="0"/>
                        <a:t>Web Search</a:t>
                      </a:r>
                      <a:endParaRPr lang="en-IN" sz="2000" dirty="0"/>
                    </a:p>
                  </a:txBody>
                  <a:tcPr/>
                </a:tc>
                <a:tc>
                  <a:txBody>
                    <a:bodyPr/>
                    <a:lstStyle/>
                    <a:p>
                      <a:r>
                        <a:rPr lang="en-US" sz="2000" dirty="0"/>
                        <a:t>Azure search/ bing search</a:t>
                      </a:r>
                      <a:endParaRPr lang="en-IN" sz="2000" dirty="0"/>
                    </a:p>
                  </a:txBody>
                  <a:tcPr/>
                </a:tc>
                <a:extLst>
                  <a:ext uri="{0D108BD9-81ED-4DB2-BD59-A6C34878D82A}">
                    <a16:rowId xmlns:a16="http://schemas.microsoft.com/office/drawing/2014/main" val="2262730083"/>
                  </a:ext>
                </a:extLst>
              </a:tr>
            </a:tbl>
          </a:graphicData>
        </a:graphic>
      </p:graphicFrame>
      <p:sp>
        <p:nvSpPr>
          <p:cNvPr id="3" name="TextBox 2">
            <a:extLst>
              <a:ext uri="{FF2B5EF4-FFF2-40B4-BE49-F238E27FC236}">
                <a16:creationId xmlns:a16="http://schemas.microsoft.com/office/drawing/2014/main" id="{715868D7-DCA6-4955-AEAC-E2E67342B43D}"/>
              </a:ext>
            </a:extLst>
          </p:cNvPr>
          <p:cNvSpPr txBox="1"/>
          <p:nvPr/>
        </p:nvSpPr>
        <p:spPr>
          <a:xfrm>
            <a:off x="685800" y="807278"/>
            <a:ext cx="364611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Task-4 continued...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64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1894-5FBF-47F5-8480-7F0EED242447}"/>
              </a:ext>
            </a:extLst>
          </p:cNvPr>
          <p:cNvSpPr>
            <a:spLocks noGrp="1"/>
          </p:cNvSpPr>
          <p:nvPr>
            <p:ph type="title"/>
          </p:nvPr>
        </p:nvSpPr>
        <p:spPr>
          <a:xfrm>
            <a:off x="1022308" y="1594520"/>
            <a:ext cx="11417424" cy="1417636"/>
          </a:xfrm>
        </p:spPr>
        <p:txBody>
          <a:bodyPr>
            <a:normAutofit/>
          </a:bodyPr>
          <a:lstStyle/>
          <a:p>
            <a:r>
              <a:rPr lang="en-US" sz="3200" dirty="0">
                <a:latin typeface="Times New Roman" panose="02020603050405020304" pitchFamily="18" charset="0"/>
                <a:cs typeface="Times New Roman" panose="02020603050405020304" pitchFamily="18" charset="0"/>
              </a:rPr>
              <a:t>How azure is offering cognitive services.</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984A15-57D7-483C-AB03-B24327D6C4E8}"/>
              </a:ext>
            </a:extLst>
          </p:cNvPr>
          <p:cNvSpPr>
            <a:spLocks noGrp="1"/>
          </p:cNvSpPr>
          <p:nvPr>
            <p:ph idx="1"/>
          </p:nvPr>
        </p:nvSpPr>
        <p:spPr>
          <a:xfrm>
            <a:off x="1050504" y="2890664"/>
            <a:ext cx="10836696" cy="4288010"/>
          </a:xfrm>
        </p:spPr>
        <p:txBody>
          <a:bodyPr>
            <a:normAutofit/>
          </a:body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Azure-Application program Interface(API).</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Creating keys and endpoints.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Insert this azure API’s in our applications.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If we create any Application using C#, java, Python etc. In that we insert our API.</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No need of AI knowledge and development is required.</a:t>
            </a:r>
            <a:endParaRPr lang="en-IN" sz="2400" b="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269102-817F-4C49-AC98-96C0C612E77E}"/>
              </a:ext>
            </a:extLst>
          </p:cNvPr>
          <p:cNvSpPr txBox="1"/>
          <p:nvPr/>
        </p:nvSpPr>
        <p:spPr>
          <a:xfrm>
            <a:off x="834480" y="654061"/>
            <a:ext cx="381642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Task-4 continued…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48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75F5-7583-4C02-AD86-1278F0238C2C}"/>
              </a:ext>
            </a:extLst>
          </p:cNvPr>
          <p:cNvSpPr>
            <a:spLocks noGrp="1"/>
          </p:cNvSpPr>
          <p:nvPr>
            <p:ph type="title"/>
          </p:nvPr>
        </p:nvSpPr>
        <p:spPr>
          <a:xfrm>
            <a:off x="685800" y="639763"/>
            <a:ext cx="13258800" cy="954757"/>
          </a:xfrm>
        </p:spPr>
        <p:txBody>
          <a:bodyPr>
            <a:normAutofit/>
          </a:bodyPr>
          <a:lstStyle/>
          <a:p>
            <a:pPr algn="ctr"/>
            <a:r>
              <a:rPr lang="en-US" sz="3200" dirty="0">
                <a:latin typeface="Times New Roman" panose="02020603050405020304" pitchFamily="18" charset="0"/>
                <a:cs typeface="Times New Roman" panose="02020603050405020304" pitchFamily="18" charset="0"/>
              </a:rPr>
              <a:t>Pricing tier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4658C3-3E79-4AA5-BAE2-308B8FC01171}"/>
              </a:ext>
            </a:extLst>
          </p:cNvPr>
          <p:cNvSpPr>
            <a:spLocks noGrp="1"/>
          </p:cNvSpPr>
          <p:nvPr>
            <p:ph idx="1"/>
          </p:nvPr>
        </p:nvSpPr>
        <p:spPr>
          <a:xfrm>
            <a:off x="906488" y="1306488"/>
            <a:ext cx="13038112" cy="5872187"/>
          </a:xfrm>
        </p:spPr>
        <p:txBody>
          <a:bodyPr>
            <a:normAutofit/>
          </a:bodyPr>
          <a:lstStyle/>
          <a:p>
            <a:r>
              <a:rPr lang="en-US" sz="2400" dirty="0">
                <a:latin typeface="Times New Roman" panose="02020603050405020304" pitchFamily="18" charset="0"/>
                <a:cs typeface="Times New Roman" panose="02020603050405020304" pitchFamily="18" charset="0"/>
              </a:rPr>
              <a:t>Free(f0):</a:t>
            </a:r>
          </a:p>
          <a:p>
            <a:pPr algn="just"/>
            <a:r>
              <a:rPr lang="en-US" sz="2400" b="0" dirty="0">
                <a:latin typeface="Times New Roman" panose="02020603050405020304" pitchFamily="18" charset="0"/>
                <a:cs typeface="Times New Roman" panose="02020603050405020304" pitchFamily="18" charset="0"/>
              </a:rPr>
              <a:t>It is free in every region there is no region dependency for this tier. It calculates Transaction per second(TPS). In this tier, it calls 1 transaction per second.it has some limitation for transaction.</a:t>
            </a:r>
          </a:p>
          <a:p>
            <a:r>
              <a:rPr lang="en-US" sz="2400" dirty="0">
                <a:latin typeface="Times New Roman" panose="02020603050405020304" pitchFamily="18" charset="0"/>
                <a:cs typeface="Times New Roman" panose="02020603050405020304" pitchFamily="18" charset="0"/>
              </a:rPr>
              <a:t>Standard(S0):</a:t>
            </a:r>
          </a:p>
          <a:p>
            <a:pPr algn="just"/>
            <a:r>
              <a:rPr lang="en-US" sz="2400" b="0" dirty="0">
                <a:latin typeface="Times New Roman" panose="02020603050405020304" pitchFamily="18" charset="0"/>
                <a:cs typeface="Times New Roman" panose="02020603050405020304" pitchFamily="18" charset="0"/>
              </a:rPr>
              <a:t>It is standard and not free, it is more moderate than free version. In this tier it calls 10 transactions per second and it has no limitations. It calculates and utilize pay as you go per each number of transactions.</a:t>
            </a:r>
          </a:p>
          <a:p>
            <a:pPr algn="just"/>
            <a:r>
              <a:rPr lang="en-US" sz="2400" b="0" dirty="0">
                <a:latin typeface="Times New Roman" panose="02020603050405020304" pitchFamily="18" charset="0"/>
                <a:cs typeface="Times New Roman" panose="02020603050405020304" pitchFamily="18" charset="0"/>
              </a:rPr>
              <a:t>The following prices given below for each no. of calls:</a:t>
            </a:r>
          </a:p>
          <a:p>
            <a:pPr marL="457200" indent="-457200" algn="just">
              <a:lnSpc>
                <a:spcPct val="110000"/>
              </a:lnSpc>
              <a:buFont typeface="+mj-lt"/>
              <a:buAutoNum type="arabicParenR"/>
            </a:pPr>
            <a:r>
              <a:rPr lang="fr-FR" sz="2400" b="0" dirty="0">
                <a:solidFill>
                  <a:schemeClr val="dk1"/>
                </a:solidFill>
                <a:latin typeface="Times New Roman" panose="02020603050405020304" pitchFamily="18" charset="0"/>
                <a:cs typeface="Times New Roman" panose="02020603050405020304" pitchFamily="18" charset="0"/>
              </a:rPr>
              <a:t>0-1M transactions - ₹66.097 per 1,000 transactions.</a:t>
            </a:r>
          </a:p>
          <a:p>
            <a:pPr marL="457200" indent="-457200" algn="just">
              <a:lnSpc>
                <a:spcPct val="110000"/>
              </a:lnSpc>
              <a:buFont typeface="+mj-lt"/>
              <a:buAutoNum type="arabicParenR"/>
            </a:pPr>
            <a:r>
              <a:rPr lang="fr-FR" sz="2400" b="0" dirty="0">
                <a:solidFill>
                  <a:schemeClr val="dk1"/>
                </a:solidFill>
                <a:latin typeface="Times New Roman" panose="02020603050405020304" pitchFamily="18" charset="0"/>
                <a:cs typeface="Times New Roman" panose="02020603050405020304" pitchFamily="18" charset="0"/>
              </a:rPr>
              <a:t>1M-5M transactions - ₹49.573 per 1,000 transactions.</a:t>
            </a:r>
          </a:p>
          <a:p>
            <a:pPr marL="457200" indent="-457200" algn="just">
              <a:lnSpc>
                <a:spcPct val="110000"/>
              </a:lnSpc>
              <a:buFont typeface="+mj-lt"/>
              <a:buAutoNum type="arabicParenR"/>
            </a:pPr>
            <a:r>
              <a:rPr lang="fr-FR" sz="2400" b="0" dirty="0">
                <a:solidFill>
                  <a:schemeClr val="dk1"/>
                </a:solidFill>
                <a:latin typeface="Times New Roman" panose="02020603050405020304" pitchFamily="18" charset="0"/>
                <a:cs typeface="Times New Roman" panose="02020603050405020304" pitchFamily="18" charset="0"/>
              </a:rPr>
              <a:t>5M-10M transactions - ₹39.658 per 1,000 transactions.</a:t>
            </a:r>
          </a:p>
          <a:p>
            <a:pPr marL="457200" indent="-457200" algn="just">
              <a:lnSpc>
                <a:spcPct val="110000"/>
              </a:lnSpc>
              <a:buFont typeface="+mj-lt"/>
              <a:buAutoNum type="arabicParenR"/>
            </a:pPr>
            <a:r>
              <a:rPr lang="fr-FR" sz="2400" b="0" dirty="0">
                <a:solidFill>
                  <a:schemeClr val="dk1"/>
                </a:solidFill>
                <a:latin typeface="Times New Roman" panose="02020603050405020304" pitchFamily="18" charset="0"/>
                <a:cs typeface="Times New Roman" panose="02020603050405020304" pitchFamily="18" charset="0"/>
              </a:rPr>
              <a:t>10M+ transactions - ₹26.439 per 1,000 transactions.</a:t>
            </a:r>
            <a:endParaRPr lang="en-IN" sz="2400" dirty="0">
              <a:latin typeface="Times New Roman" panose="02020603050405020304" pitchFamily="18" charset="0"/>
              <a:cs typeface="Times New Roman" panose="02020603050405020304" pitchFamily="18" charset="0"/>
            </a:endParaRPr>
          </a:p>
          <a:p>
            <a:endParaRPr lang="en-US" b="0" dirty="0"/>
          </a:p>
          <a:p>
            <a:endParaRPr lang="en-IN" sz="2800" b="0" dirty="0"/>
          </a:p>
        </p:txBody>
      </p:sp>
      <p:sp>
        <p:nvSpPr>
          <p:cNvPr id="4" name="Rectangle 3">
            <a:extLst>
              <a:ext uri="{FF2B5EF4-FFF2-40B4-BE49-F238E27FC236}">
                <a16:creationId xmlns:a16="http://schemas.microsoft.com/office/drawing/2014/main" id="{609E5A91-BE50-4BC4-B024-8CF477C92D85}"/>
              </a:ext>
            </a:extLst>
          </p:cNvPr>
          <p:cNvSpPr/>
          <p:nvPr/>
        </p:nvSpPr>
        <p:spPr>
          <a:xfrm>
            <a:off x="762472" y="515394"/>
            <a:ext cx="3427733"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Task-4 continued…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91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ock diagram for Content Moderator moderation APIs">
            <a:extLst>
              <a:ext uri="{FF2B5EF4-FFF2-40B4-BE49-F238E27FC236}">
                <a16:creationId xmlns:a16="http://schemas.microsoft.com/office/drawing/2014/main" id="{D00E2251-D155-4F55-9CA6-7175864ED2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5200" y="2458616"/>
            <a:ext cx="6629400" cy="2654168"/>
          </a:xfrm>
          <a:prstGeom prst="rect">
            <a:avLst/>
          </a:prstGeom>
          <a:solidFill>
            <a:srgbClr val="FFFFFF"/>
          </a:solidFill>
        </p:spPr>
      </p:pic>
      <p:sp>
        <p:nvSpPr>
          <p:cNvPr id="2" name="Title 1">
            <a:extLst>
              <a:ext uri="{FF2B5EF4-FFF2-40B4-BE49-F238E27FC236}">
                <a16:creationId xmlns:a16="http://schemas.microsoft.com/office/drawing/2014/main" id="{C74B013F-C3AE-424B-9053-50A62515A401}"/>
              </a:ext>
            </a:extLst>
          </p:cNvPr>
          <p:cNvSpPr>
            <a:spLocks noGrp="1"/>
          </p:cNvSpPr>
          <p:nvPr>
            <p:ph type="title"/>
          </p:nvPr>
        </p:nvSpPr>
        <p:spPr>
          <a:xfrm>
            <a:off x="-2189856" y="1591308"/>
            <a:ext cx="10297144" cy="738707"/>
          </a:xfrm>
        </p:spPr>
        <p:txBody>
          <a:bodyPr anchor="t">
            <a:normAutofit/>
          </a:bodyPr>
          <a:lstStyle/>
          <a:p>
            <a:pPr algn="ctr"/>
            <a:r>
              <a:rPr lang="en-US" sz="3200" dirty="0">
                <a:latin typeface="Times New Roman" panose="02020603050405020304" pitchFamily="18" charset="0"/>
                <a:cs typeface="Times New Roman" panose="02020603050405020304" pitchFamily="18" charset="0"/>
              </a:rPr>
              <a:t>Azure Content moderator</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8FC021-D529-4AAC-A98C-32E0AA751D61}"/>
              </a:ext>
            </a:extLst>
          </p:cNvPr>
          <p:cNvSpPr>
            <a:spLocks noGrp="1"/>
          </p:cNvSpPr>
          <p:nvPr>
            <p:ph sz="quarter" idx="14"/>
          </p:nvPr>
        </p:nvSpPr>
        <p:spPr>
          <a:xfrm>
            <a:off x="762472" y="2602632"/>
            <a:ext cx="6324128" cy="4576041"/>
          </a:xfrm>
        </p:spPr>
        <p:txBody>
          <a:bodyPr>
            <a:normAutofit/>
          </a:body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Azure Content Moderator is an AI service that lets you handle content that is potentially offensive, risky, or otherwise undesirable. </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It includes the AI-powered content moderation service which scans text, image, and videos and applies content flags automatically.</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As well as the Review tool, an online moderator environment for a team of human reviewers.</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957BB1E-2DE1-462B-81EE-1A7A22F0011A}"/>
              </a:ext>
            </a:extLst>
          </p:cNvPr>
          <p:cNvSpPr/>
          <p:nvPr/>
        </p:nvSpPr>
        <p:spPr>
          <a:xfrm>
            <a:off x="618456" y="775434"/>
            <a:ext cx="3603999"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Task-4 continued…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8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BCA4-DF80-427D-82FF-2AB4FD0A879F}"/>
              </a:ext>
            </a:extLst>
          </p:cNvPr>
          <p:cNvSpPr>
            <a:spLocks noGrp="1"/>
          </p:cNvSpPr>
          <p:nvPr>
            <p:ph type="title"/>
          </p:nvPr>
        </p:nvSpPr>
        <p:spPr>
          <a:xfrm>
            <a:off x="546448" y="802432"/>
            <a:ext cx="13258800" cy="1417636"/>
          </a:xfrm>
        </p:spPr>
        <p:txBody>
          <a:bodyPr>
            <a:normAutofit/>
          </a:bodyPr>
          <a:lstStyle/>
          <a:p>
            <a:pPr algn="ctr"/>
            <a:r>
              <a:rPr lang="en-US" sz="3200" dirty="0">
                <a:latin typeface="Times New Roman" panose="02020603050405020304" pitchFamily="18" charset="0"/>
                <a:cs typeface="Times New Roman" panose="02020603050405020304" pitchFamily="18" charset="0"/>
              </a:rPr>
              <a:t>Monitoring the content Moderator in azure.</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B894F8-AECA-4D32-9A45-90095F661F81}"/>
              </a:ext>
            </a:extLst>
          </p:cNvPr>
          <p:cNvSpPr>
            <a:spLocks noGrp="1"/>
          </p:cNvSpPr>
          <p:nvPr>
            <p:ph idx="1"/>
          </p:nvPr>
        </p:nvSpPr>
        <p:spPr>
          <a:xfrm>
            <a:off x="906488" y="2057399"/>
            <a:ext cx="10980712" cy="5121275"/>
          </a:xfrm>
        </p:spPr>
        <p:txBody>
          <a:bodyPr>
            <a:normAutofit/>
          </a:bodyPr>
          <a:lstStyle/>
          <a:p>
            <a:pPr marL="342900" indent="-342900">
              <a:lnSpc>
                <a:spcPct val="15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To monitor the cognitive services, we have native azure monitor.</a:t>
            </a:r>
          </a:p>
          <a:p>
            <a:pPr marL="342900" indent="-342900">
              <a:lnSpc>
                <a:spcPct val="15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It costs and monitor according to the calls and we can see that in monitor section.</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We can create one log analytical space and audit to the content moderator resource.</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If needed, we connect storage and hub for streaming.</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We have metrics to visualize the data in the monitoring section.</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Can Manage Alerts in the Azure Monitoring.</a:t>
            </a:r>
            <a:endParaRPr lang="en-IN" sz="2400" b="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800" b="0" dirty="0"/>
          </a:p>
        </p:txBody>
      </p:sp>
      <p:sp>
        <p:nvSpPr>
          <p:cNvPr id="4" name="TextBox 3">
            <a:extLst>
              <a:ext uri="{FF2B5EF4-FFF2-40B4-BE49-F238E27FC236}">
                <a16:creationId xmlns:a16="http://schemas.microsoft.com/office/drawing/2014/main" id="{B8C4E403-21CA-47CC-9190-D8CBB40BE088}"/>
              </a:ext>
            </a:extLst>
          </p:cNvPr>
          <p:cNvSpPr txBox="1"/>
          <p:nvPr/>
        </p:nvSpPr>
        <p:spPr>
          <a:xfrm>
            <a:off x="674846" y="678682"/>
            <a:ext cx="187220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Task-5</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5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7EC0-7FE9-457C-9B90-86EB7AE5C924}"/>
              </a:ext>
            </a:extLst>
          </p:cNvPr>
          <p:cNvSpPr>
            <a:spLocks noGrp="1"/>
          </p:cNvSpPr>
          <p:nvPr>
            <p:ph type="title"/>
          </p:nvPr>
        </p:nvSpPr>
        <p:spPr>
          <a:xfrm>
            <a:off x="631573" y="790450"/>
            <a:ext cx="13258800" cy="1417636"/>
          </a:xfrm>
        </p:spPr>
        <p:txBody>
          <a:bodyPr>
            <a:normAutofit/>
          </a:bodyPr>
          <a:lstStyle/>
          <a:p>
            <a:pPr algn="ctr"/>
            <a:r>
              <a:rPr lang="en-US" sz="3200" dirty="0">
                <a:latin typeface="Times New Roman" panose="02020603050405020304" pitchFamily="18" charset="0"/>
                <a:cs typeface="Times New Roman" panose="02020603050405020304" pitchFamily="18" charset="0"/>
              </a:rPr>
              <a:t>Role Based  Access Control</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862B38-230B-469B-87CB-DB13CE1A8BC9}"/>
              </a:ext>
            </a:extLst>
          </p:cNvPr>
          <p:cNvSpPr>
            <a:spLocks noGrp="1"/>
          </p:cNvSpPr>
          <p:nvPr>
            <p:ph idx="1"/>
          </p:nvPr>
        </p:nvSpPr>
        <p:spPr>
          <a:xfrm>
            <a:off x="834480" y="2208086"/>
            <a:ext cx="8538120" cy="4768479"/>
          </a:xfrm>
        </p:spPr>
        <p:txBody>
          <a:bodyPr>
            <a:normAutofit/>
          </a:bodyPr>
          <a:lstStyle/>
          <a:p>
            <a:r>
              <a:rPr lang="en-US" sz="2400" b="0" dirty="0">
                <a:latin typeface="Times New Roman" panose="02020603050405020304" pitchFamily="18" charset="0"/>
                <a:cs typeface="Times New Roman" panose="02020603050405020304" pitchFamily="18" charset="0"/>
              </a:rPr>
              <a:t>The way you control access to resources using Azure RBAC is to create role assignments.</a:t>
            </a:r>
          </a:p>
          <a:p>
            <a:r>
              <a:rPr lang="en-US" sz="2400" b="0" dirty="0">
                <a:latin typeface="Times New Roman" panose="02020603050405020304" pitchFamily="18" charset="0"/>
                <a:cs typeface="Times New Roman" panose="02020603050405020304" pitchFamily="18" charset="0"/>
              </a:rPr>
              <a:t>A role assignment consists of three elements: security principal, role definition, and scope.</a:t>
            </a:r>
          </a:p>
          <a:p>
            <a:r>
              <a:rPr lang="en-US" sz="2400" b="0" dirty="0">
                <a:latin typeface="Times New Roman" panose="02020603050405020304" pitchFamily="18" charset="0"/>
                <a:cs typeface="Times New Roman" panose="02020603050405020304" pitchFamily="18" charset="0"/>
              </a:rPr>
              <a:t>Security principle-User, Group, Service principle, Managed identity</a:t>
            </a:r>
          </a:p>
          <a:p>
            <a:r>
              <a:rPr lang="en-US" sz="2400" b="0" dirty="0">
                <a:latin typeface="Times New Roman" panose="02020603050405020304" pitchFamily="18" charset="0"/>
                <a:cs typeface="Times New Roman" panose="02020603050405020304" pitchFamily="18" charset="0"/>
              </a:rPr>
              <a:t>Role definition- Owner, Contributor, Reader</a:t>
            </a:r>
          </a:p>
          <a:p>
            <a:r>
              <a:rPr lang="en-US" sz="2400" b="0" dirty="0">
                <a:latin typeface="Times New Roman" panose="02020603050405020304" pitchFamily="18" charset="0"/>
                <a:cs typeface="Times New Roman" panose="02020603050405020304" pitchFamily="18" charset="0"/>
              </a:rPr>
              <a:t>Scope</a:t>
            </a:r>
          </a:p>
          <a:p>
            <a:r>
              <a:rPr lang="en-US" sz="2400" b="0" dirty="0">
                <a:latin typeface="Times New Roman" panose="02020603050405020304" pitchFamily="18" charset="0"/>
                <a:cs typeface="Times New Roman" panose="02020603050405020304" pitchFamily="18" charset="0"/>
              </a:rPr>
              <a:t>We can create custom roles if we want in RBAC.</a:t>
            </a:r>
          </a:p>
          <a:p>
            <a:pPr marL="0" indent="0">
              <a:buNone/>
            </a:pPr>
            <a:r>
              <a:rPr lang="en-US" b="0" dirty="0"/>
              <a:t>                                                                                                                                                                                                                                                                             </a:t>
            </a:r>
          </a:p>
          <a:p>
            <a:endParaRPr lang="en-IN" dirty="0"/>
          </a:p>
        </p:txBody>
      </p:sp>
      <p:pic>
        <p:nvPicPr>
          <p:cNvPr id="1028" name="Picture 4" descr="Scope for a role assignment">
            <a:extLst>
              <a:ext uri="{FF2B5EF4-FFF2-40B4-BE49-F238E27FC236}">
                <a16:creationId xmlns:a16="http://schemas.microsoft.com/office/drawing/2014/main" id="{3A2FFA3A-7511-48AB-93EC-F5134EC55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4629" y="2752305"/>
            <a:ext cx="4608512" cy="36667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7B44B6A-F258-4A2B-930E-54CE131CB6F4}"/>
              </a:ext>
            </a:extLst>
          </p:cNvPr>
          <p:cNvSpPr/>
          <p:nvPr/>
        </p:nvSpPr>
        <p:spPr>
          <a:xfrm>
            <a:off x="685800" y="790450"/>
            <a:ext cx="1295739"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Task-6</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6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66BC3-E4CF-474E-AAE4-7089B8BFDBB4}"/>
              </a:ext>
            </a:extLst>
          </p:cNvPr>
          <p:cNvSpPr>
            <a:spLocks noGrp="1"/>
          </p:cNvSpPr>
          <p:nvPr>
            <p:ph sz="half" idx="1"/>
          </p:nvPr>
        </p:nvSpPr>
        <p:spPr>
          <a:xfrm>
            <a:off x="906488" y="2458615"/>
            <a:ext cx="6180112" cy="4720059"/>
          </a:xfrm>
        </p:spPr>
        <p:txBody>
          <a:bodyPr>
            <a:normAutofit/>
          </a:bodyPr>
          <a:lstStyle/>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Transport Layer Security (TLS)</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Support TLS 1.2</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To make the https call need to specify TLS1.2</a:t>
            </a:r>
          </a:p>
          <a:p>
            <a:r>
              <a:rPr lang="en-IN" sz="2400" b="0" dirty="0">
                <a:latin typeface="Times New Roman" panose="02020603050405020304" pitchFamily="18" charset="0"/>
                <a:cs typeface="Times New Roman" panose="02020603050405020304" pitchFamily="18" charset="0"/>
              </a:rPr>
              <a:t>     as a part of the request.</a:t>
            </a:r>
          </a:p>
          <a:p>
            <a:pPr marL="342900" indent="-342900">
              <a:buFont typeface="Arial" panose="020B0604020202020204" pitchFamily="34" charset="0"/>
              <a:buChar char="•"/>
            </a:pPr>
            <a:r>
              <a:rPr lang="en-IN" sz="2400" b="0" dirty="0">
                <a:solidFill>
                  <a:srgbClr val="7030A0"/>
                </a:solidFill>
                <a:latin typeface="Times New Roman" panose="02020603050405020304" pitchFamily="18" charset="0"/>
                <a:cs typeface="Times New Roman" panose="02020603050405020304" pitchFamily="18" charset="0"/>
              </a:rPr>
              <a:t>Firewalls and virtual networks in azure</a:t>
            </a:r>
          </a:p>
          <a:p>
            <a:pPr marL="342900" indent="-342900">
              <a:buFont typeface="Arial" panose="020B0604020202020204" pitchFamily="34" charset="0"/>
              <a:buChar char="•"/>
            </a:pPr>
            <a:r>
              <a:rPr lang="en-IN" sz="2400" b="0" dirty="0">
                <a:solidFill>
                  <a:srgbClr val="7030A0"/>
                </a:solidFill>
                <a:latin typeface="Times New Roman" panose="02020603050405020304" pitchFamily="18" charset="0"/>
                <a:cs typeface="Times New Roman" panose="02020603050405020304" pitchFamily="18" charset="0"/>
              </a:rPr>
              <a:t>DDOS protection</a:t>
            </a:r>
          </a:p>
          <a:p>
            <a:pPr marL="342900" indent="-342900">
              <a:buFont typeface="Arial" panose="020B0604020202020204" pitchFamily="34" charset="0"/>
              <a:buChar char="•"/>
            </a:pPr>
            <a:r>
              <a:rPr lang="en-IN" sz="2400" b="0" dirty="0">
                <a:solidFill>
                  <a:srgbClr val="7030A0"/>
                </a:solidFill>
                <a:latin typeface="Times New Roman" panose="02020603050405020304" pitchFamily="18" charset="0"/>
                <a:cs typeface="Times New Roman" panose="02020603050405020304" pitchFamily="18" charset="0"/>
              </a:rPr>
              <a:t>Use private endpoints</a:t>
            </a:r>
          </a:p>
          <a:p>
            <a:pPr marL="342900" indent="-342900">
              <a:buFont typeface="Arial" panose="020B0604020202020204" pitchFamily="34" charset="0"/>
              <a:buChar char="•"/>
            </a:pPr>
            <a:endParaRPr lang="en-IN" dirty="0"/>
          </a:p>
        </p:txBody>
      </p:sp>
      <p:pic>
        <p:nvPicPr>
          <p:cNvPr id="1030" name="Picture 6" descr="Security overview - Azure Cognitive Search | Microsoft Docs">
            <a:extLst>
              <a:ext uri="{FF2B5EF4-FFF2-40B4-BE49-F238E27FC236}">
                <a16:creationId xmlns:a16="http://schemas.microsoft.com/office/drawing/2014/main" id="{E114B784-52FC-4EE8-B967-5B11AADEF5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43800" y="2530624"/>
            <a:ext cx="6324128" cy="2592288"/>
          </a:xfrm>
          <a:prstGeom prst="rect">
            <a:avLst/>
          </a:prstGeom>
          <a:solidFill>
            <a:srgbClr val="FFFFFF"/>
          </a:solidFill>
        </p:spPr>
      </p:pic>
      <p:sp>
        <p:nvSpPr>
          <p:cNvPr id="2" name="Title 1">
            <a:extLst>
              <a:ext uri="{FF2B5EF4-FFF2-40B4-BE49-F238E27FC236}">
                <a16:creationId xmlns:a16="http://schemas.microsoft.com/office/drawing/2014/main" id="{2CBAD082-26D9-40EB-82B4-10CF00FAF7AB}"/>
              </a:ext>
            </a:extLst>
          </p:cNvPr>
          <p:cNvSpPr>
            <a:spLocks noGrp="1"/>
          </p:cNvSpPr>
          <p:nvPr>
            <p:ph type="title"/>
          </p:nvPr>
        </p:nvSpPr>
        <p:spPr>
          <a:xfrm>
            <a:off x="457200" y="816709"/>
            <a:ext cx="13258800" cy="1417636"/>
          </a:xfrm>
        </p:spPr>
        <p:txBody>
          <a:bodyPr anchor="t">
            <a:normAutofit/>
          </a:bodyPr>
          <a:lstStyle/>
          <a:p>
            <a:pPr algn="ctr"/>
            <a:r>
              <a:rPr lang="en-US" sz="3200" dirty="0">
                <a:latin typeface="Times New Roman" panose="02020603050405020304" pitchFamily="18" charset="0"/>
                <a:cs typeface="Times New Roman" panose="02020603050405020304" pitchFamily="18" charset="0"/>
              </a:rPr>
              <a:t>Network Security in Content Moderator</a:t>
            </a:r>
            <a:endParaRPr lang="en-IN" sz="3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0925495-4B65-40DC-892F-ACF1A6688E8D}"/>
              </a:ext>
            </a:extLst>
          </p:cNvPr>
          <p:cNvSpPr/>
          <p:nvPr/>
        </p:nvSpPr>
        <p:spPr>
          <a:xfrm>
            <a:off x="762472" y="813050"/>
            <a:ext cx="1295739"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Task-7</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44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DB5FD1-B191-4A63-AE28-5BF88D308ADD}"/>
              </a:ext>
            </a:extLst>
          </p:cNvPr>
          <p:cNvSpPr>
            <a:spLocks noGrp="1"/>
          </p:cNvSpPr>
          <p:nvPr>
            <p:ph type="body" sz="quarter" idx="13"/>
          </p:nvPr>
        </p:nvSpPr>
        <p:spPr>
          <a:xfrm>
            <a:off x="886609" y="2012522"/>
            <a:ext cx="13105456" cy="2493812"/>
          </a:xfrm>
        </p:spPr>
        <p:txBody>
          <a:bodyPr>
            <a:normAutofit/>
          </a:bodyPr>
          <a:lstStyle/>
          <a:p>
            <a:pPr marL="457200" indent="-457200">
              <a:lnSpc>
                <a:spcPct val="15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We do not have backup for the Content Moderator.</a:t>
            </a:r>
          </a:p>
          <a:p>
            <a:pPr marL="457200" indent="-457200">
              <a:lnSpc>
                <a:spcPct val="150000"/>
              </a:lnSpc>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But if we  configure any application in the way of data processing storage, we can achieve backup in Content Moderator.</a:t>
            </a:r>
            <a:endParaRPr lang="en-IN" sz="2400" b="0" dirty="0">
              <a:latin typeface="Times New Roman" panose="02020603050405020304" pitchFamily="18" charset="0"/>
              <a:cs typeface="Times New Roman" panose="02020603050405020304" pitchFamily="18" charset="0"/>
            </a:endParaRPr>
          </a:p>
          <a:p>
            <a:pPr>
              <a:lnSpc>
                <a:spcPct val="150000"/>
              </a:lnSpc>
            </a:pPr>
            <a:endParaRPr lang="en-IN" sz="2400" b="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073E1ED-25EC-4404-9EEB-C4DB07A4E4B4}"/>
              </a:ext>
            </a:extLst>
          </p:cNvPr>
          <p:cNvSpPr txBox="1">
            <a:spLocks/>
          </p:cNvSpPr>
          <p:nvPr/>
        </p:nvSpPr>
        <p:spPr>
          <a:xfrm>
            <a:off x="684027" y="1473335"/>
            <a:ext cx="9840812" cy="539187"/>
          </a:xfrm>
          <a:prstGeom prst="rect">
            <a:avLst/>
          </a:prstGeom>
        </p:spPr>
        <p:txBody>
          <a:bodyPr/>
          <a:lst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Backup:</a:t>
            </a:r>
          </a:p>
        </p:txBody>
      </p:sp>
      <p:sp>
        <p:nvSpPr>
          <p:cNvPr id="4" name="Title 1">
            <a:extLst>
              <a:ext uri="{FF2B5EF4-FFF2-40B4-BE49-F238E27FC236}">
                <a16:creationId xmlns:a16="http://schemas.microsoft.com/office/drawing/2014/main" id="{84F5334A-C12B-439C-A85E-7BF06C7C3A46}"/>
              </a:ext>
            </a:extLst>
          </p:cNvPr>
          <p:cNvSpPr txBox="1">
            <a:spLocks/>
          </p:cNvSpPr>
          <p:nvPr/>
        </p:nvSpPr>
        <p:spPr>
          <a:xfrm>
            <a:off x="685800" y="-103033"/>
            <a:ext cx="1571478" cy="1250107"/>
          </a:xfrm>
          <a:prstGeom prst="rect">
            <a:avLst/>
          </a:prstGeom>
        </p:spPr>
        <p:txBody>
          <a:bodyPr vert="horz" lIns="0" tIns="0" rIns="0" bIns="0" rtlCol="0" anchor="b" anchorCtr="0">
            <a:noAutofit/>
          </a:bodyPr>
          <a:lstStyle>
            <a:lvl1pPr algn="l" defTabSz="1463040" rtl="0" eaLnBrk="1" latinLnBrk="0" hangingPunct="1">
              <a:lnSpc>
                <a:spcPct val="85000"/>
              </a:lnSpc>
              <a:spcBef>
                <a:spcPct val="0"/>
              </a:spcBef>
              <a:buNone/>
              <a:defRPr sz="6000" b="1" kern="1200">
                <a:solidFill>
                  <a:schemeClr val="tx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T</a:t>
            </a:r>
            <a:r>
              <a:rPr lang="en-US" sz="3200" b="0" dirty="0">
                <a:latin typeface="Times New Roman" panose="02020603050405020304" pitchFamily="18" charset="0"/>
                <a:cs typeface="Times New Roman" panose="02020603050405020304" pitchFamily="18" charset="0"/>
              </a:rPr>
              <a:t>ask-8</a:t>
            </a:r>
            <a:endParaRPr lang="en-IN" sz="3600" b="0" dirty="0">
              <a:latin typeface="Times New Roman" panose="02020603050405020304" pitchFamily="18" charset="0"/>
              <a:cs typeface="Times New Roman" panose="02020603050405020304" pitchFamily="18" charset="0"/>
            </a:endParaRPr>
          </a:p>
        </p:txBody>
      </p:sp>
      <p:sp>
        <p:nvSpPr>
          <p:cNvPr id="5" name="Subtitle 3">
            <a:extLst>
              <a:ext uri="{FF2B5EF4-FFF2-40B4-BE49-F238E27FC236}">
                <a16:creationId xmlns:a16="http://schemas.microsoft.com/office/drawing/2014/main" id="{D37C75D9-3C1C-473A-9B4F-702252FD0FA5}"/>
              </a:ext>
            </a:extLst>
          </p:cNvPr>
          <p:cNvSpPr txBox="1">
            <a:spLocks/>
          </p:cNvSpPr>
          <p:nvPr/>
        </p:nvSpPr>
        <p:spPr>
          <a:xfrm>
            <a:off x="2058616" y="522020"/>
            <a:ext cx="12350765" cy="914400"/>
          </a:xfrm>
          <a:prstGeom prst="rect">
            <a:avLst/>
          </a:prstGeom>
        </p:spPr>
        <p:txBody>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lnSpc>
                <a:spcPct val="150000"/>
              </a:lnSpc>
            </a:pPr>
            <a:r>
              <a:rPr lang="en-US" sz="3200" dirty="0">
                <a:latin typeface="Times New Roman" panose="02020603050405020304" pitchFamily="18" charset="0"/>
                <a:cs typeface="Times New Roman" panose="02020603050405020304" pitchFamily="18" charset="0"/>
              </a:rPr>
              <a:t>Backup and Disaster recovery solutions for Cognitive service</a:t>
            </a:r>
            <a:endParaRPr lang="en-IN" sz="3200" dirty="0">
              <a:latin typeface="Times New Roman" panose="02020603050405020304" pitchFamily="18" charset="0"/>
              <a:cs typeface="Times New Roman" panose="02020603050405020304" pitchFamily="18" charset="0"/>
            </a:endParaRPr>
          </a:p>
        </p:txBody>
      </p:sp>
      <p:sp>
        <p:nvSpPr>
          <p:cNvPr id="6" name="Subtitle 3">
            <a:extLst>
              <a:ext uri="{FF2B5EF4-FFF2-40B4-BE49-F238E27FC236}">
                <a16:creationId xmlns:a16="http://schemas.microsoft.com/office/drawing/2014/main" id="{40479BB0-81DF-43D7-A89B-9C74D9FFE111}"/>
              </a:ext>
            </a:extLst>
          </p:cNvPr>
          <p:cNvSpPr txBox="1">
            <a:spLocks/>
          </p:cNvSpPr>
          <p:nvPr/>
        </p:nvSpPr>
        <p:spPr>
          <a:xfrm>
            <a:off x="884106" y="3693327"/>
            <a:ext cx="12350765" cy="1862229"/>
          </a:xfrm>
          <a:prstGeom prst="rect">
            <a:avLst/>
          </a:prstGeom>
        </p:spPr>
        <p:txBody>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nSpc>
                <a:spcPct val="150000"/>
              </a:lnSpc>
            </a:pPr>
            <a:r>
              <a:rPr lang="en-IN" sz="2400" dirty="0">
                <a:latin typeface="Times New Roman" panose="02020603050405020304" pitchFamily="18" charset="0"/>
                <a:cs typeface="Times New Roman" panose="02020603050405020304" pitchFamily="18" charset="0"/>
              </a:rPr>
              <a:t>Disaster Recovery</a:t>
            </a:r>
            <a:r>
              <a:rPr lang="en-IN" sz="2400" b="0" dirty="0">
                <a:latin typeface="Times New Roman" panose="02020603050405020304" pitchFamily="18" charset="0"/>
                <a:cs typeface="Times New Roman" panose="02020603050405020304" pitchFamily="18" charset="0"/>
              </a:rPr>
              <a:t>: To offer high availability, we can create two cognitive service accounts in two different locations. If one API is not active, it will call 2</a:t>
            </a:r>
            <a:r>
              <a:rPr lang="en-IN" sz="2400" b="0" baseline="30000" dirty="0">
                <a:latin typeface="Times New Roman" panose="02020603050405020304" pitchFamily="18" charset="0"/>
                <a:cs typeface="Times New Roman" panose="02020603050405020304" pitchFamily="18" charset="0"/>
              </a:rPr>
              <a:t>nd</a:t>
            </a:r>
            <a:r>
              <a:rPr lang="en-IN" sz="2400" b="0" dirty="0">
                <a:latin typeface="Times New Roman" panose="02020603050405020304" pitchFamily="18" charset="0"/>
                <a:cs typeface="Times New Roman" panose="02020603050405020304" pitchFamily="18" charset="0"/>
              </a:rPr>
              <a:t> API. To achieve disaster recovery.</a:t>
            </a:r>
          </a:p>
        </p:txBody>
      </p:sp>
      <p:sp>
        <p:nvSpPr>
          <p:cNvPr id="7" name="Rectangle 6">
            <a:extLst>
              <a:ext uri="{FF2B5EF4-FFF2-40B4-BE49-F238E27FC236}">
                <a16:creationId xmlns:a16="http://schemas.microsoft.com/office/drawing/2014/main" id="{165C140F-9498-4295-A20A-0F30051E4B5D}"/>
              </a:ext>
            </a:extLst>
          </p:cNvPr>
          <p:cNvSpPr/>
          <p:nvPr/>
        </p:nvSpPr>
        <p:spPr>
          <a:xfrm>
            <a:off x="3354760" y="5801622"/>
            <a:ext cx="1872208" cy="10075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Application</a:t>
            </a:r>
            <a:endParaRPr lang="en-IN"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08E20F2-3313-4621-A0E0-6756591BA9AE}"/>
              </a:ext>
            </a:extLst>
          </p:cNvPr>
          <p:cNvSpPr/>
          <p:nvPr/>
        </p:nvSpPr>
        <p:spPr>
          <a:xfrm>
            <a:off x="8671968" y="5101600"/>
            <a:ext cx="1872208" cy="10075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Central us API</a:t>
            </a:r>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46B26BA-C383-4738-9CB7-D27E25B4ACAB}"/>
              </a:ext>
            </a:extLst>
          </p:cNvPr>
          <p:cNvSpPr/>
          <p:nvPr/>
        </p:nvSpPr>
        <p:spPr>
          <a:xfrm>
            <a:off x="8671968" y="6563072"/>
            <a:ext cx="1872208" cy="10075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West UK API</a:t>
            </a:r>
            <a:endParaRPr lang="en-IN" sz="2400" dirty="0">
              <a:latin typeface="Times New Roman" panose="02020603050405020304" pitchFamily="18" charset="0"/>
              <a:cs typeface="Times New Roman" panose="02020603050405020304" pitchFamily="18" charset="0"/>
            </a:endParaRPr>
          </a:p>
        </p:txBody>
      </p:sp>
      <p:sp>
        <p:nvSpPr>
          <p:cNvPr id="10" name="Diamond 9">
            <a:extLst>
              <a:ext uri="{FF2B5EF4-FFF2-40B4-BE49-F238E27FC236}">
                <a16:creationId xmlns:a16="http://schemas.microsoft.com/office/drawing/2014/main" id="{F5713CB3-E610-4F21-881F-84B290438A09}"/>
              </a:ext>
            </a:extLst>
          </p:cNvPr>
          <p:cNvSpPr/>
          <p:nvPr/>
        </p:nvSpPr>
        <p:spPr>
          <a:xfrm>
            <a:off x="5659016" y="5410945"/>
            <a:ext cx="2146879" cy="1647638"/>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If API 1 is active</a:t>
            </a:r>
            <a:endParaRPr lang="en-IN"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DE90EDD8-060D-484F-B869-3AF8B94AA473}"/>
              </a:ext>
            </a:extLst>
          </p:cNvPr>
          <p:cNvCxnSpPr>
            <a:cxnSpLocks/>
            <a:stCxn id="7" idx="3"/>
            <a:endCxn id="10" idx="1"/>
          </p:cNvCxnSpPr>
          <p:nvPr/>
        </p:nvCxnSpPr>
        <p:spPr>
          <a:xfrm flipV="1">
            <a:off x="5226968" y="6234764"/>
            <a:ext cx="432048" cy="70616"/>
          </a:xfrm>
          <a:prstGeom prst="straightConnector1">
            <a:avLst/>
          </a:prstGeom>
          <a:ln w="25400" cap="sq">
            <a:tailEnd type="triangle"/>
          </a:ln>
        </p:spPr>
        <p:style>
          <a:lnRef idx="1">
            <a:schemeClr val="accent1"/>
          </a:lnRef>
          <a:fillRef idx="0">
            <a:schemeClr val="accent1"/>
          </a:fillRef>
          <a:effectRef idx="0">
            <a:schemeClr val="accent1"/>
          </a:effectRef>
          <a:fontRef idx="minor">
            <a:schemeClr val="lt1"/>
          </a:fontRef>
        </p:style>
      </p:cxnSp>
      <p:sp>
        <p:nvSpPr>
          <p:cNvPr id="13" name="Arrow: Bent 12">
            <a:extLst>
              <a:ext uri="{FF2B5EF4-FFF2-40B4-BE49-F238E27FC236}">
                <a16:creationId xmlns:a16="http://schemas.microsoft.com/office/drawing/2014/main" id="{A40C223F-3737-4BF1-A998-D43C3ADDED0D}"/>
              </a:ext>
            </a:extLst>
          </p:cNvPr>
          <p:cNvSpPr/>
          <p:nvPr/>
        </p:nvSpPr>
        <p:spPr>
          <a:xfrm>
            <a:off x="6869791" y="5101600"/>
            <a:ext cx="1669545" cy="309344"/>
          </a:xfrm>
          <a:prstGeom prst="ben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6" name="Arrow: Bent-Up 15">
            <a:extLst>
              <a:ext uri="{FF2B5EF4-FFF2-40B4-BE49-F238E27FC236}">
                <a16:creationId xmlns:a16="http://schemas.microsoft.com/office/drawing/2014/main" id="{487DAC1F-84E1-4821-9DEE-A8CB30432F6A}"/>
              </a:ext>
            </a:extLst>
          </p:cNvPr>
          <p:cNvSpPr/>
          <p:nvPr/>
        </p:nvSpPr>
        <p:spPr>
          <a:xfrm rot="5400000">
            <a:off x="7563553" y="6379381"/>
            <a:ext cx="287421" cy="1664142"/>
          </a:xfrm>
          <a:prstGeom prst="ben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4D3B4754-1E5D-4EC7-A167-837E22D068D9}"/>
              </a:ext>
            </a:extLst>
          </p:cNvPr>
          <p:cNvSpPr txBox="1"/>
          <p:nvPr/>
        </p:nvSpPr>
        <p:spPr>
          <a:xfrm>
            <a:off x="6274756" y="4998946"/>
            <a:ext cx="59503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yes</a:t>
            </a:r>
            <a:endParaRPr lang="en-IN" sz="2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D136E442-5684-447E-AC3E-60001C4AED52}"/>
              </a:ext>
            </a:extLst>
          </p:cNvPr>
          <p:cNvSpPr txBox="1"/>
          <p:nvPr/>
        </p:nvSpPr>
        <p:spPr>
          <a:xfrm>
            <a:off x="6445411" y="6980619"/>
            <a:ext cx="5646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51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F8A39A0-230A-4420-BC5C-4F2703D00D59}"/>
              </a:ext>
            </a:extLst>
          </p:cNvPr>
          <p:cNvSpPr/>
          <p:nvPr/>
        </p:nvSpPr>
        <p:spPr>
          <a:xfrm>
            <a:off x="4362605" y="3338586"/>
            <a:ext cx="3024336" cy="1440160"/>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dirty="0"/>
              <a:t>Application</a:t>
            </a:r>
            <a:endParaRPr lang="en-IN" dirty="0"/>
          </a:p>
        </p:txBody>
      </p:sp>
      <p:sp>
        <p:nvSpPr>
          <p:cNvPr id="6" name="Oval 5">
            <a:extLst>
              <a:ext uri="{FF2B5EF4-FFF2-40B4-BE49-F238E27FC236}">
                <a16:creationId xmlns:a16="http://schemas.microsoft.com/office/drawing/2014/main" id="{2B72C477-29E0-44CC-BAB4-13B08C67BF74}"/>
              </a:ext>
            </a:extLst>
          </p:cNvPr>
          <p:cNvSpPr/>
          <p:nvPr/>
        </p:nvSpPr>
        <p:spPr>
          <a:xfrm>
            <a:off x="739690" y="3510796"/>
            <a:ext cx="2304256" cy="1095739"/>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Users</a:t>
            </a:r>
            <a:endParaRPr lang="en-IN" dirty="0"/>
          </a:p>
        </p:txBody>
      </p:sp>
      <p:cxnSp>
        <p:nvCxnSpPr>
          <p:cNvPr id="8" name="Straight Arrow Connector 7">
            <a:extLst>
              <a:ext uri="{FF2B5EF4-FFF2-40B4-BE49-F238E27FC236}">
                <a16:creationId xmlns:a16="http://schemas.microsoft.com/office/drawing/2014/main" id="{07DBD936-F968-4466-BFD7-07DCFDDC4061}"/>
              </a:ext>
            </a:extLst>
          </p:cNvPr>
          <p:cNvCxnSpPr>
            <a:cxnSpLocks/>
            <a:stCxn id="6" idx="6"/>
          </p:cNvCxnSpPr>
          <p:nvPr/>
        </p:nvCxnSpPr>
        <p:spPr>
          <a:xfrm>
            <a:off x="3043946" y="4058666"/>
            <a:ext cx="1296144" cy="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Single Corner Snipped 9">
            <a:extLst>
              <a:ext uri="{FF2B5EF4-FFF2-40B4-BE49-F238E27FC236}">
                <a16:creationId xmlns:a16="http://schemas.microsoft.com/office/drawing/2014/main" id="{8D182C7E-E2E3-46D3-AD55-D610D0EA9AC8}"/>
              </a:ext>
            </a:extLst>
          </p:cNvPr>
          <p:cNvSpPr/>
          <p:nvPr/>
        </p:nvSpPr>
        <p:spPr>
          <a:xfrm>
            <a:off x="4675383" y="5586453"/>
            <a:ext cx="2398779" cy="1512168"/>
          </a:xfrm>
          <a:prstGeom prst="snip1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dirty="0"/>
              <a:t>Storage</a:t>
            </a:r>
            <a:endParaRPr lang="en-IN" dirty="0"/>
          </a:p>
        </p:txBody>
      </p:sp>
      <p:cxnSp>
        <p:nvCxnSpPr>
          <p:cNvPr id="12" name="Straight Arrow Connector 11">
            <a:extLst>
              <a:ext uri="{FF2B5EF4-FFF2-40B4-BE49-F238E27FC236}">
                <a16:creationId xmlns:a16="http://schemas.microsoft.com/office/drawing/2014/main" id="{E2B33D40-5068-427F-BCF0-3F9DDFA35284}"/>
              </a:ext>
            </a:extLst>
          </p:cNvPr>
          <p:cNvCxnSpPr>
            <a:cxnSpLocks/>
            <a:stCxn id="10" idx="3"/>
            <a:endCxn id="4" idx="2"/>
          </p:cNvCxnSpPr>
          <p:nvPr/>
        </p:nvCxnSpPr>
        <p:spPr>
          <a:xfrm flipV="1">
            <a:off x="5874773" y="4778746"/>
            <a:ext cx="0" cy="807707"/>
          </a:xfrm>
          <a:prstGeom prst="straightConnector1">
            <a:avLst/>
          </a:prstGeom>
          <a:ln w="22225" cap="sq">
            <a:headEnd type="triangle"/>
            <a:tailEnd type="triangle"/>
          </a:ln>
        </p:spPr>
        <p:style>
          <a:lnRef idx="1">
            <a:schemeClr val="accent1"/>
          </a:lnRef>
          <a:fillRef idx="0">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7EAA2666-CB1B-4E19-B5BF-F9AE58C8C03F}"/>
              </a:ext>
            </a:extLst>
          </p:cNvPr>
          <p:cNvSpPr txBox="1"/>
          <p:nvPr/>
        </p:nvSpPr>
        <p:spPr>
          <a:xfrm>
            <a:off x="2899930" y="4166559"/>
            <a:ext cx="158417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processing data</a:t>
            </a:r>
            <a:endParaRPr lang="en-IN" sz="2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E5136E8-80D5-49DA-B0AB-D0968F0F3F2D}"/>
              </a:ext>
            </a:extLst>
          </p:cNvPr>
          <p:cNvSpPr/>
          <p:nvPr/>
        </p:nvSpPr>
        <p:spPr>
          <a:xfrm>
            <a:off x="5922971" y="4937434"/>
            <a:ext cx="1770036"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processing data</a:t>
            </a:r>
            <a:endParaRPr lang="en-IN" sz="2000" dirty="0">
              <a:latin typeface="Times New Roman" panose="02020603050405020304" pitchFamily="18" charset="0"/>
              <a:cs typeface="Times New Roman" panose="02020603050405020304" pitchFamily="18" charset="0"/>
            </a:endParaRPr>
          </a:p>
        </p:txBody>
      </p:sp>
      <p:pic>
        <p:nvPicPr>
          <p:cNvPr id="17" name="Picture 2" descr="block diagram for Content Moderator moderation APIs">
            <a:extLst>
              <a:ext uri="{FF2B5EF4-FFF2-40B4-BE49-F238E27FC236}">
                <a16:creationId xmlns:a16="http://schemas.microsoft.com/office/drawing/2014/main" id="{B9137B07-CC11-457D-861D-EF0BF404621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7905" y="684418"/>
            <a:ext cx="6629400" cy="2654168"/>
          </a:xfrm>
          <a:prstGeom prst="rect">
            <a:avLst/>
          </a:prstGeom>
          <a:solidFill>
            <a:srgbClr val="FFFFFF"/>
          </a:solidFill>
        </p:spPr>
      </p:pic>
      <p:sp>
        <p:nvSpPr>
          <p:cNvPr id="18" name="Left Brace 17">
            <a:extLst>
              <a:ext uri="{FF2B5EF4-FFF2-40B4-BE49-F238E27FC236}">
                <a16:creationId xmlns:a16="http://schemas.microsoft.com/office/drawing/2014/main" id="{FFACDE03-9FA5-4E3A-8C5E-DC4AF81826A6}"/>
              </a:ext>
            </a:extLst>
          </p:cNvPr>
          <p:cNvSpPr/>
          <p:nvPr/>
        </p:nvSpPr>
        <p:spPr>
          <a:xfrm>
            <a:off x="7074162" y="1121957"/>
            <a:ext cx="506288" cy="1728192"/>
          </a:xfrm>
          <a:prstGeom prst="leftBrace">
            <a:avLst/>
          </a:prstGeom>
          <a:ln w="6350" cap="sq"/>
        </p:spPr>
        <p:style>
          <a:lnRef idx="1">
            <a:schemeClr val="accent1"/>
          </a:lnRef>
          <a:fillRef idx="0">
            <a:schemeClr val="accent1"/>
          </a:fillRef>
          <a:effectRef idx="0">
            <a:schemeClr val="accent1"/>
          </a:effectRef>
          <a:fontRef idx="minor">
            <a:schemeClr val="lt1"/>
          </a:fontRef>
        </p:style>
        <p:txBody>
          <a:bodyPr rtlCol="0" anchor="ctr"/>
          <a:lstStyle/>
          <a:p>
            <a:pPr algn="ctr"/>
            <a:endParaRPr lang="en-IN"/>
          </a:p>
        </p:txBody>
      </p:sp>
      <p:sp>
        <p:nvSpPr>
          <p:cNvPr id="26" name="Arrow: Bent 25">
            <a:extLst>
              <a:ext uri="{FF2B5EF4-FFF2-40B4-BE49-F238E27FC236}">
                <a16:creationId xmlns:a16="http://schemas.microsoft.com/office/drawing/2014/main" id="{4195B5CF-7BA8-482A-BE67-A65B2CC0CD76}"/>
              </a:ext>
            </a:extLst>
          </p:cNvPr>
          <p:cNvSpPr/>
          <p:nvPr/>
        </p:nvSpPr>
        <p:spPr>
          <a:xfrm>
            <a:off x="6112941" y="1702787"/>
            <a:ext cx="839349" cy="1656183"/>
          </a:xfrm>
          <a:prstGeom prst="bentArrow">
            <a:avLst/>
          </a:prstGeom>
          <a:solidFill>
            <a:srgbClr val="00B0F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Left-Up 28">
            <a:extLst>
              <a:ext uri="{FF2B5EF4-FFF2-40B4-BE49-F238E27FC236}">
                <a16:creationId xmlns:a16="http://schemas.microsoft.com/office/drawing/2014/main" id="{0E8E95F7-6D0C-4826-BC98-E2ED5DACB4BF}"/>
              </a:ext>
            </a:extLst>
          </p:cNvPr>
          <p:cNvSpPr/>
          <p:nvPr/>
        </p:nvSpPr>
        <p:spPr>
          <a:xfrm>
            <a:off x="7580450" y="3138181"/>
            <a:ext cx="4680520" cy="1028378"/>
          </a:xfrm>
          <a:prstGeom prst="leftUpArrow">
            <a:avLst/>
          </a:prstGeom>
          <a:solidFill>
            <a:srgbClr val="00B0F0"/>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B2337F7-F469-455F-BC1B-D70FE2B9B598}"/>
              </a:ext>
            </a:extLst>
          </p:cNvPr>
          <p:cNvSpPr txBox="1"/>
          <p:nvPr/>
        </p:nvSpPr>
        <p:spPr>
          <a:xfrm>
            <a:off x="5296107" y="1355678"/>
            <a:ext cx="1656184" cy="535531"/>
          </a:xfrm>
          <a:prstGeom prst="rect">
            <a:avLst/>
          </a:prstGeom>
          <a:noFill/>
        </p:spPr>
        <p:txBody>
          <a:bodyPr wrap="square" rtlCol="0">
            <a:spAutoFit/>
          </a:bodyPr>
          <a:lstStyle/>
          <a:p>
            <a:r>
              <a:rPr lang="en-US" dirty="0"/>
              <a:t>API call</a:t>
            </a:r>
            <a:endParaRPr lang="en-IN" dirty="0"/>
          </a:p>
        </p:txBody>
      </p:sp>
      <p:sp>
        <p:nvSpPr>
          <p:cNvPr id="31" name="Flowchart: Magnetic Disk 30">
            <a:extLst>
              <a:ext uri="{FF2B5EF4-FFF2-40B4-BE49-F238E27FC236}">
                <a16:creationId xmlns:a16="http://schemas.microsoft.com/office/drawing/2014/main" id="{942A4740-55FD-459A-8458-CBD69D307852}"/>
              </a:ext>
            </a:extLst>
          </p:cNvPr>
          <p:cNvSpPr/>
          <p:nvPr/>
        </p:nvSpPr>
        <p:spPr>
          <a:xfrm>
            <a:off x="9236634" y="5946493"/>
            <a:ext cx="2664296" cy="1028378"/>
          </a:xfrm>
          <a:prstGeom prst="flowChartMagneticDisk">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Backup</a:t>
            </a:r>
            <a:endParaRPr lang="en-IN" dirty="0"/>
          </a:p>
        </p:txBody>
      </p:sp>
      <p:cxnSp>
        <p:nvCxnSpPr>
          <p:cNvPr id="33" name="Straight Arrow Connector 32">
            <a:extLst>
              <a:ext uri="{FF2B5EF4-FFF2-40B4-BE49-F238E27FC236}">
                <a16:creationId xmlns:a16="http://schemas.microsoft.com/office/drawing/2014/main" id="{A882A5B3-01BD-4545-A37A-F27B89EC2633}"/>
              </a:ext>
            </a:extLst>
          </p:cNvPr>
          <p:cNvCxnSpPr>
            <a:cxnSpLocks/>
            <a:stCxn id="10" idx="0"/>
            <a:endCxn id="31" idx="2"/>
          </p:cNvCxnSpPr>
          <p:nvPr/>
        </p:nvCxnSpPr>
        <p:spPr>
          <a:xfrm>
            <a:off x="7074162" y="6342537"/>
            <a:ext cx="2162472" cy="118145"/>
          </a:xfrm>
          <a:prstGeom prst="straightConnector1">
            <a:avLst/>
          </a:prstGeom>
          <a:ln w="28575" cap="sq" cmpd="dbl">
            <a:headEnd type="triangle"/>
            <a:tailEnd type="triangle"/>
          </a:ln>
        </p:spPr>
        <p:style>
          <a:lnRef idx="1">
            <a:schemeClr val="accent1"/>
          </a:lnRef>
          <a:fillRef idx="0">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57814C07-77A3-4C9B-A365-0AE5F8BC1865}"/>
              </a:ext>
            </a:extLst>
          </p:cNvPr>
          <p:cNvSpPr/>
          <p:nvPr/>
        </p:nvSpPr>
        <p:spPr>
          <a:xfrm>
            <a:off x="564403" y="701575"/>
            <a:ext cx="3258969" cy="1421928"/>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Task-8 continued…</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Backup plan: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52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AF39A6-98F5-4A7A-BE58-F8CD174B7650}"/>
              </a:ext>
            </a:extLst>
          </p:cNvPr>
          <p:cNvSpPr>
            <a:spLocks noGrp="1"/>
          </p:cNvSpPr>
          <p:nvPr>
            <p:ph type="body" sz="quarter" idx="13"/>
          </p:nvPr>
        </p:nvSpPr>
        <p:spPr/>
        <p:txBody>
          <a:bodyPr/>
          <a:lstStyle/>
          <a:p>
            <a:r>
              <a:rPr lang="en-US" dirty="0"/>
              <a:t>Demo</a:t>
            </a:r>
            <a:endParaRPr lang="en-IN" dirty="0"/>
          </a:p>
        </p:txBody>
      </p:sp>
    </p:spTree>
    <p:extLst>
      <p:ext uri="{BB962C8B-B14F-4D97-AF65-F5344CB8AC3E}">
        <p14:creationId xmlns:p14="http://schemas.microsoft.com/office/powerpoint/2010/main" val="277320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CB954C3-8EDA-4869-AA5F-8D668FAABDAD}"/>
              </a:ext>
            </a:extLst>
          </p:cNvPr>
          <p:cNvSpPr txBox="1">
            <a:spLocks/>
          </p:cNvSpPr>
          <p:nvPr/>
        </p:nvSpPr>
        <p:spPr>
          <a:xfrm>
            <a:off x="834480" y="920477"/>
            <a:ext cx="5675934" cy="674043"/>
          </a:xfrm>
          <a:prstGeom prst="rect">
            <a:avLst/>
          </a:prstGeom>
        </p:spPr>
        <p:txBody>
          <a:bodyPr vert="horz" lIns="0" tIns="0" rIns="0" bIns="0" rtlCol="0" anchor="b" anchorCtr="0">
            <a:noAutofit/>
          </a:bodyPr>
          <a:lstStyle>
            <a:lvl1pPr algn="l" defTabSz="1463040" rtl="0" eaLnBrk="1" latinLnBrk="0" hangingPunct="1">
              <a:lnSpc>
                <a:spcPct val="85000"/>
              </a:lnSpc>
              <a:spcBef>
                <a:spcPct val="0"/>
              </a:spcBef>
              <a:buNone/>
              <a:defRPr sz="6000" b="1"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Agenda</a:t>
            </a:r>
            <a:endParaRPr lang="en-IN" sz="40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C669D3FF-D511-425D-9278-86C93802D22A}"/>
              </a:ext>
            </a:extLst>
          </p:cNvPr>
          <p:cNvSpPr txBox="1">
            <a:spLocks/>
          </p:cNvSpPr>
          <p:nvPr/>
        </p:nvSpPr>
        <p:spPr>
          <a:xfrm>
            <a:off x="834480" y="1949367"/>
            <a:ext cx="10945216" cy="4752528"/>
          </a:xfrm>
          <a:prstGeom prst="rect">
            <a:avLst/>
          </a:prstGeom>
        </p:spPr>
        <p:txBody>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About Me</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Understand each AI and ML services in Azure and suggest some use cases.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Understand ARM templates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Use ARM templates to deploy service in Azure</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Create Cognitive Service in azure</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Monitoring  for Content Moderator service</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RBAC in Content Moderator</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Network Security features for Content Moderator</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Backup and Disaster Recovery plans for Content Moderator</a:t>
            </a:r>
          </a:p>
          <a:p>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endParaRPr lang="en-US" sz="2400" b="0" dirty="0">
              <a:latin typeface="Times New Roman" panose="02020603050405020304" pitchFamily="18" charset="0"/>
              <a:cs typeface="Times New Roman" panose="02020603050405020304" pitchFamily="18" charset="0"/>
            </a:endParaRPr>
          </a:p>
          <a:p>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95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Any Questions?</a:t>
            </a:r>
          </a:p>
        </p:txBody>
      </p:sp>
    </p:spTree>
    <p:extLst>
      <p:ext uri="{BB962C8B-B14F-4D97-AF65-F5344CB8AC3E}">
        <p14:creationId xmlns:p14="http://schemas.microsoft.com/office/powerpoint/2010/main" val="141001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Thank you.</a:t>
            </a:r>
          </a:p>
        </p:txBody>
      </p:sp>
    </p:spTree>
    <p:extLst>
      <p:ext uri="{BB962C8B-B14F-4D97-AF65-F5344CB8AC3E}">
        <p14:creationId xmlns:p14="http://schemas.microsoft.com/office/powerpoint/2010/main" val="164371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42E4D8-888B-424B-B740-28DA9EF84ACF}"/>
              </a:ext>
            </a:extLst>
          </p:cNvPr>
          <p:cNvSpPr txBox="1"/>
          <p:nvPr/>
        </p:nvSpPr>
        <p:spPr>
          <a:xfrm>
            <a:off x="685800" y="2057399"/>
            <a:ext cx="8213576" cy="5121276"/>
          </a:xfrm>
          <a:prstGeom prst="rect">
            <a:avLst/>
          </a:prstGeom>
          <a:noFill/>
        </p:spPr>
        <p:txBody>
          <a:bodyPr vert="horz" lIns="0" tIns="0" rIns="0" bIns="0" rtlCol="0">
            <a:normAutofit/>
          </a:bodyPr>
          <a:lstStyle/>
          <a:p>
            <a:pPr>
              <a:spcAft>
                <a:spcPts val="600"/>
              </a:spcAft>
            </a:pPr>
            <a:endParaRPr lang="en-US" sz="2000" dirty="0"/>
          </a:p>
        </p:txBody>
      </p:sp>
      <p:pic>
        <p:nvPicPr>
          <p:cNvPr id="4" name="Picture 3" descr="A picture containing text, wall, person, indoor&#10;&#10;Description automatically generated">
            <a:extLst>
              <a:ext uri="{FF2B5EF4-FFF2-40B4-BE49-F238E27FC236}">
                <a16:creationId xmlns:a16="http://schemas.microsoft.com/office/drawing/2014/main" id="{30021545-C73D-45CA-BCE4-12D0C48F5FF8}"/>
              </a:ext>
            </a:extLst>
          </p:cNvPr>
          <p:cNvPicPr>
            <a:picLocks noChangeAspect="1"/>
          </p:cNvPicPr>
          <p:nvPr/>
        </p:nvPicPr>
        <p:blipFill>
          <a:blip r:embed="rId2"/>
          <a:stretch>
            <a:fillRect/>
          </a:stretch>
        </p:blipFill>
        <p:spPr>
          <a:xfrm>
            <a:off x="10267528" y="2458616"/>
            <a:ext cx="3102023" cy="3826311"/>
          </a:xfrm>
          <a:prstGeom prst="rect">
            <a:avLst/>
          </a:prstGeom>
          <a:noFill/>
        </p:spPr>
      </p:pic>
      <p:sp>
        <p:nvSpPr>
          <p:cNvPr id="2" name="Title 1">
            <a:extLst>
              <a:ext uri="{FF2B5EF4-FFF2-40B4-BE49-F238E27FC236}">
                <a16:creationId xmlns:a16="http://schemas.microsoft.com/office/drawing/2014/main" id="{AD14FF76-2332-486F-844B-7193C8F79979}"/>
              </a:ext>
            </a:extLst>
          </p:cNvPr>
          <p:cNvSpPr>
            <a:spLocks noGrp="1"/>
          </p:cNvSpPr>
          <p:nvPr>
            <p:ph type="title"/>
          </p:nvPr>
        </p:nvSpPr>
        <p:spPr>
          <a:xfrm>
            <a:off x="685800" y="639763"/>
            <a:ext cx="13258800" cy="1417636"/>
          </a:xfrm>
        </p:spPr>
        <p:txBody>
          <a:bodyPr vert="horz" lIns="0" tIns="0" rIns="0" bIns="0" rtlCol="0" anchor="t" anchorCtr="0">
            <a:normAutofit/>
          </a:bodyPr>
          <a:lstStyle/>
          <a:p>
            <a:r>
              <a:rPr lang="en-US" b="1" kern="1200" dirty="0">
                <a:latin typeface="Times New Roman" panose="02020603050405020304" pitchFamily="18" charset="0"/>
                <a:cs typeface="Times New Roman" panose="02020603050405020304" pitchFamily="18" charset="0"/>
              </a:rPr>
              <a:t>About me</a:t>
            </a:r>
          </a:p>
        </p:txBody>
      </p:sp>
      <p:sp>
        <p:nvSpPr>
          <p:cNvPr id="6" name="Rectangle 5">
            <a:extLst>
              <a:ext uri="{FF2B5EF4-FFF2-40B4-BE49-F238E27FC236}">
                <a16:creationId xmlns:a16="http://schemas.microsoft.com/office/drawing/2014/main" id="{55531BD1-8AB6-45C8-A9E9-8AB7ACD90F52}"/>
              </a:ext>
            </a:extLst>
          </p:cNvPr>
          <p:cNvSpPr/>
          <p:nvPr/>
        </p:nvSpPr>
        <p:spPr>
          <a:xfrm>
            <a:off x="817610" y="2057399"/>
            <a:ext cx="8441805" cy="49377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spcAft>
                <a:spcPts val="600"/>
              </a:spcAft>
            </a:pPr>
            <a:endParaRPr lang="en-US" sz="2400" b="1" dirty="0">
              <a:latin typeface="Times New Roman" panose="02020603050405020304" pitchFamily="18" charset="0"/>
              <a:cs typeface="Times New Roman" panose="02020603050405020304" pitchFamily="18" charset="0"/>
            </a:endParaRPr>
          </a:p>
          <a:p>
            <a:pPr>
              <a:spcAft>
                <a:spcPts val="600"/>
              </a:spcAft>
            </a:pPr>
            <a:endParaRPr lang="en-US" sz="2400" b="1" dirty="0">
              <a:latin typeface="Times New Roman" panose="02020603050405020304" pitchFamily="18" charset="0"/>
              <a:cs typeface="Times New Roman" panose="02020603050405020304" pitchFamily="18" charset="0"/>
            </a:endParaRPr>
          </a:p>
          <a:p>
            <a:pPr>
              <a:spcAft>
                <a:spcPts val="600"/>
              </a:spcAft>
            </a:pPr>
            <a:endParaRPr lang="en-US" sz="2400" b="1" dirty="0">
              <a:latin typeface="Times New Roman" panose="02020603050405020304" pitchFamily="18" charset="0"/>
              <a:cs typeface="Times New Roman" panose="02020603050405020304" pitchFamily="18" charset="0"/>
            </a:endParaRPr>
          </a:p>
          <a:p>
            <a:pPr>
              <a:spcAft>
                <a:spcPts val="600"/>
              </a:spcAft>
            </a:pPr>
            <a:endParaRPr lang="en-US" sz="2400" b="1" dirty="0">
              <a:latin typeface="Times New Roman" panose="02020603050405020304" pitchFamily="18" charset="0"/>
              <a:cs typeface="Times New Roman" panose="02020603050405020304" pitchFamily="18" charset="0"/>
            </a:endParaRPr>
          </a:p>
          <a:p>
            <a:pPr>
              <a:spcAft>
                <a:spcPts val="600"/>
              </a:spcAft>
            </a:pP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Hema Sai Kumar Divvela(you can call me Sai)</a:t>
            </a:r>
          </a:p>
          <a:p>
            <a:pPr>
              <a:lnSpc>
                <a:spcPct val="150000"/>
              </a:lnSpc>
              <a:spcAft>
                <a:spcPts val="600"/>
              </a:spcAft>
            </a:pPr>
            <a:r>
              <a:rPr lang="en-US" sz="2400" b="1" dirty="0">
                <a:latin typeface="Times New Roman" panose="02020603050405020304" pitchFamily="18" charset="0"/>
                <a:cs typeface="Times New Roman" panose="02020603050405020304" pitchFamily="18" charset="0"/>
              </a:rPr>
              <a:t>Hometown</a:t>
            </a:r>
            <a:r>
              <a:rPr lang="en-US" sz="2400" dirty="0">
                <a:latin typeface="Times New Roman" panose="02020603050405020304" pitchFamily="18" charset="0"/>
                <a:cs typeface="Times New Roman" panose="02020603050405020304" pitchFamily="18" charset="0"/>
              </a:rPr>
              <a:t>: Chirala, Andhra Pradesh.</a:t>
            </a:r>
          </a:p>
          <a:p>
            <a:pPr>
              <a:lnSpc>
                <a:spcPct val="150000"/>
              </a:lnSpc>
              <a:spcAft>
                <a:spcPts val="600"/>
              </a:spcAft>
            </a:pPr>
            <a:r>
              <a:rPr lang="en-US" sz="2400" b="1" dirty="0">
                <a:latin typeface="Times New Roman" panose="02020603050405020304" pitchFamily="18" charset="0"/>
                <a:cs typeface="Times New Roman" panose="02020603050405020304" pitchFamily="18" charset="0"/>
              </a:rPr>
              <a:t>Education: </a:t>
            </a:r>
            <a:r>
              <a:rPr lang="en-US" sz="2400" dirty="0">
                <a:latin typeface="Times New Roman" panose="02020603050405020304" pitchFamily="18" charset="0"/>
                <a:cs typeface="Times New Roman" panose="02020603050405020304" pitchFamily="18" charset="0"/>
              </a:rPr>
              <a:t>I was graduated in the stream of CSE in Hindustan             		University, Chennai.</a:t>
            </a:r>
          </a:p>
          <a:p>
            <a:pPr>
              <a:lnSpc>
                <a:spcPct val="150000"/>
              </a:lnSpc>
              <a:spcAft>
                <a:spcPts val="600"/>
              </a:spcAft>
            </a:pPr>
            <a:r>
              <a:rPr lang="en-US" sz="2400" b="1" dirty="0">
                <a:latin typeface="Times New Roman" panose="02020603050405020304" pitchFamily="18" charset="0"/>
                <a:cs typeface="Times New Roman" panose="02020603050405020304" pitchFamily="18" charset="0"/>
              </a:rPr>
              <a:t>Interests:  </a:t>
            </a:r>
            <a:r>
              <a:rPr lang="en-US" sz="2400" dirty="0">
                <a:latin typeface="Times New Roman" panose="02020603050405020304" pitchFamily="18" charset="0"/>
                <a:cs typeface="Times New Roman" panose="02020603050405020304" pitchFamily="18" charset="0"/>
              </a:rPr>
              <a:t>web development, Coding, drawing pictures and 	photography.</a:t>
            </a:r>
          </a:p>
          <a:p>
            <a:pPr>
              <a:lnSpc>
                <a:spcPct val="150000"/>
              </a:lnSpc>
              <a:spcAft>
                <a:spcPts val="600"/>
              </a:spcAft>
            </a:pPr>
            <a:r>
              <a:rPr lang="en-US" sz="2400" b="1" dirty="0">
                <a:latin typeface="Times New Roman" panose="02020603050405020304" pitchFamily="18" charset="0"/>
                <a:cs typeface="Times New Roman" panose="02020603050405020304" pitchFamily="18" charset="0"/>
              </a:rPr>
              <a:t>Hobbies:  </a:t>
            </a:r>
            <a:r>
              <a:rPr lang="en-US" sz="2400" dirty="0">
                <a:latin typeface="Times New Roman" panose="02020603050405020304" pitchFamily="18" charset="0"/>
                <a:cs typeface="Times New Roman" panose="02020603050405020304" pitchFamily="18" charset="0"/>
              </a:rPr>
              <a:t>Browsing, playing games, cooking, reading books.</a:t>
            </a:r>
          </a:p>
          <a:p>
            <a:pPr>
              <a:lnSpc>
                <a:spcPct val="150000"/>
              </a:lnSpc>
              <a:spcAft>
                <a:spcPts val="600"/>
              </a:spcAft>
            </a:pPr>
            <a:r>
              <a:rPr lang="en-US" sz="2400" b="1" dirty="0">
                <a:latin typeface="Times New Roman" panose="02020603050405020304" pitchFamily="18" charset="0"/>
                <a:cs typeface="Times New Roman" panose="02020603050405020304" pitchFamily="18" charset="0"/>
              </a:rPr>
              <a:t>Languages known: </a:t>
            </a:r>
            <a:r>
              <a:rPr lang="en-US" sz="2400" dirty="0">
                <a:latin typeface="Times New Roman" panose="02020603050405020304" pitchFamily="18" charset="0"/>
                <a:cs typeface="Times New Roman" panose="02020603050405020304" pitchFamily="18" charset="0"/>
              </a:rPr>
              <a:t>Telugu, Hindi, English and Tamil.</a:t>
            </a:r>
          </a:p>
          <a:p>
            <a:pPr>
              <a:spcAft>
                <a:spcPts val="600"/>
              </a:spcAft>
            </a:pPr>
            <a:endParaRPr lang="en-US" sz="2400" b="1" dirty="0">
              <a:latin typeface="Times New Roman" panose="02020603050405020304" pitchFamily="18" charset="0"/>
              <a:cs typeface="Times New Roman" panose="02020603050405020304" pitchFamily="18" charset="0"/>
            </a:endParaRPr>
          </a:p>
          <a:p>
            <a:pPr>
              <a:spcAft>
                <a:spcPts val="600"/>
              </a:spcAft>
            </a:pPr>
            <a:endParaRPr lang="en-US" sz="2400" dirty="0">
              <a:latin typeface="Times New Roman" panose="02020603050405020304" pitchFamily="18" charset="0"/>
              <a:cs typeface="Times New Roman" panose="02020603050405020304" pitchFamily="18" charset="0"/>
            </a:endParaRPr>
          </a:p>
          <a:p>
            <a:pPr>
              <a:spcAft>
                <a:spcPts val="600"/>
              </a:spcAft>
            </a:pPr>
            <a:r>
              <a:rPr lang="en-US" sz="2400" dirty="0">
                <a:latin typeface="Times New Roman" panose="02020603050405020304" pitchFamily="18" charset="0"/>
                <a:cs typeface="Times New Roman" panose="02020603050405020304" pitchFamily="18" charset="0"/>
              </a:rPr>
              <a:t> </a:t>
            </a:r>
          </a:p>
          <a:p>
            <a:pPr>
              <a:spcAft>
                <a:spcPts val="600"/>
              </a:spcAft>
            </a:pPr>
            <a:endParaRPr lang="en-US"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44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C567-4B31-498C-8EFB-1C9FD87538C7}"/>
              </a:ext>
            </a:extLst>
          </p:cNvPr>
          <p:cNvSpPr>
            <a:spLocks noGrp="1"/>
          </p:cNvSpPr>
          <p:nvPr>
            <p:ph type="title"/>
          </p:nvPr>
        </p:nvSpPr>
        <p:spPr>
          <a:xfrm>
            <a:off x="690464" y="1983152"/>
            <a:ext cx="10013776" cy="5155984"/>
          </a:xfrm>
        </p:spPr>
        <p:txBody>
          <a:bodyPr>
            <a:normAutofit fontScale="90000"/>
          </a:bodyPr>
          <a:lstStyle/>
          <a:p>
            <a:pPr marL="0" indent="0">
              <a:lnSpc>
                <a:spcPct val="100000"/>
              </a:lnSpc>
            </a:pPr>
            <a:r>
              <a:rPr lang="en-US" sz="2700" dirty="0">
                <a:latin typeface="Times New Roman" panose="02020603050405020304" pitchFamily="18" charset="0"/>
                <a:cs typeface="Times New Roman" panose="02020603050405020304" pitchFamily="18" charset="0"/>
              </a:rPr>
              <a:t>ARTIFICIAL INTELLIGENCE</a:t>
            </a:r>
            <a:br>
              <a:rPr lang="en-US" sz="3100" u="sng" dirty="0">
                <a:latin typeface="Times New Roman" panose="02020603050405020304" pitchFamily="18" charset="0"/>
                <a:cs typeface="Times New Roman" panose="02020603050405020304" pitchFamily="18" charset="0"/>
              </a:rPr>
            </a:br>
            <a:br>
              <a:rPr lang="en-IN" sz="3100" u="sng" dirty="0">
                <a:latin typeface="Times New Roman" panose="02020603050405020304" pitchFamily="18" charset="0"/>
                <a:cs typeface="Times New Roman" panose="02020603050405020304" pitchFamily="18" charset="0"/>
              </a:rPr>
            </a:br>
            <a:r>
              <a:rPr lang="en-US" sz="2700" b="0" dirty="0">
                <a:latin typeface="Times New Roman" panose="02020603050405020304" pitchFamily="18" charset="0"/>
                <a:cs typeface="Times New Roman" panose="02020603050405020304" pitchFamily="18" charset="0"/>
              </a:rPr>
              <a:t>It is an advanced technology by using that we can create intelligent machines which can behave like a human, think like humans, and able to make decisions</a:t>
            </a:r>
            <a:r>
              <a:rPr lang="en-US" sz="2700" b="0" dirty="0"/>
              <a:t>.</a:t>
            </a:r>
            <a:br>
              <a:rPr lang="en-US" sz="3100" b="0" dirty="0"/>
            </a:br>
            <a:br>
              <a:rPr lang="en-US" sz="3100" dirty="0"/>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MACHINE LEARNING</a:t>
            </a:r>
            <a:br>
              <a:rPr lang="en-IN" sz="2700" u="sng" dirty="0">
                <a:latin typeface="Times New Roman" panose="02020603050405020304" pitchFamily="18" charset="0"/>
                <a:cs typeface="Times New Roman" panose="02020603050405020304" pitchFamily="18" charset="0"/>
              </a:rPr>
            </a:br>
            <a:br>
              <a:rPr lang="en-IN" sz="2700" dirty="0">
                <a:latin typeface="Times New Roman" panose="02020603050405020304" pitchFamily="18" charset="0"/>
                <a:cs typeface="Times New Roman" panose="02020603050405020304" pitchFamily="18" charset="0"/>
              </a:rPr>
            </a:br>
            <a:r>
              <a:rPr lang="en-US" sz="2700" b="0" dirty="0">
                <a:latin typeface="Times New Roman" panose="02020603050405020304" pitchFamily="18" charset="0"/>
                <a:cs typeface="Times New Roman" panose="02020603050405020304" pitchFamily="18" charset="0"/>
              </a:rPr>
              <a:t>Machine Learning  is an important element of AI. It gives computers the capability to learn without being explicitly programmed.</a:t>
            </a:r>
            <a:br>
              <a:rPr lang="en-IN" b="0" dirty="0"/>
            </a:br>
            <a:endParaRPr lang="en-IN" dirty="0"/>
          </a:p>
        </p:txBody>
      </p:sp>
      <p:pic>
        <p:nvPicPr>
          <p:cNvPr id="3" name="Picture 2">
            <a:extLst>
              <a:ext uri="{FF2B5EF4-FFF2-40B4-BE49-F238E27FC236}">
                <a16:creationId xmlns:a16="http://schemas.microsoft.com/office/drawing/2014/main" id="{D4D48180-B067-4BF9-B7A5-93C931CD9881}"/>
              </a:ext>
            </a:extLst>
          </p:cNvPr>
          <p:cNvPicPr>
            <a:picLocks noChangeAspect="1"/>
          </p:cNvPicPr>
          <p:nvPr/>
        </p:nvPicPr>
        <p:blipFill>
          <a:blip r:embed="rId2"/>
          <a:stretch>
            <a:fillRect/>
          </a:stretch>
        </p:blipFill>
        <p:spPr>
          <a:xfrm>
            <a:off x="10698596" y="2746648"/>
            <a:ext cx="3294350" cy="3024336"/>
          </a:xfrm>
          <a:prstGeom prst="rect">
            <a:avLst/>
          </a:prstGeom>
        </p:spPr>
      </p:pic>
      <p:sp>
        <p:nvSpPr>
          <p:cNvPr id="4" name="TextBox 3">
            <a:extLst>
              <a:ext uri="{FF2B5EF4-FFF2-40B4-BE49-F238E27FC236}">
                <a16:creationId xmlns:a16="http://schemas.microsoft.com/office/drawing/2014/main" id="{FC8FF317-B403-4608-9966-ECA9832F5F95}"/>
              </a:ext>
            </a:extLst>
          </p:cNvPr>
          <p:cNvSpPr txBox="1"/>
          <p:nvPr/>
        </p:nvSpPr>
        <p:spPr>
          <a:xfrm>
            <a:off x="690464" y="514400"/>
            <a:ext cx="223224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Task-1</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E3B235-4DA9-4924-8988-2E5A8DC2A743}"/>
              </a:ext>
            </a:extLst>
          </p:cNvPr>
          <p:cNvSpPr txBox="1"/>
          <p:nvPr/>
        </p:nvSpPr>
        <p:spPr>
          <a:xfrm>
            <a:off x="2130624" y="524446"/>
            <a:ext cx="11809312" cy="1077218"/>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Introduction to AI and ML services in Azure and  sample use cases</a:t>
            </a:r>
          </a:p>
          <a:p>
            <a:endParaRPr lang="en-IN" sz="3200" dirty="0"/>
          </a:p>
        </p:txBody>
      </p:sp>
    </p:spTree>
    <p:extLst>
      <p:ext uri="{BB962C8B-B14F-4D97-AF65-F5344CB8AC3E}">
        <p14:creationId xmlns:p14="http://schemas.microsoft.com/office/powerpoint/2010/main" val="342137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FFA068-0B86-4566-BCE0-C458D71D11C6}"/>
              </a:ext>
            </a:extLst>
          </p:cNvPr>
          <p:cNvSpPr txBox="1"/>
          <p:nvPr/>
        </p:nvSpPr>
        <p:spPr>
          <a:xfrm>
            <a:off x="803648" y="1378496"/>
            <a:ext cx="8568952" cy="4658006"/>
          </a:xfrm>
          <a:prstGeom prst="rect">
            <a:avLst/>
          </a:prstGeom>
          <a:noFill/>
        </p:spPr>
        <p:txBody>
          <a:bodyPr wrap="square" rtlCol="0">
            <a:spAutoFit/>
          </a:bodyPr>
          <a:lstStyle/>
          <a:p>
            <a:pPr>
              <a:lnSpc>
                <a:spcPct val="200000"/>
              </a:lnSpc>
            </a:pPr>
            <a:r>
              <a:rPr lang="en-US" sz="3200" b="1" dirty="0">
                <a:latin typeface="Times New Roman" panose="02020603050405020304" pitchFamily="18" charset="0"/>
                <a:cs typeface="Times New Roman" panose="02020603050405020304" pitchFamily="18" charset="0"/>
              </a:rPr>
              <a:t>AI and ML Services provided by Azure:</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 services</a:t>
            </a:r>
          </a:p>
          <a:p>
            <a:pPr marL="342900" indent="-342900">
              <a:lnSpc>
                <a:spcPct val="200000"/>
              </a:lnSpc>
              <a:buFont typeface="Arial" panose="020B0604020202020204" pitchFamily="34" charset="0"/>
              <a:buChar char="•"/>
            </a:pPr>
            <a:r>
              <a:rPr lang="en-US" sz="2400" dirty="0">
                <a:solidFill>
                  <a:srgbClr val="7030A0"/>
                </a:solidFill>
                <a:latin typeface="Times New Roman" panose="02020603050405020304" pitchFamily="18" charset="0"/>
                <a:cs typeface="Times New Roman" panose="02020603050405020304" pitchFamily="18" charset="0"/>
              </a:rPr>
              <a:t>Cognitive services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Genomics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Bonsai</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Service</a:t>
            </a:r>
          </a:p>
        </p:txBody>
      </p:sp>
      <p:sp>
        <p:nvSpPr>
          <p:cNvPr id="6" name="Title 1">
            <a:extLst>
              <a:ext uri="{FF2B5EF4-FFF2-40B4-BE49-F238E27FC236}">
                <a16:creationId xmlns:a16="http://schemas.microsoft.com/office/drawing/2014/main" id="{F56648D5-9D22-4B06-921F-FC57949050A4}"/>
              </a:ext>
            </a:extLst>
          </p:cNvPr>
          <p:cNvSpPr txBox="1">
            <a:spLocks/>
          </p:cNvSpPr>
          <p:nvPr/>
        </p:nvSpPr>
        <p:spPr>
          <a:xfrm>
            <a:off x="685800" y="514350"/>
            <a:ext cx="5909320" cy="630433"/>
          </a:xfrm>
          <a:prstGeom prst="rect">
            <a:avLst/>
          </a:prstGeom>
        </p:spPr>
        <p:txBody>
          <a:bodyPr vert="horz" lIns="0" tIns="0" rIns="0" bIns="0" rtlCol="0" anchor="b" anchorCtr="0">
            <a:noAutofit/>
          </a:bodyPr>
          <a:lstStyle>
            <a:lvl1pPr algn="l" defTabSz="1463040" rtl="0" eaLnBrk="1" latinLnBrk="0" hangingPunct="1">
              <a:lnSpc>
                <a:spcPct val="85000"/>
              </a:lnSpc>
              <a:spcBef>
                <a:spcPct val="0"/>
              </a:spcBef>
              <a:buNone/>
              <a:defRPr sz="6000" b="1" kern="1200">
                <a:solidFill>
                  <a:schemeClr val="tx1"/>
                </a:solidFill>
                <a:latin typeface="+mj-lt"/>
                <a:ea typeface="+mj-ea"/>
                <a:cs typeface="+mj-cs"/>
              </a:defRPr>
            </a:lvl1pPr>
          </a:lstStyle>
          <a:p>
            <a:r>
              <a:rPr lang="en-US" sz="3200" b="0" dirty="0">
                <a:latin typeface="Times New Roman" panose="02020603050405020304" pitchFamily="18" charset="0"/>
                <a:cs typeface="Times New Roman" panose="02020603050405020304" pitchFamily="18" charset="0"/>
              </a:rPr>
              <a:t>Task-1 continued...</a:t>
            </a:r>
            <a:endParaRPr lang="en-IN" sz="3200" b="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A404244-8379-4E7B-97A5-E7AD888B65BC}"/>
              </a:ext>
            </a:extLst>
          </p:cNvPr>
          <p:cNvPicPr>
            <a:picLocks noChangeAspect="1"/>
          </p:cNvPicPr>
          <p:nvPr/>
        </p:nvPicPr>
        <p:blipFill>
          <a:blip r:embed="rId2"/>
          <a:stretch>
            <a:fillRect/>
          </a:stretch>
        </p:blipFill>
        <p:spPr>
          <a:xfrm>
            <a:off x="7295052" y="2658280"/>
            <a:ext cx="6048672" cy="3384375"/>
          </a:xfrm>
          <a:prstGeom prst="rect">
            <a:avLst/>
          </a:prstGeom>
        </p:spPr>
      </p:pic>
    </p:spTree>
    <p:extLst>
      <p:ext uri="{BB962C8B-B14F-4D97-AF65-F5344CB8AC3E}">
        <p14:creationId xmlns:p14="http://schemas.microsoft.com/office/powerpoint/2010/main" val="104998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E2F65E-E7E3-486C-A5E7-265CE6BEA36E}"/>
              </a:ext>
            </a:extLst>
          </p:cNvPr>
          <p:cNvSpPr txBox="1"/>
          <p:nvPr/>
        </p:nvSpPr>
        <p:spPr>
          <a:xfrm>
            <a:off x="834480" y="1781840"/>
            <a:ext cx="5573392" cy="5150449"/>
          </a:xfrm>
          <a:prstGeom prst="rect">
            <a:avLst/>
          </a:prstGeom>
          <a:noFill/>
        </p:spPr>
        <p:txBody>
          <a:bodyPr wrap="square" rtlCol="0">
            <a:spAutoFit/>
          </a:bodyPr>
          <a:lstStyle/>
          <a:p>
            <a:pPr defTabSz="914400"/>
            <a:endParaRPr lang="en-US" sz="2400" dirty="0">
              <a:latin typeface="Times New Roman" panose="02020603050405020304" pitchFamily="18" charset="0"/>
              <a:cs typeface="Times New Roman" panose="02020603050405020304" pitchFamily="18" charset="0"/>
            </a:endParaRPr>
          </a:p>
          <a:p>
            <a:pPr marL="285750" indent="-285750" defTabSz="9144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Online Payment Fraud Detection</a:t>
            </a:r>
          </a:p>
          <a:p>
            <a:pPr marL="285750" indent="-285750" defTabSz="9144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Predictive maintenance of Machines</a:t>
            </a:r>
          </a:p>
          <a:p>
            <a:pPr marL="285750" indent="-285750" defTabSz="9144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Weather Predictions</a:t>
            </a:r>
          </a:p>
          <a:p>
            <a:pPr marL="285750" indent="-285750" defTabSz="9144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 assistants</a:t>
            </a:r>
          </a:p>
          <a:p>
            <a:pPr marL="285750" indent="-285750" defTabSz="9144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Email Spam and Malware Filtering </a:t>
            </a:r>
          </a:p>
          <a:p>
            <a:pPr marL="285750" indent="-285750" defTabSz="9144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Search </a:t>
            </a:r>
            <a:r>
              <a:rPr lang="en-IN" sz="2400" dirty="0">
                <a:latin typeface="Times New Roman" panose="02020603050405020304" pitchFamily="18" charset="0"/>
                <a:cs typeface="Times New Roman" panose="02020603050405020304" pitchFamily="18" charset="0"/>
              </a:rPr>
              <a:t>Engine Result Refining</a:t>
            </a:r>
          </a:p>
          <a:p>
            <a:pPr marL="285750" indent="-285750" defTabSz="91440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Product Recommendations</a:t>
            </a: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168711-07CF-4E9E-BAEA-CBD21AEC5544}"/>
              </a:ext>
            </a:extLst>
          </p:cNvPr>
          <p:cNvPicPr>
            <a:picLocks noChangeAspect="1"/>
          </p:cNvPicPr>
          <p:nvPr/>
        </p:nvPicPr>
        <p:blipFill rotWithShape="1">
          <a:blip r:embed="rId2"/>
          <a:srcRect l="4259" t="10910" r="4297" b="12725"/>
          <a:stretch/>
        </p:blipFill>
        <p:spPr>
          <a:xfrm>
            <a:off x="7886602" y="1143109"/>
            <a:ext cx="5141056" cy="1711985"/>
          </a:xfrm>
          <a:prstGeom prst="rect">
            <a:avLst/>
          </a:prstGeom>
          <a:ln>
            <a:noFill/>
          </a:ln>
          <a:effectLst>
            <a:softEdge rad="112500"/>
          </a:effectLst>
        </p:spPr>
      </p:pic>
      <p:pic>
        <p:nvPicPr>
          <p:cNvPr id="6" name="Picture 5">
            <a:extLst>
              <a:ext uri="{FF2B5EF4-FFF2-40B4-BE49-F238E27FC236}">
                <a16:creationId xmlns:a16="http://schemas.microsoft.com/office/drawing/2014/main" id="{FE9F3947-E3E7-4437-A9BE-EB319FE3D7FD}"/>
              </a:ext>
            </a:extLst>
          </p:cNvPr>
          <p:cNvPicPr>
            <a:picLocks noChangeAspect="1"/>
          </p:cNvPicPr>
          <p:nvPr/>
        </p:nvPicPr>
        <p:blipFill>
          <a:blip r:embed="rId3"/>
          <a:stretch>
            <a:fillRect/>
          </a:stretch>
        </p:blipFill>
        <p:spPr>
          <a:xfrm>
            <a:off x="8755360" y="3416822"/>
            <a:ext cx="3845202" cy="2725527"/>
          </a:xfrm>
          <a:prstGeom prst="rect">
            <a:avLst/>
          </a:prstGeom>
        </p:spPr>
      </p:pic>
      <p:sp>
        <p:nvSpPr>
          <p:cNvPr id="7" name="Title 1">
            <a:extLst>
              <a:ext uri="{FF2B5EF4-FFF2-40B4-BE49-F238E27FC236}">
                <a16:creationId xmlns:a16="http://schemas.microsoft.com/office/drawing/2014/main" id="{709440CD-5DD3-4D57-AF07-9D616E1F8353}"/>
              </a:ext>
            </a:extLst>
          </p:cNvPr>
          <p:cNvSpPr txBox="1">
            <a:spLocks/>
          </p:cNvSpPr>
          <p:nvPr/>
        </p:nvSpPr>
        <p:spPr>
          <a:xfrm>
            <a:off x="685800" y="477382"/>
            <a:ext cx="5909320" cy="630433"/>
          </a:xfrm>
          <a:prstGeom prst="rect">
            <a:avLst/>
          </a:prstGeom>
        </p:spPr>
        <p:txBody>
          <a:bodyPr vert="horz" lIns="0" tIns="0" rIns="0" bIns="0" rtlCol="0" anchor="b" anchorCtr="0">
            <a:noAutofit/>
          </a:bodyPr>
          <a:lstStyle>
            <a:lvl1pPr algn="l" defTabSz="1463040" rtl="0" eaLnBrk="1" latinLnBrk="0" hangingPunct="1">
              <a:lnSpc>
                <a:spcPct val="85000"/>
              </a:lnSpc>
              <a:spcBef>
                <a:spcPct val="0"/>
              </a:spcBef>
              <a:buNone/>
              <a:defRPr sz="6000" b="1" kern="1200">
                <a:solidFill>
                  <a:schemeClr val="tx1"/>
                </a:solidFill>
                <a:latin typeface="+mj-lt"/>
                <a:ea typeface="+mj-ea"/>
                <a:cs typeface="+mj-cs"/>
              </a:defRPr>
            </a:lvl1pPr>
          </a:lstStyle>
          <a:p>
            <a:r>
              <a:rPr lang="en-US" sz="3200" b="0" dirty="0">
                <a:latin typeface="Times New Roman" panose="02020603050405020304" pitchFamily="18" charset="0"/>
                <a:cs typeface="Times New Roman" panose="02020603050405020304" pitchFamily="18" charset="0"/>
              </a:rPr>
              <a:t>Task-1 continued...</a:t>
            </a:r>
            <a:endParaRPr lang="en-IN" sz="3200" b="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15B2A940-01D5-4A92-BC27-30205132B9FE}"/>
              </a:ext>
            </a:extLst>
          </p:cNvPr>
          <p:cNvSpPr txBox="1">
            <a:spLocks/>
          </p:cNvSpPr>
          <p:nvPr/>
        </p:nvSpPr>
        <p:spPr>
          <a:xfrm>
            <a:off x="834480" y="1306488"/>
            <a:ext cx="5909320" cy="630433"/>
          </a:xfrm>
          <a:prstGeom prst="rect">
            <a:avLst/>
          </a:prstGeom>
        </p:spPr>
        <p:txBody>
          <a:bodyPr vert="horz" lIns="0" tIns="0" rIns="0" bIns="0" rtlCol="0" anchor="b" anchorCtr="0">
            <a:noAutofit/>
          </a:bodyPr>
          <a:lstStyle>
            <a:lvl1pPr algn="l" defTabSz="1463040" rtl="0" eaLnBrk="1" latinLnBrk="0" hangingPunct="1">
              <a:lnSpc>
                <a:spcPct val="85000"/>
              </a:lnSpc>
              <a:spcBef>
                <a:spcPct val="0"/>
              </a:spcBef>
              <a:buNone/>
              <a:defRPr sz="6000" b="1" kern="1200">
                <a:solidFill>
                  <a:schemeClr val="tx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Use Cases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94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305109-841B-49EC-BE20-23560F5915D0}"/>
              </a:ext>
            </a:extLst>
          </p:cNvPr>
          <p:cNvSpPr txBox="1">
            <a:spLocks/>
          </p:cNvSpPr>
          <p:nvPr/>
        </p:nvSpPr>
        <p:spPr>
          <a:xfrm>
            <a:off x="685800" y="386372"/>
            <a:ext cx="5909320" cy="649086"/>
          </a:xfrm>
          <a:prstGeom prst="rect">
            <a:avLst/>
          </a:prstGeom>
        </p:spPr>
        <p:txBody>
          <a:bodyPr vert="horz" lIns="0" tIns="0" rIns="0" bIns="0" rtlCol="0" anchor="b" anchorCtr="0">
            <a:noAutofit/>
          </a:bodyPr>
          <a:lstStyle>
            <a:lvl1pPr algn="l" defTabSz="1463040" rtl="0" eaLnBrk="1" latinLnBrk="0" hangingPunct="1">
              <a:lnSpc>
                <a:spcPct val="85000"/>
              </a:lnSpc>
              <a:spcBef>
                <a:spcPct val="0"/>
              </a:spcBef>
              <a:buNone/>
              <a:defRPr sz="6000" b="1" kern="1200">
                <a:solidFill>
                  <a:schemeClr val="tx1"/>
                </a:solidFill>
                <a:latin typeface="+mj-lt"/>
                <a:ea typeface="+mj-ea"/>
                <a:cs typeface="+mj-cs"/>
              </a:defRPr>
            </a:lvl1pPr>
          </a:lstStyle>
          <a:p>
            <a:r>
              <a:rPr lang="en-US" sz="3200" b="0" dirty="0">
                <a:latin typeface="Times New Roman" panose="02020603050405020304" pitchFamily="18" charset="0"/>
                <a:cs typeface="Times New Roman" panose="02020603050405020304" pitchFamily="18" charset="0"/>
              </a:rPr>
              <a:t>Task-2</a:t>
            </a:r>
            <a:endParaRPr lang="en-IN" sz="4000" b="0" dirty="0">
              <a:latin typeface="Times New Roman" panose="02020603050405020304" pitchFamily="18" charset="0"/>
              <a:cs typeface="Times New Roman" panose="02020603050405020304" pitchFamily="18" charset="0"/>
            </a:endParaRPr>
          </a:p>
        </p:txBody>
      </p:sp>
      <p:sp>
        <p:nvSpPr>
          <p:cNvPr id="6" name="Subtitle 3">
            <a:extLst>
              <a:ext uri="{FF2B5EF4-FFF2-40B4-BE49-F238E27FC236}">
                <a16:creationId xmlns:a16="http://schemas.microsoft.com/office/drawing/2014/main" id="{5B7AB48F-F5EE-4F86-AB40-2A8268B65476}"/>
              </a:ext>
            </a:extLst>
          </p:cNvPr>
          <p:cNvSpPr txBox="1">
            <a:spLocks/>
          </p:cNvSpPr>
          <p:nvPr/>
        </p:nvSpPr>
        <p:spPr>
          <a:xfrm>
            <a:off x="2031295" y="541665"/>
            <a:ext cx="12007974" cy="914400"/>
          </a:xfrm>
          <a:prstGeom prst="rect">
            <a:avLst/>
          </a:prstGeom>
        </p:spPr>
        <p:txBody>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IN" sz="3200" dirty="0">
                <a:latin typeface="Times New Roman" panose="02020603050405020304" pitchFamily="18" charset="0"/>
                <a:cs typeface="Times New Roman" panose="02020603050405020304" pitchFamily="18" charset="0"/>
              </a:rPr>
              <a:t>Understand  ARM templates and create one sample template </a:t>
            </a:r>
          </a:p>
        </p:txBody>
      </p:sp>
      <p:sp>
        <p:nvSpPr>
          <p:cNvPr id="7" name="TextBox 6">
            <a:extLst>
              <a:ext uri="{FF2B5EF4-FFF2-40B4-BE49-F238E27FC236}">
                <a16:creationId xmlns:a16="http://schemas.microsoft.com/office/drawing/2014/main" id="{55A6CF42-3AD3-4CF6-8E4B-DADB5D4070C8}"/>
              </a:ext>
            </a:extLst>
          </p:cNvPr>
          <p:cNvSpPr txBox="1"/>
          <p:nvPr/>
        </p:nvSpPr>
        <p:spPr>
          <a:xfrm>
            <a:off x="706812" y="1190751"/>
            <a:ext cx="12601400" cy="1687963"/>
          </a:xfrm>
          <a:prstGeom prst="rect">
            <a:avLst/>
          </a:prstGeom>
          <a:noFill/>
        </p:spPr>
        <p:txBody>
          <a:bodyPr wrap="square" rtlCol="0">
            <a:spAutoFit/>
          </a:bodyPr>
          <a:lstStyle/>
          <a:p>
            <a:pPr defTabSz="914400">
              <a:lnSpc>
                <a:spcPct val="150000"/>
              </a:lnSpc>
            </a:pPr>
            <a:r>
              <a:rPr lang="en-US" sz="2400" b="1" dirty="0">
                <a:latin typeface="Times New Roman" panose="02020603050405020304" pitchFamily="18" charset="0"/>
                <a:cs typeface="Times New Roman" panose="02020603050405020304" pitchFamily="18" charset="0"/>
              </a:rPr>
              <a:t>What is ARM Template?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ARM Templates are a way to declare the objects you want, the types, names and properties in a JSON file which can be checked into source control and managed like any other code file. </a:t>
            </a:r>
            <a:endParaRPr lang="en-IN"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2907F37-27AC-4AEE-B3A6-39F677C813E7}"/>
              </a:ext>
            </a:extLst>
          </p:cNvPr>
          <p:cNvSpPr txBox="1"/>
          <p:nvPr/>
        </p:nvSpPr>
        <p:spPr>
          <a:xfrm>
            <a:off x="745229" y="5194767"/>
            <a:ext cx="12562983" cy="1687963"/>
          </a:xfrm>
          <a:prstGeom prst="rect">
            <a:avLst/>
          </a:prstGeom>
          <a:noFill/>
        </p:spPr>
        <p:txBody>
          <a:bodyPr wrap="square" rtlCol="0">
            <a:spAutoFit/>
          </a:bodyPr>
          <a:lstStyle/>
          <a:p>
            <a:pPr defTabSz="914400">
              <a:lnSpc>
                <a:spcPct val="150000"/>
              </a:lnSpc>
            </a:pPr>
            <a:endParaRPr lang="en-US" sz="2400" dirty="0">
              <a:latin typeface="Times New Roman" panose="02020603050405020304" pitchFamily="18" charset="0"/>
              <a:cs typeface="Times New Roman" panose="02020603050405020304" pitchFamily="18" charset="0"/>
            </a:endParaRPr>
          </a:p>
          <a:p>
            <a:pPr marL="342900" indent="-342900" defTabSz="9144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prepare one storage ARM Template in visual studio with some custom parameters and  deployed storage account in Azure.</a:t>
            </a:r>
            <a:endParaRPr lang="en-IN"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262996F-55DE-4AFB-A67B-12FA8C43F3B6}"/>
              </a:ext>
            </a:extLst>
          </p:cNvPr>
          <p:cNvSpPr txBox="1"/>
          <p:nvPr/>
        </p:nvSpPr>
        <p:spPr>
          <a:xfrm>
            <a:off x="906488" y="2844028"/>
            <a:ext cx="11737304" cy="3194721"/>
          </a:xfrm>
          <a:prstGeom prst="rect">
            <a:avLst/>
          </a:prstGeom>
          <a:noFill/>
        </p:spPr>
        <p:txBody>
          <a:bodyPr wrap="square" rtlCol="0">
            <a:spAutoFit/>
          </a:bodyPr>
          <a:lstStyle/>
          <a:p>
            <a:r>
              <a:rPr lang="en-IN" sz="1800" dirty="0"/>
              <a:t>{</a:t>
            </a:r>
          </a:p>
          <a:p>
            <a:r>
              <a:rPr lang="en-IN" sz="1800" dirty="0"/>
              <a:t>    "$schema": "https://schema.management.azure.com/schemas/2019-04-01/deploymentTemplate.json#",</a:t>
            </a:r>
          </a:p>
          <a:p>
            <a:r>
              <a:rPr lang="en-IN" sz="1800" dirty="0"/>
              <a:t>    "contentVersion": "1.0.0.0",</a:t>
            </a:r>
          </a:p>
          <a:p>
            <a:r>
              <a:rPr lang="en-IN" sz="1800" dirty="0"/>
              <a:t>    "parameters": {},</a:t>
            </a:r>
          </a:p>
          <a:p>
            <a:r>
              <a:rPr lang="en-IN" sz="1800" dirty="0"/>
              <a:t>    "functions": [],</a:t>
            </a:r>
          </a:p>
          <a:p>
            <a:r>
              <a:rPr lang="en-IN" sz="1800" dirty="0"/>
              <a:t>    "variables": {},</a:t>
            </a:r>
          </a:p>
          <a:p>
            <a:r>
              <a:rPr lang="en-IN" sz="1800" dirty="0"/>
              <a:t>    "resources": [],</a:t>
            </a:r>
          </a:p>
          <a:p>
            <a:r>
              <a:rPr lang="en-IN" sz="1800" dirty="0"/>
              <a:t>    "outputs": {}</a:t>
            </a:r>
          </a:p>
          <a:p>
            <a:r>
              <a:rPr lang="en-IN" dirty="0"/>
              <a:t>}</a:t>
            </a:r>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340636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305109-841B-49EC-BE20-23560F5915D0}"/>
              </a:ext>
            </a:extLst>
          </p:cNvPr>
          <p:cNvSpPr txBox="1">
            <a:spLocks/>
          </p:cNvSpPr>
          <p:nvPr/>
        </p:nvSpPr>
        <p:spPr>
          <a:xfrm>
            <a:off x="778263" y="407046"/>
            <a:ext cx="5909320" cy="774499"/>
          </a:xfrm>
          <a:prstGeom prst="rect">
            <a:avLst/>
          </a:prstGeom>
        </p:spPr>
        <p:txBody>
          <a:bodyPr vert="horz" lIns="0" tIns="0" rIns="0" bIns="0" rtlCol="0" anchor="b" anchorCtr="0">
            <a:noAutofit/>
          </a:bodyPr>
          <a:lstStyle>
            <a:lvl1pPr algn="l" defTabSz="1463040" rtl="0" eaLnBrk="1" latinLnBrk="0" hangingPunct="1">
              <a:lnSpc>
                <a:spcPct val="85000"/>
              </a:lnSpc>
              <a:spcBef>
                <a:spcPct val="0"/>
              </a:spcBef>
              <a:buNone/>
              <a:defRPr sz="6000" b="1" kern="1200">
                <a:solidFill>
                  <a:schemeClr val="tx1"/>
                </a:solidFill>
                <a:latin typeface="+mj-lt"/>
                <a:ea typeface="+mj-ea"/>
                <a:cs typeface="+mj-cs"/>
              </a:defRPr>
            </a:lvl1pPr>
          </a:lstStyle>
          <a:p>
            <a:r>
              <a:rPr lang="en-US" sz="3200" b="0" dirty="0">
                <a:latin typeface="Times New Roman" panose="02020603050405020304" pitchFamily="18" charset="0"/>
                <a:cs typeface="Times New Roman" panose="02020603050405020304" pitchFamily="18" charset="0"/>
              </a:rPr>
              <a:t>Task-3</a:t>
            </a:r>
            <a:endParaRPr lang="en-IN" sz="4000" b="0" dirty="0">
              <a:latin typeface="Times New Roman" panose="02020603050405020304" pitchFamily="18" charset="0"/>
              <a:cs typeface="Times New Roman" panose="02020603050405020304" pitchFamily="18" charset="0"/>
            </a:endParaRPr>
          </a:p>
        </p:txBody>
      </p:sp>
      <p:sp>
        <p:nvSpPr>
          <p:cNvPr id="6" name="Subtitle 3">
            <a:extLst>
              <a:ext uri="{FF2B5EF4-FFF2-40B4-BE49-F238E27FC236}">
                <a16:creationId xmlns:a16="http://schemas.microsoft.com/office/drawing/2014/main" id="{5B7AB48F-F5EE-4F86-AB40-2A8268B65476}"/>
              </a:ext>
            </a:extLst>
          </p:cNvPr>
          <p:cNvSpPr txBox="1">
            <a:spLocks/>
          </p:cNvSpPr>
          <p:nvPr/>
        </p:nvSpPr>
        <p:spPr>
          <a:xfrm>
            <a:off x="1483941" y="631981"/>
            <a:ext cx="12439511" cy="613307"/>
          </a:xfrm>
          <a:prstGeom prst="rect">
            <a:avLst/>
          </a:prstGeom>
        </p:spPr>
        <p:txBody>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algn="ctr"/>
            <a:r>
              <a:rPr lang="en-IN" sz="3200" dirty="0">
                <a:latin typeface="Times New Roman" panose="02020603050405020304" pitchFamily="18" charset="0"/>
                <a:cs typeface="Times New Roman" panose="02020603050405020304" pitchFamily="18" charset="0"/>
              </a:rPr>
              <a:t>Deploy Azure Content moderator using ARM template</a:t>
            </a:r>
          </a:p>
        </p:txBody>
      </p:sp>
      <p:sp>
        <p:nvSpPr>
          <p:cNvPr id="8" name="TextBox 7">
            <a:extLst>
              <a:ext uri="{FF2B5EF4-FFF2-40B4-BE49-F238E27FC236}">
                <a16:creationId xmlns:a16="http://schemas.microsoft.com/office/drawing/2014/main" id="{FE52ECD3-F48D-4E82-A845-E7868B356D53}"/>
              </a:ext>
            </a:extLst>
          </p:cNvPr>
          <p:cNvSpPr txBox="1"/>
          <p:nvPr/>
        </p:nvSpPr>
        <p:spPr>
          <a:xfrm>
            <a:off x="1122512" y="1463565"/>
            <a:ext cx="12313368" cy="3534622"/>
          </a:xfrm>
          <a:prstGeom prst="rect">
            <a:avLst/>
          </a:prstGeom>
          <a:noFill/>
        </p:spPr>
        <p:txBody>
          <a:bodyPr wrap="square" rtlCol="0">
            <a:spAutoFit/>
          </a:bodyPr>
          <a:lstStyle/>
          <a:p>
            <a:pPr marL="285750" indent="-285750" defTabSz="9144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Created an ARM template to deploy Content moderator  using VS Code.</a:t>
            </a:r>
          </a:p>
          <a:p>
            <a:pPr marL="285750" indent="-285750" defTabSz="9144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Save the template in the portal.</a:t>
            </a:r>
          </a:p>
          <a:p>
            <a:pPr marL="285750" indent="-285750" defTabSz="9144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Deploy the template in the portal  and provide all necessary inputs.</a:t>
            </a:r>
          </a:p>
          <a:p>
            <a:pPr defTabSz="914400">
              <a:lnSpc>
                <a:spcPct val="150000"/>
              </a:lnSpc>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Required values in the arm template:</a:t>
            </a:r>
          </a:p>
          <a:p>
            <a:endParaRPr lang="en-US" sz="2400" b="1" dirty="0">
              <a:latin typeface="Times New Roman" panose="02020603050405020304" pitchFamily="18" charset="0"/>
              <a:cs typeface="Times New Roman" panose="02020603050405020304" pitchFamily="18" charset="0"/>
            </a:endParaRPr>
          </a:p>
          <a:p>
            <a:pPr defTabSz="914400">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8700A75-F924-4547-AB53-2841223C50D8}"/>
              </a:ext>
            </a:extLst>
          </p:cNvPr>
          <p:cNvSpPr/>
          <p:nvPr/>
        </p:nvSpPr>
        <p:spPr>
          <a:xfrm>
            <a:off x="1115345" y="4330824"/>
            <a:ext cx="12385376" cy="28803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en-IN" sz="2400"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type</a:t>
            </a:r>
            <a:r>
              <a:rPr lang="en-IN" sz="2400" dirty="0">
                <a:latin typeface="Times New Roman" panose="02020603050405020304" pitchFamily="18" charset="0"/>
                <a:cs typeface="Times New Roman" panose="02020603050405020304" pitchFamily="18" charset="0"/>
              </a:rPr>
              <a:t>": "Microsoft.CognitiveServices/accounts",</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apiVersion</a:t>
            </a:r>
            <a:r>
              <a:rPr lang="en-IN" sz="2400" dirty="0">
                <a:latin typeface="Times New Roman" panose="02020603050405020304" pitchFamily="18" charset="0"/>
                <a:cs typeface="Times New Roman" panose="02020603050405020304" pitchFamily="18" charset="0"/>
              </a:rPr>
              <a:t>": "2017-04-18",</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name</a:t>
            </a:r>
            <a:r>
              <a:rPr lang="en-IN" sz="2400" dirty="0">
                <a:latin typeface="Times New Roman" panose="02020603050405020304" pitchFamily="18" charset="0"/>
                <a:cs typeface="Times New Roman" panose="02020603050405020304" pitchFamily="18" charset="0"/>
              </a:rPr>
              <a:t>": "[parameters('</a:t>
            </a:r>
            <a:r>
              <a:rPr lang="en-IN" sz="2400" dirty="0" err="1">
                <a:latin typeface="Times New Roman" panose="02020603050405020304" pitchFamily="18" charset="0"/>
                <a:cs typeface="Times New Roman" panose="02020603050405020304" pitchFamily="18" charset="0"/>
              </a:rPr>
              <a:t>accountName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location</a:t>
            </a:r>
            <a:r>
              <a:rPr lang="en-IN" sz="2400" dirty="0">
                <a:latin typeface="Times New Roman" panose="02020603050405020304" pitchFamily="18" charset="0"/>
                <a:cs typeface="Times New Roman" panose="02020603050405020304" pitchFamily="18" charset="0"/>
              </a:rPr>
              <a:t>": "East US",</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sku</a:t>
            </a:r>
            <a:r>
              <a:rPr lang="en-IN" sz="2400" dirty="0">
                <a:latin typeface="Times New Roman" panose="02020603050405020304" pitchFamily="18" charset="0"/>
                <a:cs typeface="Times New Roman" panose="02020603050405020304" pitchFamily="18" charset="0"/>
              </a:rPr>
              <a:t>": {"name": "F0" },</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kind</a:t>
            </a:r>
            <a:r>
              <a:rPr lang="en-IN" sz="2400" dirty="0">
                <a:latin typeface="Times New Roman" panose="02020603050405020304" pitchFamily="18" charset="0"/>
                <a:cs typeface="Times New Roman" panose="02020603050405020304" pitchFamily="18" charset="0"/>
              </a:rPr>
              <a:t>": "Content Moderator",</a:t>
            </a:r>
          </a:p>
          <a:p>
            <a:pPr algn="just"/>
            <a:r>
              <a:rPr lang="en-IN" sz="2400" dirty="0">
                <a:latin typeface="Times New Roman" panose="02020603050405020304" pitchFamily="18" charset="0"/>
                <a:cs typeface="Times New Roman" panose="02020603050405020304" pitchFamily="18" charset="0"/>
              </a:rPr>
              <a:t>            "properties": {"</a:t>
            </a:r>
            <a:r>
              <a:rPr lang="en-IN" sz="2400" b="1" dirty="0">
                <a:latin typeface="Times New Roman" panose="02020603050405020304" pitchFamily="18" charset="0"/>
                <a:cs typeface="Times New Roman" panose="02020603050405020304" pitchFamily="18" charset="0"/>
              </a:rPr>
              <a:t>customSubDomainName</a:t>
            </a:r>
            <a:r>
              <a:rPr lang="en-IN" sz="2400" dirty="0">
                <a:latin typeface="Times New Roman" panose="02020603050405020304" pitchFamily="18" charset="0"/>
                <a:cs typeface="Times New Roman" panose="02020603050405020304" pitchFamily="18" charset="0"/>
              </a:rPr>
              <a:t>":}</a:t>
            </a:r>
          </a:p>
          <a:p>
            <a:pPr algn="ctr"/>
            <a:endParaRPr lang="en-IN" sz="2400" dirty="0"/>
          </a:p>
        </p:txBody>
      </p:sp>
    </p:spTree>
    <p:extLst>
      <p:ext uri="{BB962C8B-B14F-4D97-AF65-F5344CB8AC3E}">
        <p14:creationId xmlns:p14="http://schemas.microsoft.com/office/powerpoint/2010/main" val="65552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ABF1-7598-4AD2-98E2-FDA1AC8023B0}"/>
              </a:ext>
            </a:extLst>
          </p:cNvPr>
          <p:cNvSpPr>
            <a:spLocks noGrp="1"/>
          </p:cNvSpPr>
          <p:nvPr>
            <p:ph type="title"/>
          </p:nvPr>
        </p:nvSpPr>
        <p:spPr>
          <a:xfrm>
            <a:off x="3138736" y="843945"/>
            <a:ext cx="11381928" cy="1110951"/>
          </a:xfrm>
        </p:spPr>
        <p:txBody>
          <a:bodyPr>
            <a:normAutofit/>
          </a:bodyPr>
          <a:lstStyle/>
          <a:p>
            <a:r>
              <a:rPr lang="en-US" sz="3200" dirty="0">
                <a:latin typeface="Times New Roman" panose="02020603050405020304" pitchFamily="18" charset="0"/>
                <a:cs typeface="Times New Roman" panose="02020603050405020304" pitchFamily="18" charset="0"/>
              </a:rPr>
              <a:t>Create Cognitive Service in azure</a:t>
            </a:r>
          </a:p>
        </p:txBody>
      </p:sp>
      <p:sp>
        <p:nvSpPr>
          <p:cNvPr id="3" name="Content Placeholder 2">
            <a:extLst>
              <a:ext uri="{FF2B5EF4-FFF2-40B4-BE49-F238E27FC236}">
                <a16:creationId xmlns:a16="http://schemas.microsoft.com/office/drawing/2014/main" id="{3D759B2A-6BAA-4F0D-A5AA-605F975C4788}"/>
              </a:ext>
            </a:extLst>
          </p:cNvPr>
          <p:cNvSpPr>
            <a:spLocks noGrp="1"/>
          </p:cNvSpPr>
          <p:nvPr>
            <p:ph idx="1"/>
          </p:nvPr>
        </p:nvSpPr>
        <p:spPr>
          <a:xfrm>
            <a:off x="1338536" y="1954895"/>
            <a:ext cx="10548664" cy="5223779"/>
          </a:xfrm>
        </p:spPr>
        <p:txBody>
          <a:bodyPr>
            <a:normAutofit/>
          </a:bodyPr>
          <a:lstStyle/>
          <a:p>
            <a:pPr>
              <a:lnSpc>
                <a:spcPct val="150000"/>
              </a:lnSpc>
            </a:pPr>
            <a:endParaRPr lang="en-US" sz="2600" b="0" dirty="0"/>
          </a:p>
          <a:p>
            <a:pPr marL="342900" indent="-342900">
              <a:lnSpc>
                <a:spcPct val="150000"/>
              </a:lnSpc>
              <a:buFont typeface="Arial" panose="020B0604020202020204" pitchFamily="34" charset="0"/>
              <a:buChar char="•"/>
            </a:pPr>
            <a:r>
              <a:rPr lang="en-US" sz="2400" dirty="0">
                <a:solidFill>
                  <a:srgbClr val="7030A0"/>
                </a:solidFill>
                <a:latin typeface="Times New Roman" panose="02020603050405020304" pitchFamily="18" charset="0"/>
                <a:cs typeface="Times New Roman" panose="02020603050405020304" pitchFamily="18" charset="0"/>
              </a:rPr>
              <a:t>Decision</a:t>
            </a:r>
            <a:r>
              <a:rPr lang="en-US" sz="2400" b="0" dirty="0">
                <a:solidFill>
                  <a:srgbClr val="7030A0"/>
                </a:solidFill>
                <a:latin typeface="Times New Roman" panose="02020603050405020304" pitchFamily="18" charset="0"/>
                <a:cs typeface="Times New Roman" panose="02020603050405020304" pitchFamily="18" charset="0"/>
              </a:rPr>
              <a:t> - </a:t>
            </a:r>
            <a:r>
              <a:rPr lang="en-IN" sz="2400" b="0" dirty="0">
                <a:solidFill>
                  <a:srgbClr val="7030A0"/>
                </a:solidFill>
                <a:latin typeface="Times New Roman" panose="02020603050405020304" pitchFamily="18" charset="0"/>
                <a:cs typeface="Times New Roman" panose="02020603050405020304" pitchFamily="18" charset="0"/>
              </a:rPr>
              <a:t>Make smarter decisions faster.</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Language</a:t>
            </a:r>
            <a:r>
              <a:rPr lang="en-US" sz="2400" b="0" dirty="0">
                <a:latin typeface="Times New Roman" panose="02020603050405020304" pitchFamily="18" charset="0"/>
                <a:cs typeface="Times New Roman" panose="02020603050405020304" pitchFamily="18" charset="0"/>
              </a:rPr>
              <a:t> - Extract meaning from unstructured text.</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Speech </a:t>
            </a:r>
            <a:r>
              <a:rPr lang="en-US" sz="2400" b="0" dirty="0">
                <a:latin typeface="Times New Roman" panose="02020603050405020304" pitchFamily="18" charset="0"/>
                <a:cs typeface="Times New Roman" panose="02020603050405020304" pitchFamily="18" charset="0"/>
              </a:rPr>
              <a:t>- Integrate speech processing into apps and services.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Vision</a:t>
            </a:r>
            <a:r>
              <a:rPr lang="en-US" sz="2400" b="0" dirty="0">
                <a:latin typeface="Times New Roman" panose="02020603050405020304" pitchFamily="18" charset="0"/>
                <a:cs typeface="Times New Roman" panose="02020603050405020304" pitchFamily="18" charset="0"/>
              </a:rPr>
              <a:t> - Identify and analyze content within images, videos and digital ink.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Search</a:t>
            </a:r>
            <a:r>
              <a:rPr lang="en-US" sz="2400" b="0" dirty="0">
                <a:latin typeface="Times New Roman" panose="02020603050405020304" pitchFamily="18" charset="0"/>
                <a:cs typeface="Times New Roman" panose="02020603050405020304" pitchFamily="18" charset="0"/>
              </a:rPr>
              <a:t> - Find what you’re looking for from the world-wide-web</a:t>
            </a:r>
          </a:p>
          <a:p>
            <a:br>
              <a:rPr lang="en-US" sz="2400" dirty="0"/>
            </a:br>
            <a:endParaRPr lang="en-IN" sz="2400" b="0" dirty="0"/>
          </a:p>
        </p:txBody>
      </p:sp>
      <p:sp>
        <p:nvSpPr>
          <p:cNvPr id="4" name="Rectangle 3">
            <a:extLst>
              <a:ext uri="{FF2B5EF4-FFF2-40B4-BE49-F238E27FC236}">
                <a16:creationId xmlns:a16="http://schemas.microsoft.com/office/drawing/2014/main" id="{9A6423B1-1342-4772-A5C2-2D4012ED3C4F}"/>
              </a:ext>
            </a:extLst>
          </p:cNvPr>
          <p:cNvSpPr/>
          <p:nvPr/>
        </p:nvSpPr>
        <p:spPr>
          <a:xfrm>
            <a:off x="685800" y="789315"/>
            <a:ext cx="1295739"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Task-4</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FFC53F-BE67-47CB-A52C-2B6A315F0B42}"/>
              </a:ext>
            </a:extLst>
          </p:cNvPr>
          <p:cNvSpPr txBox="1"/>
          <p:nvPr/>
        </p:nvSpPr>
        <p:spPr>
          <a:xfrm>
            <a:off x="1050504" y="1954895"/>
            <a:ext cx="561662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Cognitive services: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51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EF51933191AE4CBC44B23DED9D33E5" ma:contentTypeVersion="11" ma:contentTypeDescription="Create a new document." ma:contentTypeScope="" ma:versionID="25e3526b20084cf9d468b5d039825a8b">
  <xsd:schema xmlns:xsd="http://www.w3.org/2001/XMLSchema" xmlns:xs="http://www.w3.org/2001/XMLSchema" xmlns:p="http://schemas.microsoft.com/office/2006/metadata/properties" xmlns:ns3="153e0498-4ece-42d1-b117-eae2b707f782" xmlns:ns4="21365b7e-0be7-4482-b10e-52d669c0f44a" targetNamespace="http://schemas.microsoft.com/office/2006/metadata/properties" ma:root="true" ma:fieldsID="8a2b35ef4c7112e62d9822349f6bc74d" ns3:_="" ns4:_="">
    <xsd:import namespace="153e0498-4ece-42d1-b117-eae2b707f782"/>
    <xsd:import namespace="21365b7e-0be7-4482-b10e-52d669c0f44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e0498-4ece-42d1-b117-eae2b707f7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365b7e-0be7-4482-b10e-52d669c0f44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CE31B7-4181-4BB3-9169-9832E7CC0D88}">
  <ds:schemaRefs>
    <ds:schemaRef ds:uri="http://schemas.microsoft.com/sharepoint/v3/contenttype/forms"/>
  </ds:schemaRefs>
</ds:datastoreItem>
</file>

<file path=customXml/itemProps2.xml><?xml version="1.0" encoding="utf-8"?>
<ds:datastoreItem xmlns:ds="http://schemas.openxmlformats.org/officeDocument/2006/customXml" ds:itemID="{872B967B-C83F-439B-A754-D84FFFE652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3e0498-4ece-42d1-b117-eae2b707f782"/>
    <ds:schemaRef ds:uri="21365b7e-0be7-4482-b10e-52d669c0f4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104C1-A9A1-4882-92A1-036FFA5A238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572</TotalTime>
  <Words>1240</Words>
  <Application>Microsoft Office PowerPoint</Application>
  <PresentationFormat>Custom</PresentationFormat>
  <Paragraphs>183</Paragraphs>
  <Slides>21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Times New Roman</vt:lpstr>
      <vt:lpstr>DXC</vt:lpstr>
      <vt:lpstr>Use case and POC - Content Moderator in Cognitive services.</vt:lpstr>
      <vt:lpstr>PowerPoint Presentation</vt:lpstr>
      <vt:lpstr>About me</vt:lpstr>
      <vt:lpstr>ARTIFICIAL INTELLIGENCE  It is an advanced technology by using that we can create intelligent machines which can behave like a human, think like humans, and able to make decisions.   MACHINE LEARNING  Machine Learning  is an important element of AI. It gives computers the capability to learn without being explicitly programmed. </vt:lpstr>
      <vt:lpstr>PowerPoint Presentation</vt:lpstr>
      <vt:lpstr>PowerPoint Presentation</vt:lpstr>
      <vt:lpstr>PowerPoint Presentation</vt:lpstr>
      <vt:lpstr>PowerPoint Presentation</vt:lpstr>
      <vt:lpstr>Create Cognitive Service in azure</vt:lpstr>
      <vt:lpstr>API’s in azure cognitive services</vt:lpstr>
      <vt:lpstr>How azure is offering cognitive services. </vt:lpstr>
      <vt:lpstr>Pricing tier </vt:lpstr>
      <vt:lpstr>Azure Content moderator</vt:lpstr>
      <vt:lpstr>Monitoring the content Moderator in azure. </vt:lpstr>
      <vt:lpstr>Role Based  Access Control</vt:lpstr>
      <vt:lpstr>Network Security in Content Moderator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and POC - Content Moderator in Cognitive services.</dc:title>
  <dc:creator>Divvela, Hema Sai Kumar</dc:creator>
  <cp:lastModifiedBy>Divvela, Hema Sai Kumar</cp:lastModifiedBy>
  <cp:revision>1</cp:revision>
  <dcterms:created xsi:type="dcterms:W3CDTF">2020-10-30T02:33:41Z</dcterms:created>
  <dcterms:modified xsi:type="dcterms:W3CDTF">2020-11-02T04:41:46Z</dcterms:modified>
</cp:coreProperties>
</file>