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7/30/2024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github.com/Mtharak123/Website-cloning-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.jsdelivr.net/npm/bootstrap@5.3.3/dist/js/bootstrap.bundle.min.js" TargetMode="External"/><Relationship Id="rId4" Type="http://schemas.openxmlformats.org/officeDocument/2006/relationships/hyperlink" Target="https://cdn.jsdelivr.net/npm/bootstrap@5.3.3/dist/css/bootstrap.min.c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931199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897039"/>
            <a:ext cx="10993546" cy="458564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                                                                                                                                    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NAME 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GALIVEETI SAI KUMAR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EMAIL ID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:galiveetisaikumar1@gmail.com</a:t>
            </a:r>
          </a:p>
          <a:p>
            <a:r>
              <a:rPr lang="en-GB" sz="2000" dirty="0">
                <a:solidFill>
                  <a:srgbClr val="FF0000"/>
                </a:solidFill>
              </a:rPr>
              <a:t>Collage name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sri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venkateswara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college of engineering &amp; technology</a:t>
            </a:r>
          </a:p>
          <a:p>
            <a:r>
              <a:rPr lang="en-GB" sz="2000" dirty="0">
                <a:solidFill>
                  <a:srgbClr val="FF0000"/>
                </a:solidFill>
              </a:rPr>
              <a:t>Collage state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chittoor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Student id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:STU64a7a5485285f1688708424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Internship start and end date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 </a:t>
            </a: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june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31 </a:t>
            </a: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july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2024</a:t>
            </a:r>
          </a:p>
          <a:p>
            <a:endParaRPr lang="en-GB" sz="2000" dirty="0">
              <a:solidFill>
                <a:srgbClr val="FFC000"/>
              </a:solidFill>
            </a:endParaRPr>
          </a:p>
          <a:p>
            <a:endParaRPr lang="en-GB" sz="2800" dirty="0">
              <a:solidFill>
                <a:srgbClr val="FFC000"/>
              </a:solidFill>
            </a:endParaRPr>
          </a:p>
          <a:p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2800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3" y="1323834"/>
            <a:ext cx="11078544" cy="4026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92D050"/>
                </a:solidFill>
                <a:hlinkClick r:id="rId2"/>
              </a:rPr>
              <a:t>https://github.com/Mtharak123/Website-cloning-.git</a:t>
            </a:r>
            <a:endParaRPr lang="en-US" sz="2000" dirty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92D050"/>
                </a:solidFill>
                <a:hlinkClick r:id="rId3"/>
              </a:rPr>
              <a:t>https://getbootstrap.com</a:t>
            </a:r>
            <a:endParaRPr lang="en-US" sz="2000" dirty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sz="2000" dirty="0">
                <a:hlinkClick r:id="rId4"/>
              </a:rPr>
              <a:t>https://cdn.jsdelivr.net/npm/bootstrap@5.3.3/dist/css/bootstrap.min.css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  <a:hlinkClick r:id="rId5"/>
              </a:rPr>
              <a:t>https://cdn.jsdelivr.net/npm/bootstrap@5.3.3/dist/js/bootstrap.bundle.min.js</a:t>
            </a:r>
            <a:endParaRPr lang="en-US" sz="2000" dirty="0">
              <a:solidFill>
                <a:srgbClr val="92D050"/>
              </a:solidFill>
            </a:endParaRPr>
          </a:p>
          <a:p>
            <a:pPr>
              <a:buNone/>
            </a:pPr>
            <a:endParaRPr lang="en-US" dirty="0">
              <a:solidFill>
                <a:srgbClr val="92D05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5910"/>
            <a:ext cx="11029616" cy="1842448"/>
          </a:xfrm>
        </p:spPr>
        <p:txBody>
          <a:bodyPr>
            <a:normAutofit/>
          </a:bodyPr>
          <a:lstStyle/>
          <a:p>
            <a:r>
              <a:rPr lang="en-GB" dirty="0"/>
              <a:t>PROJECT TITLE : </a:t>
            </a:r>
            <a:r>
              <a:rPr lang="en-GB" sz="2700" dirty="0">
                <a:solidFill>
                  <a:srgbClr val="00B0F0"/>
                </a:solidFill>
              </a:rPr>
              <a:t>Cloning a website for </a:t>
            </a:r>
            <a:r>
              <a:rPr lang="en-GB" sz="2700" dirty="0" err="1">
                <a:solidFill>
                  <a:srgbClr val="00B0F0"/>
                </a:solidFill>
              </a:rPr>
              <a:t>amazon</a:t>
            </a:r>
            <a:br>
              <a:rPr lang="en-GB" sz="2700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7" y="2210937"/>
            <a:ext cx="11029615" cy="3696175"/>
          </a:xfrm>
          <a:solidFill>
            <a:srgbClr val="42BA97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/>
              <a:t>PROBLEM STATEMENT</a:t>
            </a:r>
          </a:p>
          <a:p>
            <a:pPr>
              <a:buNone/>
            </a:pPr>
            <a:r>
              <a:rPr lang="en-US" sz="8000" b="1" dirty="0"/>
              <a:t>→ </a:t>
            </a:r>
            <a:r>
              <a:rPr lang="en-US" sz="8000" dirty="0"/>
              <a:t>Create a simplified clone of the Amazon website using HTML,CSS and </a:t>
            </a:r>
            <a:r>
              <a:rPr lang="en-US" sz="8000" dirty="0" err="1"/>
              <a:t>JavaScipt</a:t>
            </a:r>
            <a:r>
              <a:rPr lang="en-US" sz="8000" dirty="0"/>
              <a:t>. The clone should mimic the  layout and  functionality of Amazon’s </a:t>
            </a:r>
            <a:r>
              <a:rPr lang="en-US" sz="8000" dirty="0" err="1"/>
              <a:t>hompage</a:t>
            </a:r>
            <a:r>
              <a:rPr lang="en-US" sz="8000" dirty="0"/>
              <a:t>, including the header, navigation, search bar, and footer.</a:t>
            </a:r>
          </a:p>
          <a:p>
            <a:pPr>
              <a:buNone/>
            </a:pPr>
            <a:r>
              <a:rPr lang="en-US" sz="8000" b="1" dirty="0"/>
              <a:t>→ </a:t>
            </a:r>
            <a:r>
              <a:rPr lang="en-US" sz="8000" dirty="0"/>
              <a:t>Include the Amazon logo add a search bar for users to search for products. Create a navigation bar with links to different sections as home, today’s details, customer service, and sell.</a:t>
            </a:r>
          </a:p>
          <a:p>
            <a:pPr>
              <a:buNone/>
            </a:pPr>
            <a:r>
              <a:rPr lang="en-US" sz="8000" dirty="0"/>
              <a:t>→ Display product listings, including images, names, price and ratings. Implement a carousel or slider for featured products or deals of the day include links to various pages such as careers and contact us.</a:t>
            </a:r>
          </a:p>
          <a:p>
            <a:pPr>
              <a:buNone/>
            </a:pPr>
            <a:r>
              <a:rPr lang="en-US" sz="8000" dirty="0"/>
              <a:t>→ Use CSS to style the website to closely resemble Amazon’s layout . Use JavaScript to add basic interactivity functionality search bar that filters product listings based on the search query add a shopping cart with the ability to add and view the total cost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9223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4902"/>
            <a:ext cx="11029615" cy="3548417"/>
          </a:xfrm>
        </p:spPr>
        <p:txBody>
          <a:bodyPr>
            <a:normAutofit/>
          </a:bodyPr>
          <a:lstStyle/>
          <a:p>
            <a:r>
              <a:rPr lang="en-US" sz="1800" dirty="0"/>
              <a:t>Overview of project objectives and scope. Define key deliverables and milestones</a:t>
            </a:r>
          </a:p>
          <a:p>
            <a:r>
              <a:rPr lang="en-US" sz="1800" dirty="0"/>
              <a:t>Identify essential features and functionalities to be replicated.</a:t>
            </a:r>
          </a:p>
          <a:p>
            <a:r>
              <a:rPr lang="en-US" sz="1800" dirty="0"/>
              <a:t>Assess the capabilities of HTML, CSS and JavaScript for replicating the site.</a:t>
            </a:r>
          </a:p>
          <a:p>
            <a:r>
              <a:rPr lang="en-US" sz="1800" dirty="0"/>
              <a:t>Develop interactive prototypes to visualize user flow.</a:t>
            </a:r>
          </a:p>
          <a:p>
            <a:r>
              <a:rPr lang="en-US" sz="1800" dirty="0"/>
              <a:t>Integrate HTML, CSS and JavaScript components ensure seamless interaction parts of the website.</a:t>
            </a:r>
          </a:p>
          <a:p>
            <a:r>
              <a:rPr lang="en-US" sz="1800" dirty="0"/>
              <a:t>Minify and compress CSS and JavaScript files optimize images and implement lazy loading.</a:t>
            </a:r>
          </a:p>
          <a:p>
            <a:r>
              <a:rPr lang="en-US" sz="1800" dirty="0"/>
              <a:t>Conduct peer reviews to ensure code quality and consistency.</a:t>
            </a:r>
          </a:p>
          <a:p>
            <a:r>
              <a:rPr lang="en-US" sz="1800" dirty="0"/>
              <a:t>Deliver the final product along with all documentation provide support contact details.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8675"/>
            <a:ext cx="11029615" cy="4296675"/>
          </a:xfrm>
          <a:solidFill>
            <a:schemeClr val="bg2"/>
          </a:solidFill>
        </p:spPr>
        <p:txBody>
          <a:bodyPr/>
          <a:lstStyle/>
          <a:p>
            <a:r>
              <a:rPr lang="en-US" sz="1800" dirty="0"/>
              <a:t>To create a front end clone of Amazon using HTML, CSS and JavaScript replicating the design, layout and basic functionality of the website.</a:t>
            </a:r>
          </a:p>
          <a:p>
            <a:r>
              <a:rPr lang="en-US" sz="1800" dirty="0"/>
              <a:t>Replicate the visual design and layout of Amazon, including the homepage, product pages, shopping cart and checkout pages.</a:t>
            </a:r>
          </a:p>
          <a:p>
            <a:r>
              <a:rPr lang="en-US" sz="1800" dirty="0"/>
              <a:t>Header with logo, search bar banner section with promotional images featured product and categories . Customer </a:t>
            </a:r>
            <a:r>
              <a:rPr lang="en-US" sz="1800" dirty="0" err="1"/>
              <a:t>reveiews</a:t>
            </a:r>
            <a:r>
              <a:rPr lang="en-US" sz="1800" dirty="0"/>
              <a:t> and related products.</a:t>
            </a:r>
          </a:p>
          <a:p>
            <a:r>
              <a:rPr lang="en-US" sz="1800" dirty="0"/>
              <a:t>Test the website on different devices and screen sizes prepare documentation </a:t>
            </a:r>
            <a:r>
              <a:rPr lang="en-US" sz="1800" dirty="0" err="1"/>
              <a:t>explaning</a:t>
            </a:r>
            <a:r>
              <a:rPr lang="en-US" sz="1800" dirty="0"/>
              <a:t> the code structure and usage instructions.</a:t>
            </a:r>
          </a:p>
          <a:p>
            <a:r>
              <a:rPr lang="en-US" sz="1800" dirty="0"/>
              <a:t>Add to cart functionality view and remove items from the cart update item quantities form for user information and address order summary and payment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788"/>
            <a:ext cx="11029615" cy="4378562"/>
          </a:xfrm>
        </p:spPr>
        <p:txBody>
          <a:bodyPr/>
          <a:lstStyle/>
          <a:p>
            <a:r>
              <a:rPr lang="en-US" sz="2000" dirty="0"/>
              <a:t>The end users of the project for cloning  the Amazon using HTML, CSS and JavaScript based on their roles and </a:t>
            </a:r>
            <a:r>
              <a:rPr lang="en-US" sz="2000" dirty="0" err="1"/>
              <a:t>intersets</a:t>
            </a:r>
            <a:r>
              <a:rPr lang="en-US" sz="2000" dirty="0"/>
              <a:t> include developers, students, educators and potential customers.</a:t>
            </a:r>
          </a:p>
          <a:p>
            <a:r>
              <a:rPr lang="en-US" sz="2000" dirty="0"/>
              <a:t>To study and understand how complex e-commerce websites can be </a:t>
            </a:r>
            <a:r>
              <a:rPr lang="en-US" sz="2000" dirty="0" err="1"/>
              <a:t>bulit</a:t>
            </a:r>
            <a:r>
              <a:rPr lang="en-US" sz="2000" dirty="0"/>
              <a:t> using HTML, CSS and JavaScript gain insights into performance optimization and client side functionalities.</a:t>
            </a:r>
          </a:p>
          <a:p>
            <a:r>
              <a:rPr lang="en-US" sz="2000" dirty="0"/>
              <a:t>To use the front end clone as a base for </a:t>
            </a:r>
            <a:r>
              <a:rPr lang="en-US" sz="2000" dirty="0" err="1"/>
              <a:t>intergrating</a:t>
            </a:r>
            <a:r>
              <a:rPr lang="en-US" sz="2000" dirty="0"/>
              <a:t> and databases to learn and practice front end development skills gain hands on experience by working on a coding and design skills.</a:t>
            </a:r>
          </a:p>
          <a:p>
            <a:r>
              <a:rPr lang="en-US" sz="2000" dirty="0"/>
              <a:t>To use the project as a teaching tool in web development courses provide students with a practical example of building a complex website of front-end technologies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60561"/>
            <a:ext cx="11029615" cy="3630305"/>
          </a:xfrm>
        </p:spPr>
        <p:txBody>
          <a:bodyPr>
            <a:normAutofit/>
          </a:bodyPr>
          <a:lstStyle/>
          <a:p>
            <a:r>
              <a:rPr lang="en-US" sz="2000" dirty="0"/>
              <a:t>The solution involves creating a clone of Amazon using HTML, CSS and JavaScript will replicate the visual design, layout of the Amazon website similar browsing and shopping experience.</a:t>
            </a:r>
          </a:p>
          <a:p>
            <a:r>
              <a:rPr lang="en-US" sz="2000" dirty="0"/>
              <a:t>Include a header with a logo dynamic sections for best sellers and deals. Form for user information and address order summary and simulated payment options.</a:t>
            </a:r>
          </a:p>
          <a:p>
            <a:r>
              <a:rPr lang="en-US" sz="2000" dirty="0"/>
              <a:t>Provides a hands on project for developers and students to practice their development skills. Offers practical experience in real word development challenges.</a:t>
            </a:r>
          </a:p>
          <a:p>
            <a:r>
              <a:rPr lang="en-US" sz="2000" dirty="0"/>
              <a:t>Provides a prototype that small business owners can use as a foundation for developing their own platforms helps identify issues and areas for in a real word context</a:t>
            </a: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702156"/>
            <a:ext cx="11228671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5659" y="1951630"/>
            <a:ext cx="11778019" cy="4023720"/>
          </a:xfrm>
        </p:spPr>
        <p:txBody>
          <a:bodyPr>
            <a:normAutofit/>
          </a:bodyPr>
          <a:lstStyle/>
          <a:p>
            <a:r>
              <a:rPr lang="en-US" sz="2000" dirty="0"/>
              <a:t>Introduced a unique color scheme and custom fonts. Added personalized branding elements like a </a:t>
            </a:r>
            <a:r>
              <a:rPr lang="en-US" sz="2000" dirty="0" err="1"/>
              <a:t>favicon</a:t>
            </a:r>
            <a:r>
              <a:rPr lang="en-US" sz="2000" dirty="0"/>
              <a:t>.</a:t>
            </a:r>
          </a:p>
          <a:p>
            <a:r>
              <a:rPr lang="en-US" sz="2000" dirty="0"/>
              <a:t>Implemented new functionalities such as a blog section or photo gallery. </a:t>
            </a:r>
          </a:p>
          <a:p>
            <a:r>
              <a:rPr lang="en-US" sz="2000" dirty="0"/>
              <a:t>Enhanced interactivity with custom </a:t>
            </a:r>
            <a:r>
              <a:rPr lang="en-US" sz="2000" dirty="0" err="1"/>
              <a:t>Javascript</a:t>
            </a:r>
            <a:r>
              <a:rPr lang="en-US" sz="2000" dirty="0"/>
              <a:t> animations and hover effects.</a:t>
            </a:r>
          </a:p>
          <a:p>
            <a:r>
              <a:rPr lang="en-US" sz="2000" dirty="0"/>
              <a:t>Replaced original content with personalized text, images, and videos.</a:t>
            </a:r>
          </a:p>
          <a:p>
            <a:r>
              <a:rPr lang="en-US" sz="2000" dirty="0"/>
              <a:t>Minified CSS and </a:t>
            </a:r>
            <a:r>
              <a:rPr lang="en-US" sz="2000" dirty="0" err="1"/>
              <a:t>Javascript</a:t>
            </a:r>
            <a:r>
              <a:rPr lang="en-US" sz="2000" dirty="0"/>
              <a:t> files for faster loading. Implemented lazy loading for images or other media.</a:t>
            </a:r>
          </a:p>
          <a:p>
            <a:r>
              <a:rPr lang="en-US" sz="2000" dirty="0"/>
              <a:t>Added APIs for dynamic content like social media feeds or weather updates.</a:t>
            </a:r>
          </a:p>
          <a:p>
            <a:r>
              <a:rPr lang="en-US" sz="2000" dirty="0"/>
              <a:t>Integrated Google Analytics or similar tools to </a:t>
            </a:r>
            <a:r>
              <a:rPr lang="en-US" sz="2000" dirty="0" err="1"/>
              <a:t>moniter</a:t>
            </a:r>
            <a:r>
              <a:rPr lang="en-US" sz="2000" dirty="0"/>
              <a:t> user </a:t>
            </a:r>
            <a:r>
              <a:rPr lang="en-US" sz="2000" dirty="0" err="1"/>
              <a:t>behaiour</a:t>
            </a:r>
            <a:r>
              <a:rPr lang="en-US" sz="2000" dirty="0"/>
              <a:t> and website performances.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5" y="1583140"/>
            <a:ext cx="11029615" cy="444680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</a:rPr>
              <a:t>HTML</a:t>
            </a:r>
          </a:p>
          <a:p>
            <a:pPr>
              <a:buNone/>
            </a:pPr>
            <a:r>
              <a:rPr lang="en-US" sz="1800" dirty="0"/>
              <a:t>        →    set up the basic HTML files including meta tags, links to </a:t>
            </a:r>
            <a:r>
              <a:rPr lang="en-US" sz="1800" dirty="0" err="1"/>
              <a:t>stylesheet</a:t>
            </a:r>
            <a:r>
              <a:rPr lang="en-US" sz="1800" dirty="0"/>
              <a:t>, and scripts.</a:t>
            </a:r>
          </a:p>
          <a:p>
            <a:pPr>
              <a:buNone/>
            </a:pPr>
            <a:r>
              <a:rPr lang="en-US" sz="1800" dirty="0"/>
              <a:t>        →    Use semantic HTML elements to create a clear document outline</a:t>
            </a:r>
            <a:r>
              <a:rPr lang="en-US" sz="1400" dirty="0"/>
              <a:t>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</a:rPr>
              <a:t>CSS</a:t>
            </a:r>
          </a:p>
          <a:p>
            <a:pPr>
              <a:buNone/>
            </a:pPr>
            <a:r>
              <a:rPr lang="en-US" sz="1800" dirty="0"/>
              <a:t>        →</a:t>
            </a:r>
            <a:r>
              <a:rPr lang="en-US" sz="2000" dirty="0"/>
              <a:t>     </a:t>
            </a:r>
            <a:r>
              <a:rPr lang="en-US" sz="1800" dirty="0"/>
              <a:t>Set up global styles, including resets and base styles. Implement the main layout styles grid or </a:t>
            </a:r>
            <a:r>
              <a:rPr lang="en-US" sz="1800" dirty="0" err="1"/>
              <a:t>flexbox</a:t>
            </a:r>
            <a:r>
              <a:rPr lang="en-US" sz="1800" dirty="0"/>
              <a:t>.</a:t>
            </a:r>
          </a:p>
          <a:p>
            <a:pPr>
              <a:buNone/>
            </a:pPr>
            <a:r>
              <a:rPr lang="en-US" sz="1800" dirty="0"/>
              <a:t>        →     Use tools like chrome Dev tools to inspect and copy styles from the original website</a:t>
            </a:r>
            <a:r>
              <a:rPr lang="en-US" sz="1600" dirty="0"/>
              <a:t>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</a:rPr>
              <a:t>JAVASCRIPT</a:t>
            </a:r>
          </a:p>
          <a:p>
            <a:pPr>
              <a:buNone/>
            </a:pPr>
            <a:r>
              <a:rPr lang="en-US" sz="1800" dirty="0"/>
              <a:t>        →    Recreate any JavaScript </a:t>
            </a:r>
            <a:r>
              <a:rPr lang="en-US" sz="1800" dirty="0" err="1"/>
              <a:t>functionallity</a:t>
            </a:r>
            <a:r>
              <a:rPr lang="en-US" sz="1800" dirty="0"/>
              <a:t>. This can include interactive elements, or animations.</a:t>
            </a:r>
          </a:p>
          <a:p>
            <a:pPr>
              <a:buNone/>
            </a:pPr>
            <a:r>
              <a:rPr lang="en-US" sz="1800" dirty="0"/>
              <a:t>        →    Use breakpoints and console logs to </a:t>
            </a:r>
            <a:r>
              <a:rPr lang="en-US" sz="1800"/>
              <a:t>understand JavaScript </a:t>
            </a:r>
            <a:r>
              <a:rPr lang="en-US" sz="1800" dirty="0" err="1"/>
              <a:t>functionallity</a:t>
            </a:r>
            <a:r>
              <a:rPr lang="en-US" sz="18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5343"/>
            <a:ext cx="11029616" cy="573205"/>
          </a:xfrm>
        </p:spPr>
        <p:txBody>
          <a:bodyPr anchor="ctr">
            <a:noAutofit/>
          </a:bodyPr>
          <a:lstStyle/>
          <a:p>
            <a:r>
              <a:rPr lang="en-GB" sz="2400" dirty="0"/>
              <a:t>MODELLING</a:t>
            </a:r>
            <a:br>
              <a:rPr lang="en-GB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8403" y="1542601"/>
            <a:ext cx="8983394" cy="409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960</Words>
  <Application>Microsoft Office PowerPoint</Application>
  <PresentationFormat>Widescreen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 : Cloning a website for amazon 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 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arla nagendra</cp:lastModifiedBy>
  <cp:revision>57</cp:revision>
  <dcterms:created xsi:type="dcterms:W3CDTF">2021-05-26T16:50:10Z</dcterms:created>
  <dcterms:modified xsi:type="dcterms:W3CDTF">2024-07-30T03:38:23Z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