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59" r:id="rId2"/>
    <p:sldId id="286" r:id="rId3"/>
    <p:sldId id="258" r:id="rId4"/>
    <p:sldId id="282" r:id="rId5"/>
    <p:sldId id="263" r:id="rId6"/>
    <p:sldId id="264" r:id="rId7"/>
    <p:sldId id="262" r:id="rId8"/>
    <p:sldId id="279" r:id="rId9"/>
    <p:sldId id="265" r:id="rId10"/>
    <p:sldId id="275" r:id="rId11"/>
    <p:sldId id="268" r:id="rId12"/>
    <p:sldId id="276" r:id="rId13"/>
    <p:sldId id="272" r:id="rId14"/>
    <p:sldId id="274" r:id="rId15"/>
    <p:sldId id="281" r:id="rId16"/>
    <p:sldId id="267" r:id="rId17"/>
    <p:sldId id="271" r:id="rId18"/>
    <p:sldId id="280" r:id="rId19"/>
    <p:sldId id="269" r:id="rId20"/>
    <p:sldId id="270" r:id="rId21"/>
    <p:sldId id="278" r:id="rId22"/>
    <p:sldId id="277" r:id="rId23"/>
    <p:sldId id="257" r:id="rId24"/>
    <p:sldId id="283" r:id="rId25"/>
    <p:sldId id="266" r:id="rId26"/>
    <p:sldId id="285" r:id="rId27"/>
    <p:sldId id="26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varScale="1">
        <p:scale>
          <a:sx n="73" d="100"/>
          <a:sy n="73" d="100"/>
        </p:scale>
        <p:origin x="-57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ya Sai" userId="79959aea6989ffa7" providerId="LiveId" clId="{63057900-A651-495F-B81B-1A9A7E338245}"/>
    <pc:docChg chg="undo custSel addSld delSld modSld">
      <pc:chgData name="Adithya Sai" userId="79959aea6989ffa7" providerId="LiveId" clId="{63057900-A651-495F-B81B-1A9A7E338245}" dt="2021-06-28T04:07:53.208" v="1118" actId="20577"/>
      <pc:docMkLst>
        <pc:docMk/>
      </pc:docMkLst>
      <pc:sldChg chg="modSp mod">
        <pc:chgData name="Adithya Sai" userId="79959aea6989ffa7" providerId="LiveId" clId="{63057900-A651-495F-B81B-1A9A7E338245}" dt="2021-06-28T04:07:53.208" v="1118" actId="20577"/>
        <pc:sldMkLst>
          <pc:docMk/>
          <pc:sldMk cId="3391429536" sldId="257"/>
        </pc:sldMkLst>
        <pc:spChg chg="mod">
          <ac:chgData name="Adithya Sai" userId="79959aea6989ffa7" providerId="LiveId" clId="{63057900-A651-495F-B81B-1A9A7E338245}" dt="2021-06-28T04:07:53.208" v="1118" actId="20577"/>
          <ac:spMkLst>
            <pc:docMk/>
            <pc:sldMk cId="3391429536" sldId="257"/>
            <ac:spMk id="5" creationId="{F1938B5B-7279-41B8-9966-43015F242CFD}"/>
          </ac:spMkLst>
        </pc:spChg>
      </pc:sldChg>
      <pc:sldChg chg="modSp mod">
        <pc:chgData name="Adithya Sai" userId="79959aea6989ffa7" providerId="LiveId" clId="{63057900-A651-495F-B81B-1A9A7E338245}" dt="2021-06-28T04:00:16.640" v="904" actId="1076"/>
        <pc:sldMkLst>
          <pc:docMk/>
          <pc:sldMk cId="0" sldId="260"/>
        </pc:sldMkLst>
        <pc:spChg chg="mod">
          <ac:chgData name="Adithya Sai" userId="79959aea6989ffa7" providerId="LiveId" clId="{63057900-A651-495F-B81B-1A9A7E338245}" dt="2021-06-28T04:00:10.177" v="903" actId="14100"/>
          <ac:spMkLst>
            <pc:docMk/>
            <pc:sldMk cId="0" sldId="260"/>
            <ac:spMk id="117" creationId="{00000000-0000-0000-0000-000000000000}"/>
          </ac:spMkLst>
        </pc:spChg>
        <pc:picChg chg="mod">
          <ac:chgData name="Adithya Sai" userId="79959aea6989ffa7" providerId="LiveId" clId="{63057900-A651-495F-B81B-1A9A7E338245}" dt="2021-06-28T04:00:16.640" v="904" actId="1076"/>
          <ac:picMkLst>
            <pc:docMk/>
            <pc:sldMk cId="0" sldId="260"/>
            <ac:picMk id="116" creationId="{00000000-0000-0000-0000-000000000000}"/>
          </ac:picMkLst>
        </pc:picChg>
      </pc:sldChg>
      <pc:sldChg chg="modSp mod">
        <pc:chgData name="Adithya Sai" userId="79959aea6989ffa7" providerId="LiveId" clId="{63057900-A651-495F-B81B-1A9A7E338245}" dt="2021-06-28T03:58:06.995" v="891" actId="14861"/>
        <pc:sldMkLst>
          <pc:docMk/>
          <pc:sldMk cId="3257623332" sldId="262"/>
        </pc:sldMkLst>
        <pc:picChg chg="mod">
          <ac:chgData name="Adithya Sai" userId="79959aea6989ffa7" providerId="LiveId" clId="{63057900-A651-495F-B81B-1A9A7E338245}" dt="2021-06-28T03:58:06.995" v="891" actId="14861"/>
          <ac:picMkLst>
            <pc:docMk/>
            <pc:sldMk cId="3257623332" sldId="262"/>
            <ac:picMk id="3" creationId="{637FF820-A53B-4982-B000-EB6ABD13CBFA}"/>
          </ac:picMkLst>
        </pc:picChg>
      </pc:sldChg>
      <pc:sldChg chg="modSp mod">
        <pc:chgData name="Adithya Sai" userId="79959aea6989ffa7" providerId="LiveId" clId="{63057900-A651-495F-B81B-1A9A7E338245}" dt="2021-06-28T03:58:39.118" v="893" actId="14861"/>
        <pc:sldMkLst>
          <pc:docMk/>
          <pc:sldMk cId="917749222" sldId="263"/>
        </pc:sldMkLst>
        <pc:picChg chg="mod">
          <ac:chgData name="Adithya Sai" userId="79959aea6989ffa7" providerId="LiveId" clId="{63057900-A651-495F-B81B-1A9A7E338245}" dt="2021-06-28T03:58:39.118" v="893" actId="14861"/>
          <ac:picMkLst>
            <pc:docMk/>
            <pc:sldMk cId="917749222" sldId="263"/>
            <ac:picMk id="8" creationId="{71DE810C-0B55-4D84-AAC2-BAC563392C5B}"/>
          </ac:picMkLst>
        </pc:picChg>
        <pc:picChg chg="mod">
          <ac:chgData name="Adithya Sai" userId="79959aea6989ffa7" providerId="LiveId" clId="{63057900-A651-495F-B81B-1A9A7E338245}" dt="2021-06-28T03:58:39.118" v="893" actId="14861"/>
          <ac:picMkLst>
            <pc:docMk/>
            <pc:sldMk cId="917749222" sldId="263"/>
            <ac:picMk id="9" creationId="{4C743993-6235-446E-B0B9-F8FF010BD800}"/>
          </ac:picMkLst>
        </pc:picChg>
      </pc:sldChg>
      <pc:sldChg chg="modSp mod">
        <pc:chgData name="Adithya Sai" userId="79959aea6989ffa7" providerId="LiveId" clId="{63057900-A651-495F-B81B-1A9A7E338245}" dt="2021-06-28T03:58:22.894" v="892" actId="14861"/>
        <pc:sldMkLst>
          <pc:docMk/>
          <pc:sldMk cId="1022316136" sldId="264"/>
        </pc:sldMkLst>
        <pc:picChg chg="mod">
          <ac:chgData name="Adithya Sai" userId="79959aea6989ffa7" providerId="LiveId" clId="{63057900-A651-495F-B81B-1A9A7E338245}" dt="2021-06-28T03:58:22.894" v="892" actId="14861"/>
          <ac:picMkLst>
            <pc:docMk/>
            <pc:sldMk cId="1022316136" sldId="264"/>
            <ac:picMk id="6" creationId="{4D1A10F4-A88A-4401-88B9-CA6A5AD2C31A}"/>
          </ac:picMkLst>
        </pc:picChg>
      </pc:sldChg>
      <pc:sldChg chg="modSp mod">
        <pc:chgData name="Adithya Sai" userId="79959aea6989ffa7" providerId="LiveId" clId="{63057900-A651-495F-B81B-1A9A7E338245}" dt="2021-06-28T03:52:36.017" v="868" actId="14861"/>
        <pc:sldMkLst>
          <pc:docMk/>
          <pc:sldMk cId="635754786" sldId="266"/>
        </pc:sldMkLst>
        <pc:picChg chg="mod">
          <ac:chgData name="Adithya Sai" userId="79959aea6989ffa7" providerId="LiveId" clId="{63057900-A651-495F-B81B-1A9A7E338245}" dt="2021-06-28T03:52:36.017" v="868" actId="14861"/>
          <ac:picMkLst>
            <pc:docMk/>
            <pc:sldMk cId="635754786" sldId="266"/>
            <ac:picMk id="3" creationId="{A0825AA1-E26D-477C-875F-53CC3B56B9B2}"/>
          </ac:picMkLst>
        </pc:picChg>
      </pc:sldChg>
      <pc:sldChg chg="modSp mod">
        <pc:chgData name="Adithya Sai" userId="79959aea6989ffa7" providerId="LiveId" clId="{63057900-A651-495F-B81B-1A9A7E338245}" dt="2021-06-28T03:55:43.026" v="881" actId="14861"/>
        <pc:sldMkLst>
          <pc:docMk/>
          <pc:sldMk cId="3135885080" sldId="267"/>
        </pc:sldMkLst>
        <pc:picChg chg="mod">
          <ac:chgData name="Adithya Sai" userId="79959aea6989ffa7" providerId="LiveId" clId="{63057900-A651-495F-B81B-1A9A7E338245}" dt="2021-06-28T03:55:43.026" v="881" actId="14861"/>
          <ac:picMkLst>
            <pc:docMk/>
            <pc:sldMk cId="3135885080" sldId="267"/>
            <ac:picMk id="3" creationId="{CCACE5F0-B271-4BA7-8396-84392EA7D392}"/>
          </ac:picMkLst>
        </pc:picChg>
      </pc:sldChg>
      <pc:sldChg chg="modSp mod">
        <pc:chgData name="Adithya Sai" userId="79959aea6989ffa7" providerId="LiveId" clId="{63057900-A651-495F-B81B-1A9A7E338245}" dt="2021-06-28T03:56:51.410" v="887" actId="14861"/>
        <pc:sldMkLst>
          <pc:docMk/>
          <pc:sldMk cId="1645351159" sldId="268"/>
        </pc:sldMkLst>
        <pc:picChg chg="mod">
          <ac:chgData name="Adithya Sai" userId="79959aea6989ffa7" providerId="LiveId" clId="{63057900-A651-495F-B81B-1A9A7E338245}" dt="2021-06-28T03:56:51.410" v="887" actId="14861"/>
          <ac:picMkLst>
            <pc:docMk/>
            <pc:sldMk cId="1645351159" sldId="268"/>
            <ac:picMk id="8" creationId="{1D64F897-5318-43DE-AC5F-7CA73CCDF6FC}"/>
          </ac:picMkLst>
        </pc:picChg>
        <pc:picChg chg="mod">
          <ac:chgData name="Adithya Sai" userId="79959aea6989ffa7" providerId="LiveId" clId="{63057900-A651-495F-B81B-1A9A7E338245}" dt="2021-06-28T03:56:51.410" v="887" actId="14861"/>
          <ac:picMkLst>
            <pc:docMk/>
            <pc:sldMk cId="1645351159" sldId="268"/>
            <ac:picMk id="3074" creationId="{00000000-0000-0000-0000-000000000000}"/>
          </ac:picMkLst>
        </pc:picChg>
      </pc:sldChg>
      <pc:sldChg chg="modSp mod">
        <pc:chgData name="Adithya Sai" userId="79959aea6989ffa7" providerId="LiveId" clId="{63057900-A651-495F-B81B-1A9A7E338245}" dt="2021-06-28T03:54:42.273" v="877" actId="14861"/>
        <pc:sldMkLst>
          <pc:docMk/>
          <pc:sldMk cId="3321621569" sldId="269"/>
        </pc:sldMkLst>
        <pc:picChg chg="mod">
          <ac:chgData name="Adithya Sai" userId="79959aea6989ffa7" providerId="LiveId" clId="{63057900-A651-495F-B81B-1A9A7E338245}" dt="2021-06-28T03:54:42.273" v="877" actId="14861"/>
          <ac:picMkLst>
            <pc:docMk/>
            <pc:sldMk cId="3321621569" sldId="269"/>
            <ac:picMk id="3" creationId="{AE028B15-0135-486D-ABA2-0E755DB5E1D7}"/>
          </ac:picMkLst>
        </pc:picChg>
      </pc:sldChg>
      <pc:sldChg chg="modSp mod">
        <pc:chgData name="Adithya Sai" userId="79959aea6989ffa7" providerId="LiveId" clId="{63057900-A651-495F-B81B-1A9A7E338245}" dt="2021-06-28T03:54:28.802" v="876" actId="14861"/>
        <pc:sldMkLst>
          <pc:docMk/>
          <pc:sldMk cId="1664372872" sldId="270"/>
        </pc:sldMkLst>
        <pc:picChg chg="mod">
          <ac:chgData name="Adithya Sai" userId="79959aea6989ffa7" providerId="LiveId" clId="{63057900-A651-495F-B81B-1A9A7E338245}" dt="2021-06-28T03:54:28.802" v="876" actId="14861"/>
          <ac:picMkLst>
            <pc:docMk/>
            <pc:sldMk cId="1664372872" sldId="270"/>
            <ac:picMk id="3" creationId="{DC9FA5FD-BA5C-401D-8934-ACE5E19FAE11}"/>
          </ac:picMkLst>
        </pc:picChg>
      </pc:sldChg>
      <pc:sldChg chg="modSp mod">
        <pc:chgData name="Adithya Sai" userId="79959aea6989ffa7" providerId="LiveId" clId="{63057900-A651-495F-B81B-1A9A7E338245}" dt="2021-06-28T03:55:31.336" v="880" actId="1035"/>
        <pc:sldMkLst>
          <pc:docMk/>
          <pc:sldMk cId="1545884586" sldId="271"/>
        </pc:sldMkLst>
        <pc:picChg chg="mod">
          <ac:chgData name="Adithya Sai" userId="79959aea6989ffa7" providerId="LiveId" clId="{63057900-A651-495F-B81B-1A9A7E338245}" dt="2021-06-28T03:55:31.336" v="880" actId="1035"/>
          <ac:picMkLst>
            <pc:docMk/>
            <pc:sldMk cId="1545884586" sldId="271"/>
            <ac:picMk id="3" creationId="{0A23C23E-738B-4EDC-81DA-05672B983279}"/>
          </ac:picMkLst>
        </pc:picChg>
        <pc:picChg chg="mod">
          <ac:chgData name="Adithya Sai" userId="79959aea6989ffa7" providerId="LiveId" clId="{63057900-A651-495F-B81B-1A9A7E338245}" dt="2021-06-28T03:55:31.336" v="880" actId="1035"/>
          <ac:picMkLst>
            <pc:docMk/>
            <pc:sldMk cId="1545884586" sldId="271"/>
            <ac:picMk id="5" creationId="{EC31922F-3DFD-444C-BE6C-93234D00645D}"/>
          </ac:picMkLst>
        </pc:picChg>
      </pc:sldChg>
      <pc:sldChg chg="modSp mod">
        <pc:chgData name="Adithya Sai" userId="79959aea6989ffa7" providerId="LiveId" clId="{63057900-A651-495F-B81B-1A9A7E338245}" dt="2021-06-28T03:56:32.150" v="885" actId="14861"/>
        <pc:sldMkLst>
          <pc:docMk/>
          <pc:sldMk cId="3449002745" sldId="272"/>
        </pc:sldMkLst>
        <pc:picChg chg="mod">
          <ac:chgData name="Adithya Sai" userId="79959aea6989ffa7" providerId="LiveId" clId="{63057900-A651-495F-B81B-1A9A7E338245}" dt="2021-06-28T03:56:32.150" v="885" actId="14861"/>
          <ac:picMkLst>
            <pc:docMk/>
            <pc:sldMk cId="3449002745" sldId="272"/>
            <ac:picMk id="3" creationId="{31F06978-5CC2-4CAA-A03B-DDB3A33D1585}"/>
          </ac:picMkLst>
        </pc:picChg>
      </pc:sldChg>
      <pc:sldChg chg="modSp mod">
        <pc:chgData name="Adithya Sai" userId="79959aea6989ffa7" providerId="LiveId" clId="{63057900-A651-495F-B81B-1A9A7E338245}" dt="2021-06-28T03:56:14.974" v="883" actId="14861"/>
        <pc:sldMkLst>
          <pc:docMk/>
          <pc:sldMk cId="1162016905" sldId="274"/>
        </pc:sldMkLst>
        <pc:picChg chg="mod">
          <ac:chgData name="Adithya Sai" userId="79959aea6989ffa7" providerId="LiveId" clId="{63057900-A651-495F-B81B-1A9A7E338245}" dt="2021-06-28T03:56:14.974" v="883" actId="14861"/>
          <ac:picMkLst>
            <pc:docMk/>
            <pc:sldMk cId="1162016905" sldId="274"/>
            <ac:picMk id="4" creationId="{C7B32558-CF35-432E-8FA4-66756682E4CA}"/>
          </ac:picMkLst>
        </pc:picChg>
      </pc:sldChg>
      <pc:sldChg chg="modSp mod">
        <pc:chgData name="Adithya Sai" userId="79959aea6989ffa7" providerId="LiveId" clId="{63057900-A651-495F-B81B-1A9A7E338245}" dt="2021-06-28T03:57:04.071" v="888" actId="14861"/>
        <pc:sldMkLst>
          <pc:docMk/>
          <pc:sldMk cId="80843797" sldId="275"/>
        </pc:sldMkLst>
        <pc:spChg chg="mod">
          <ac:chgData name="Adithya Sai" userId="79959aea6989ffa7" providerId="LiveId" clId="{63057900-A651-495F-B81B-1A9A7E338245}" dt="2021-06-28T03:57:04.071" v="888" actId="14861"/>
          <ac:spMkLst>
            <pc:docMk/>
            <pc:sldMk cId="80843797" sldId="275"/>
            <ac:spMk id="3" creationId="{40F07794-0C00-4E4E-AA0C-8513D5DC260E}"/>
          </ac:spMkLst>
        </pc:spChg>
      </pc:sldChg>
      <pc:sldChg chg="modSp mod">
        <pc:chgData name="Adithya Sai" userId="79959aea6989ffa7" providerId="LiveId" clId="{63057900-A651-495F-B81B-1A9A7E338245}" dt="2021-06-28T03:56:41.817" v="886" actId="14861"/>
        <pc:sldMkLst>
          <pc:docMk/>
          <pc:sldMk cId="3567600226" sldId="276"/>
        </pc:sldMkLst>
        <pc:picChg chg="mod">
          <ac:chgData name="Adithya Sai" userId="79959aea6989ffa7" providerId="LiveId" clId="{63057900-A651-495F-B81B-1A9A7E338245}" dt="2021-06-28T03:56:41.817" v="886" actId="14861"/>
          <ac:picMkLst>
            <pc:docMk/>
            <pc:sldMk cId="3567600226" sldId="276"/>
            <ac:picMk id="2050" creationId="{00000000-0000-0000-0000-000000000000}"/>
          </ac:picMkLst>
        </pc:picChg>
      </pc:sldChg>
      <pc:sldChg chg="modSp mod">
        <pc:chgData name="Adithya Sai" userId="79959aea6989ffa7" providerId="LiveId" clId="{63057900-A651-495F-B81B-1A9A7E338245}" dt="2021-06-28T03:53:13.257" v="870" actId="14861"/>
        <pc:sldMkLst>
          <pc:docMk/>
          <pc:sldMk cId="0" sldId="277"/>
        </pc:sldMkLst>
        <pc:picChg chg="mod">
          <ac:chgData name="Adithya Sai" userId="79959aea6989ffa7" providerId="LiveId" clId="{63057900-A651-495F-B81B-1A9A7E338245}" dt="2021-06-28T03:53:13.257" v="870" actId="14861"/>
          <ac:picMkLst>
            <pc:docMk/>
            <pc:sldMk cId="0" sldId="277"/>
            <ac:picMk id="2050" creationId="{00000000-0000-0000-0000-000000000000}"/>
          </ac:picMkLst>
        </pc:picChg>
      </pc:sldChg>
      <pc:sldChg chg="modSp mod">
        <pc:chgData name="Adithya Sai" userId="79959aea6989ffa7" providerId="LiveId" clId="{63057900-A651-495F-B81B-1A9A7E338245}" dt="2021-06-28T03:53:59.719" v="875" actId="208"/>
        <pc:sldMkLst>
          <pc:docMk/>
          <pc:sldMk cId="0" sldId="278"/>
        </pc:sldMkLst>
        <pc:spChg chg="mod">
          <ac:chgData name="Adithya Sai" userId="79959aea6989ffa7" providerId="LiveId" clId="{63057900-A651-495F-B81B-1A9A7E338245}" dt="2021-06-28T03:53:59.719" v="875" actId="208"/>
          <ac:spMkLst>
            <pc:docMk/>
            <pc:sldMk cId="0" sldId="278"/>
            <ac:spMk id="7" creationId="{00000000-0000-0000-0000-000000000000}"/>
          </ac:spMkLst>
        </pc:spChg>
        <pc:picChg chg="mod">
          <ac:chgData name="Adithya Sai" userId="79959aea6989ffa7" providerId="LiveId" clId="{63057900-A651-495F-B81B-1A9A7E338245}" dt="2021-06-28T03:53:59.719" v="875" actId="208"/>
          <ac:picMkLst>
            <pc:docMk/>
            <pc:sldMk cId="0" sldId="278"/>
            <ac:picMk id="1026" creationId="{00000000-0000-0000-0000-000000000000}"/>
          </ac:picMkLst>
        </pc:picChg>
      </pc:sldChg>
      <pc:sldChg chg="modSp mod">
        <pc:chgData name="Adithya Sai" userId="79959aea6989ffa7" providerId="LiveId" clId="{63057900-A651-495F-B81B-1A9A7E338245}" dt="2021-06-28T03:57:49.791" v="890" actId="14100"/>
        <pc:sldMkLst>
          <pc:docMk/>
          <pc:sldMk cId="0" sldId="279"/>
        </pc:sldMkLst>
        <pc:picChg chg="mod">
          <ac:chgData name="Adithya Sai" userId="79959aea6989ffa7" providerId="LiveId" clId="{63057900-A651-495F-B81B-1A9A7E338245}" dt="2021-06-28T03:57:49.791" v="890" actId="14100"/>
          <ac:picMkLst>
            <pc:docMk/>
            <pc:sldMk cId="0" sldId="279"/>
            <ac:picMk id="1026" creationId="{00000000-0000-0000-0000-000000000000}"/>
          </ac:picMkLst>
        </pc:picChg>
      </pc:sldChg>
      <pc:sldChg chg="modSp mod">
        <pc:chgData name="Adithya Sai" userId="79959aea6989ffa7" providerId="LiveId" clId="{63057900-A651-495F-B81B-1A9A7E338245}" dt="2021-06-28T03:54:53.899" v="878" actId="14861"/>
        <pc:sldMkLst>
          <pc:docMk/>
          <pc:sldMk cId="3669567494" sldId="280"/>
        </pc:sldMkLst>
        <pc:spChg chg="mod">
          <ac:chgData name="Adithya Sai" userId="79959aea6989ffa7" providerId="LiveId" clId="{63057900-A651-495F-B81B-1A9A7E338245}" dt="2021-06-28T03:54:53.899" v="878" actId="14861"/>
          <ac:spMkLst>
            <pc:docMk/>
            <pc:sldMk cId="3669567494" sldId="280"/>
            <ac:spMk id="2" creationId="{02E48E90-11A8-4108-8312-9BE6A6D02F91}"/>
          </ac:spMkLst>
        </pc:spChg>
      </pc:sldChg>
      <pc:sldChg chg="modSp mod">
        <pc:chgData name="Adithya Sai" userId="79959aea6989ffa7" providerId="LiveId" clId="{63057900-A651-495F-B81B-1A9A7E338245}" dt="2021-06-28T03:55:57.322" v="882" actId="14861"/>
        <pc:sldMkLst>
          <pc:docMk/>
          <pc:sldMk cId="3671740505" sldId="281"/>
        </pc:sldMkLst>
        <pc:spChg chg="mod">
          <ac:chgData name="Adithya Sai" userId="79959aea6989ffa7" providerId="LiveId" clId="{63057900-A651-495F-B81B-1A9A7E338245}" dt="2021-06-28T03:55:57.322" v="882" actId="14861"/>
          <ac:spMkLst>
            <pc:docMk/>
            <pc:sldMk cId="3671740505" sldId="281"/>
            <ac:spMk id="2" creationId="{F1938B5B-7279-41B8-9966-43015F242CFD}"/>
          </ac:spMkLst>
        </pc:spChg>
      </pc:sldChg>
      <pc:sldChg chg="modSp mod">
        <pc:chgData name="Adithya Sai" userId="79959aea6989ffa7" providerId="LiveId" clId="{63057900-A651-495F-B81B-1A9A7E338245}" dt="2021-06-28T03:58:52.437" v="894" actId="14861"/>
        <pc:sldMkLst>
          <pc:docMk/>
          <pc:sldMk cId="3580321901" sldId="282"/>
        </pc:sldMkLst>
        <pc:spChg chg="mod">
          <ac:chgData name="Adithya Sai" userId="79959aea6989ffa7" providerId="LiveId" clId="{63057900-A651-495F-B81B-1A9A7E338245}" dt="2021-06-28T03:58:52.437" v="894" actId="14861"/>
          <ac:spMkLst>
            <pc:docMk/>
            <pc:sldMk cId="3580321901" sldId="282"/>
            <ac:spMk id="4" creationId="{02E48E90-11A8-4108-8312-9BE6A6D02F91}"/>
          </ac:spMkLst>
        </pc:spChg>
      </pc:sldChg>
      <pc:sldChg chg="addSp modSp new mod">
        <pc:chgData name="Adithya Sai" userId="79959aea6989ffa7" providerId="LiveId" clId="{63057900-A651-495F-B81B-1A9A7E338245}" dt="2021-06-28T03:52:48.079" v="869" actId="14861"/>
        <pc:sldMkLst>
          <pc:docMk/>
          <pc:sldMk cId="3591890413" sldId="283"/>
        </pc:sldMkLst>
        <pc:spChg chg="add mod">
          <ac:chgData name="Adithya Sai" userId="79959aea6989ffa7" providerId="LiveId" clId="{63057900-A651-495F-B81B-1A9A7E338245}" dt="2021-06-28T02:23:51.283" v="85" actId="1037"/>
          <ac:spMkLst>
            <pc:docMk/>
            <pc:sldMk cId="3591890413" sldId="283"/>
            <ac:spMk id="4" creationId="{6D852EDD-2961-4BAD-90E6-F89456503169}"/>
          </ac:spMkLst>
        </pc:spChg>
        <pc:picChg chg="add mod modCrop">
          <ac:chgData name="Adithya Sai" userId="79959aea6989ffa7" providerId="LiveId" clId="{63057900-A651-495F-B81B-1A9A7E338245}" dt="2021-06-28T03:52:48.079" v="869" actId="14861"/>
          <ac:picMkLst>
            <pc:docMk/>
            <pc:sldMk cId="3591890413" sldId="283"/>
            <ac:picMk id="3" creationId="{12482545-22E0-4C61-A6DC-B34A83D55596}"/>
          </ac:picMkLst>
        </pc:picChg>
      </pc:sldChg>
      <pc:sldChg chg="addSp modSp new del mod">
        <pc:chgData name="Adithya Sai" userId="79959aea6989ffa7" providerId="LiveId" clId="{63057900-A651-495F-B81B-1A9A7E338245}" dt="2021-06-28T03:49:22.477" v="848" actId="2696"/>
        <pc:sldMkLst>
          <pc:docMk/>
          <pc:sldMk cId="4119727714" sldId="284"/>
        </pc:sldMkLst>
        <pc:spChg chg="add mod">
          <ac:chgData name="Adithya Sai" userId="79959aea6989ffa7" providerId="LiveId" clId="{63057900-A651-495F-B81B-1A9A7E338245}" dt="2021-06-28T03:40:05.129" v="95" actId="14100"/>
          <ac:spMkLst>
            <pc:docMk/>
            <pc:sldMk cId="4119727714" sldId="284"/>
            <ac:spMk id="3" creationId="{1FB3E8A3-D235-48F1-B653-39F2DC1E94B5}"/>
          </ac:spMkLst>
        </pc:spChg>
      </pc:sldChg>
      <pc:sldChg chg="addSp modSp new mod">
        <pc:chgData name="Adithya Sai" userId="79959aea6989ffa7" providerId="LiveId" clId="{63057900-A651-495F-B81B-1A9A7E338245}" dt="2021-06-28T03:52:18.702" v="867" actId="14861"/>
        <pc:sldMkLst>
          <pc:docMk/>
          <pc:sldMk cId="3775311568" sldId="285"/>
        </pc:sldMkLst>
        <pc:spChg chg="add mod">
          <ac:chgData name="Adithya Sai" userId="79959aea6989ffa7" providerId="LiveId" clId="{63057900-A651-495F-B81B-1A9A7E338245}" dt="2021-06-28T03:52:18.702" v="867" actId="14861"/>
          <ac:spMkLst>
            <pc:docMk/>
            <pc:sldMk cId="3775311568" sldId="285"/>
            <ac:spMk id="3" creationId="{9CB74397-6E81-44D4-BA28-546190C5F564}"/>
          </ac:spMkLst>
        </pc:spChg>
        <pc:spChg chg="add mod">
          <ac:chgData name="Adithya Sai" userId="79959aea6989ffa7" providerId="LiveId" clId="{63057900-A651-495F-B81B-1A9A7E338245}" dt="2021-06-28T03:51:02.945" v="857" actId="1037"/>
          <ac:spMkLst>
            <pc:docMk/>
            <pc:sldMk cId="3775311568" sldId="285"/>
            <ac:spMk id="4" creationId="{B8C07003-56DD-41F1-85C1-E7C4E48D55B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2947A-5971-4D93-944C-4681FC053F9B}" type="datetimeFigureOut">
              <a:rPr lang="en-IN" smtClean="0"/>
              <a:pPr/>
              <a:t>28-06-2021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BFC89C-2F7C-4944-9A2C-7797D3CAAFDE}" type="slidenum">
              <a:rPr lang="en-IN" smtClean="0"/>
              <a:pPr/>
              <a:t>‹#›</a:t>
            </a:fld>
            <a:endParaRPr lang="en-IN"/>
          </a:p>
        </p:txBody>
      </p:sp>
    </p:spTree>
    <p:extLst>
      <p:ext uri="{BB962C8B-B14F-4D97-AF65-F5344CB8AC3E}">
        <p14:creationId xmlns:p14="http://schemas.microsoft.com/office/powerpoint/2010/main" xmlns="" val="1663896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7E34D3-FA35-45F1-B10C-79798732C000}" type="datetimeFigureOut">
              <a:rPr lang="en-IN" smtClean="0"/>
              <a:pPr/>
              <a:t>28-06-2021</a:t>
            </a:fld>
            <a:endParaRPr lang="en-IN"/>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4E30BA9-6E52-4D9E-9D14-565A3349961A}" type="slidenum">
              <a:rPr lang="en-IN" smtClean="0"/>
              <a:pPr/>
              <a:t>‹#›</a:t>
            </a:fld>
            <a:endParaRPr lang="en-IN"/>
          </a:p>
        </p:txBody>
      </p:sp>
      <p:pic>
        <p:nvPicPr>
          <p:cNvPr id="7" name="Picture 6">
            <a:extLst>
              <a:ext uri="{FF2B5EF4-FFF2-40B4-BE49-F238E27FC236}">
                <a16:creationId xmlns:a16="http://schemas.microsoft.com/office/drawing/2014/main" xmlns="" id="{9853CBD0-53C7-430A-8314-990028CB8D5D}"/>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195956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E34D3-FA35-45F1-B10C-79798732C000}" type="datetimeFigureOut">
              <a:rPr lang="en-IN" smtClean="0"/>
              <a:pPr/>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0BA9-6E52-4D9E-9D14-565A3349961A}" type="slidenum">
              <a:rPr lang="en-IN" smtClean="0"/>
              <a:pPr/>
              <a:t>‹#›</a:t>
            </a:fld>
            <a:endParaRPr lang="en-IN"/>
          </a:p>
        </p:txBody>
      </p:sp>
      <p:pic>
        <p:nvPicPr>
          <p:cNvPr id="7" name="Picture 6">
            <a:extLst>
              <a:ext uri="{FF2B5EF4-FFF2-40B4-BE49-F238E27FC236}">
                <a16:creationId xmlns:a16="http://schemas.microsoft.com/office/drawing/2014/main" xmlns="" id="{1384AF21-85E3-4EA4-AF03-1A320AEECBF8}"/>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507368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E34D3-FA35-45F1-B10C-79798732C000}" type="datetimeFigureOut">
              <a:rPr lang="en-IN" smtClean="0"/>
              <a:pPr/>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0BA9-6E52-4D9E-9D14-565A3349961A}" type="slidenum">
              <a:rPr lang="en-IN" smtClean="0"/>
              <a:pPr/>
              <a:t>‹#›</a:t>
            </a:fld>
            <a:endParaRPr lang="en-IN"/>
          </a:p>
        </p:txBody>
      </p:sp>
    </p:spTree>
    <p:extLst>
      <p:ext uri="{BB962C8B-B14F-4D97-AF65-F5344CB8AC3E}">
        <p14:creationId xmlns:p14="http://schemas.microsoft.com/office/powerpoint/2010/main" xmlns="" val="2750611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E34D3-FA35-45F1-B10C-79798732C000}" type="datetimeFigureOut">
              <a:rPr lang="en-IN" smtClean="0"/>
              <a:pPr/>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0BA9-6E52-4D9E-9D14-565A3349961A}" type="slidenum">
              <a:rPr lang="en-IN" smtClean="0"/>
              <a:pPr/>
              <a:t>‹#›</a:t>
            </a:fld>
            <a:endParaRPr lang="en-IN"/>
          </a:p>
        </p:txBody>
      </p:sp>
      <p:pic>
        <p:nvPicPr>
          <p:cNvPr id="7" name="Picture 6">
            <a:extLst>
              <a:ext uri="{FF2B5EF4-FFF2-40B4-BE49-F238E27FC236}">
                <a16:creationId xmlns:a16="http://schemas.microsoft.com/office/drawing/2014/main" xmlns="" id="{C7B379D0-2E2B-41A2-89A9-4F2A025A3A6C}"/>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4009707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E34D3-FA35-45F1-B10C-79798732C000}" type="datetimeFigureOut">
              <a:rPr lang="en-IN" smtClean="0"/>
              <a:pPr/>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0BA9-6E52-4D9E-9D14-565A3349961A}" type="slidenum">
              <a:rPr lang="en-IN" smtClean="0"/>
              <a:pPr/>
              <a:t>‹#›</a:t>
            </a:fld>
            <a:endParaRPr lang="en-IN"/>
          </a:p>
        </p:txBody>
      </p:sp>
      <p:pic>
        <p:nvPicPr>
          <p:cNvPr id="7" name="Picture 6">
            <a:extLst>
              <a:ext uri="{FF2B5EF4-FFF2-40B4-BE49-F238E27FC236}">
                <a16:creationId xmlns:a16="http://schemas.microsoft.com/office/drawing/2014/main" xmlns="" id="{5E10A1FA-6037-4D0D-B34F-6C566FCF7C46}"/>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392456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7E34D3-FA35-45F1-B10C-79798732C000}" type="datetimeFigureOut">
              <a:rPr lang="en-IN" smtClean="0"/>
              <a:pPr/>
              <a:t>28-06-2021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30BA9-6E52-4D9E-9D14-565A3349961A}" type="slidenum">
              <a:rPr lang="en-IN" smtClean="0"/>
              <a:pPr/>
              <a:t>‹#›</a:t>
            </a:fld>
            <a:endParaRPr lang="en-IN"/>
          </a:p>
        </p:txBody>
      </p:sp>
      <p:pic>
        <p:nvPicPr>
          <p:cNvPr id="8" name="Picture 7">
            <a:extLst>
              <a:ext uri="{FF2B5EF4-FFF2-40B4-BE49-F238E27FC236}">
                <a16:creationId xmlns:a16="http://schemas.microsoft.com/office/drawing/2014/main" xmlns="" id="{85A99CF4-63FC-44FA-B216-0A0736BF4242}"/>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79260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7E34D3-FA35-45F1-B10C-79798732C000}" type="datetimeFigureOut">
              <a:rPr lang="en-IN" smtClean="0"/>
              <a:pPr/>
              <a:t>28-06-2021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E30BA9-6E52-4D9E-9D14-565A3349961A}" type="slidenum">
              <a:rPr lang="en-IN" smtClean="0"/>
              <a:pPr/>
              <a:t>‹#›</a:t>
            </a:fld>
            <a:endParaRPr lang="en-IN"/>
          </a:p>
        </p:txBody>
      </p:sp>
      <p:pic>
        <p:nvPicPr>
          <p:cNvPr id="10" name="Picture 9">
            <a:extLst>
              <a:ext uri="{FF2B5EF4-FFF2-40B4-BE49-F238E27FC236}">
                <a16:creationId xmlns:a16="http://schemas.microsoft.com/office/drawing/2014/main" xmlns="" id="{D75542EB-CEED-4033-A4D0-3C46033A5A75}"/>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3844392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7E34D3-FA35-45F1-B10C-79798732C000}" type="datetimeFigureOut">
              <a:rPr lang="en-IN" smtClean="0"/>
              <a:pPr/>
              <a:t>28-06-2021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E30BA9-6E52-4D9E-9D14-565A3349961A}" type="slidenum">
              <a:rPr lang="en-IN" smtClean="0"/>
              <a:pPr/>
              <a:t>‹#›</a:t>
            </a:fld>
            <a:endParaRPr lang="en-IN"/>
          </a:p>
        </p:txBody>
      </p:sp>
      <p:pic>
        <p:nvPicPr>
          <p:cNvPr id="6" name="Picture 5">
            <a:extLst>
              <a:ext uri="{FF2B5EF4-FFF2-40B4-BE49-F238E27FC236}">
                <a16:creationId xmlns:a16="http://schemas.microsoft.com/office/drawing/2014/main" xmlns="" id="{EB08B14C-2F18-4883-B336-90AA237039CE}"/>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3612812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E34D3-FA35-45F1-B10C-79798732C000}" type="datetimeFigureOut">
              <a:rPr lang="en-IN" smtClean="0"/>
              <a:pPr/>
              <a:t>28-06-2021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E30BA9-6E52-4D9E-9D14-565A3349961A}" type="slidenum">
              <a:rPr lang="en-IN" smtClean="0"/>
              <a:pPr/>
              <a:t>‹#›</a:t>
            </a:fld>
            <a:endParaRPr lang="en-IN"/>
          </a:p>
        </p:txBody>
      </p:sp>
      <p:pic>
        <p:nvPicPr>
          <p:cNvPr id="5" name="Picture 4">
            <a:extLst>
              <a:ext uri="{FF2B5EF4-FFF2-40B4-BE49-F238E27FC236}">
                <a16:creationId xmlns:a16="http://schemas.microsoft.com/office/drawing/2014/main" xmlns="" id="{AD4F6269-C8BA-46D0-A24A-399D14A4CF85}"/>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2975029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E34D3-FA35-45F1-B10C-79798732C000}" type="datetimeFigureOut">
              <a:rPr lang="en-IN" smtClean="0"/>
              <a:pPr/>
              <a:t>28-06-2021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30BA9-6E52-4D9E-9D14-565A3349961A}" type="slidenum">
              <a:rPr lang="en-IN" smtClean="0"/>
              <a:pPr/>
              <a:t>‹#›</a:t>
            </a:fld>
            <a:endParaRPr lang="en-IN"/>
          </a:p>
        </p:txBody>
      </p:sp>
      <p:pic>
        <p:nvPicPr>
          <p:cNvPr id="8" name="Picture 7">
            <a:extLst>
              <a:ext uri="{FF2B5EF4-FFF2-40B4-BE49-F238E27FC236}">
                <a16:creationId xmlns:a16="http://schemas.microsoft.com/office/drawing/2014/main" xmlns="" id="{2EB5AA85-2059-454A-A4B5-7A4ADF772B25}"/>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2361015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E34D3-FA35-45F1-B10C-79798732C000}" type="datetimeFigureOut">
              <a:rPr lang="en-IN" smtClean="0"/>
              <a:pPr/>
              <a:t>28-06-2021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30BA9-6E52-4D9E-9D14-565A3349961A}" type="slidenum">
              <a:rPr lang="en-IN" smtClean="0"/>
              <a:pPr/>
              <a:t>‹#›</a:t>
            </a:fld>
            <a:endParaRPr lang="en-IN"/>
          </a:p>
        </p:txBody>
      </p:sp>
      <p:pic>
        <p:nvPicPr>
          <p:cNvPr id="8" name="Picture 7">
            <a:extLst>
              <a:ext uri="{FF2B5EF4-FFF2-40B4-BE49-F238E27FC236}">
                <a16:creationId xmlns:a16="http://schemas.microsoft.com/office/drawing/2014/main" xmlns="" id="{03C01887-9A6F-4744-B1DE-699EA090D76D}"/>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81556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E34D3-FA35-45F1-B10C-79798732C000}" type="datetimeFigureOut">
              <a:rPr lang="en-IN" smtClean="0"/>
              <a:pPr/>
              <a:t>28-06-2021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30BA9-6E52-4D9E-9D14-565A3349961A}" type="slidenum">
              <a:rPr lang="en-IN" smtClean="0"/>
              <a:pPr/>
              <a:t>‹#›</a:t>
            </a:fld>
            <a:endParaRPr lang="en-IN"/>
          </a:p>
        </p:txBody>
      </p:sp>
    </p:spTree>
    <p:extLst>
      <p:ext uri="{BB962C8B-B14F-4D97-AF65-F5344CB8AC3E}">
        <p14:creationId xmlns:p14="http://schemas.microsoft.com/office/powerpoint/2010/main" xmlns="" val="229289080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3" descr="A group of people posing for the camera&#10;&#10;Description generated with very high confidence"/>
          <p:cNvPicPr preferRelativeResize="0"/>
          <p:nvPr/>
        </p:nvPicPr>
        <p:blipFill rotWithShape="1">
          <a:blip r:embed="rId3" cstate="print">
            <a:alphaModFix/>
          </a:blip>
          <a:srcRect t="15378" r="-3" b="15373"/>
          <a:stretch/>
        </p:blipFill>
        <p:spPr>
          <a:xfrm>
            <a:off x="3649321" y="3"/>
            <a:ext cx="4609359" cy="2426373"/>
          </a:xfrm>
          <a:prstGeom prst="roundRect">
            <a:avLst>
              <a:gd name="adj" fmla="val 8594"/>
            </a:avLst>
          </a:prstGeom>
          <a:solidFill>
            <a:srgbClr val="FFFFFF">
              <a:shade val="85000"/>
            </a:srgbClr>
          </a:solidFill>
          <a:ln>
            <a:noFill/>
          </a:ln>
          <a:effectLst>
            <a:glow rad="228600">
              <a:schemeClr val="accent5">
                <a:satMod val="175000"/>
                <a:alpha val="40000"/>
              </a:schemeClr>
            </a:glow>
            <a:reflection blurRad="12700" stA="38000" endPos="28000" dist="5000" dir="5400000" sy="-100000" algn="bl" rotWithShape="0"/>
          </a:effectLst>
        </p:spPr>
      </p:pic>
      <p:pic>
        <p:nvPicPr>
          <p:cNvPr id="92" name="Google Shape;92;p13" descr="A large sign above the front of a building&#10;&#10;Description generated with very high confidence"/>
          <p:cNvPicPr preferRelativeResize="0"/>
          <p:nvPr/>
        </p:nvPicPr>
        <p:blipFill rotWithShape="1">
          <a:blip r:embed="rId4" cstate="print">
            <a:alphaModFix/>
          </a:blip>
          <a:srcRect t="35118" r="2" b="17274"/>
          <a:stretch/>
        </p:blipFill>
        <p:spPr>
          <a:xfrm>
            <a:off x="20" y="-6954"/>
            <a:ext cx="4475120" cy="2426373"/>
          </a:xfrm>
          <a:prstGeom prst="roundRect">
            <a:avLst>
              <a:gd name="adj" fmla="val 8594"/>
            </a:avLst>
          </a:prstGeom>
          <a:solidFill>
            <a:srgbClr val="FFFFFF">
              <a:shade val="85000"/>
            </a:srgbClr>
          </a:solidFill>
          <a:ln>
            <a:noFill/>
          </a:ln>
          <a:effectLst>
            <a:glow rad="228600">
              <a:schemeClr val="accent5">
                <a:satMod val="175000"/>
                <a:alpha val="40000"/>
              </a:schemeClr>
            </a:glow>
            <a:reflection blurRad="12700" stA="38000" endPos="28000" dist="5000" dir="5400000" sy="-100000" algn="bl" rotWithShape="0"/>
          </a:effectLst>
        </p:spPr>
      </p:pic>
      <p:pic>
        <p:nvPicPr>
          <p:cNvPr id="93" name="Google Shape;93;p13" descr="A group of people sitting at a table&#10;&#10;Description generated with very high confidence"/>
          <p:cNvPicPr preferRelativeResize="0"/>
          <p:nvPr/>
        </p:nvPicPr>
        <p:blipFill rotWithShape="1">
          <a:blip r:embed="rId5" cstate="print">
            <a:alphaModFix/>
          </a:blip>
          <a:srcRect t="30138" r="3" b="10194"/>
          <a:stretch/>
        </p:blipFill>
        <p:spPr>
          <a:xfrm>
            <a:off x="7431341" y="1"/>
            <a:ext cx="4760659" cy="2426373"/>
          </a:xfrm>
          <a:prstGeom prst="roundRect">
            <a:avLst>
              <a:gd name="adj" fmla="val 8594"/>
            </a:avLst>
          </a:prstGeom>
          <a:solidFill>
            <a:srgbClr val="FFFFFF">
              <a:shade val="85000"/>
            </a:srgbClr>
          </a:solidFill>
          <a:ln>
            <a:noFill/>
          </a:ln>
          <a:effectLst>
            <a:glow rad="228600">
              <a:schemeClr val="accent5">
                <a:satMod val="175000"/>
                <a:alpha val="40000"/>
              </a:schemeClr>
            </a:glow>
            <a:reflection blurRad="12700" stA="38000" endPos="28000" dist="5000" dir="5400000" sy="-100000" algn="bl" rotWithShape="0"/>
          </a:effectLst>
        </p:spPr>
      </p:pic>
      <p:pic>
        <p:nvPicPr>
          <p:cNvPr id="94" name="Google Shape;94;p13" descr="A group of people looking at the camera&#10;&#10;Description generated with very high confidence"/>
          <p:cNvPicPr preferRelativeResize="0"/>
          <p:nvPr/>
        </p:nvPicPr>
        <p:blipFill rotWithShape="1">
          <a:blip r:embed="rId6" cstate="print">
            <a:alphaModFix/>
          </a:blip>
          <a:srcRect r="1" b="27199"/>
          <a:stretch/>
        </p:blipFill>
        <p:spPr>
          <a:xfrm>
            <a:off x="7716860" y="4438580"/>
            <a:ext cx="4475140" cy="2419419"/>
          </a:xfrm>
          <a:prstGeom prst="roundRect">
            <a:avLst>
              <a:gd name="adj" fmla="val 8594"/>
            </a:avLst>
          </a:prstGeom>
          <a:solidFill>
            <a:srgbClr val="FFFFFF">
              <a:shade val="85000"/>
            </a:srgbClr>
          </a:solidFill>
          <a:ln>
            <a:noFill/>
          </a:ln>
          <a:effectLst>
            <a:glow rad="228600">
              <a:schemeClr val="accent5">
                <a:satMod val="175000"/>
                <a:alpha val="40000"/>
              </a:schemeClr>
            </a:glow>
            <a:reflection blurRad="12700" stA="38000" endPos="28000" dist="5000" dir="5400000" sy="-100000" algn="bl" rotWithShape="0"/>
          </a:effectLst>
        </p:spPr>
      </p:pic>
      <p:pic>
        <p:nvPicPr>
          <p:cNvPr id="95" name="Google Shape;95;p13" descr="A group of people standing in a room&#10;&#10;Description generated with very high confidence"/>
          <p:cNvPicPr preferRelativeResize="0"/>
          <p:nvPr/>
        </p:nvPicPr>
        <p:blipFill rotWithShape="1">
          <a:blip r:embed="rId7" cstate="print">
            <a:alphaModFix/>
          </a:blip>
          <a:srcRect r="-1" b="27961"/>
          <a:stretch/>
        </p:blipFill>
        <p:spPr>
          <a:xfrm>
            <a:off x="4039737" y="4438045"/>
            <a:ext cx="4523640" cy="2419953"/>
          </a:xfrm>
          <a:prstGeom prst="roundRect">
            <a:avLst>
              <a:gd name="adj" fmla="val 8594"/>
            </a:avLst>
          </a:prstGeom>
          <a:solidFill>
            <a:srgbClr val="FFFFFF">
              <a:shade val="85000"/>
            </a:srgbClr>
          </a:solidFill>
          <a:ln>
            <a:noFill/>
          </a:ln>
          <a:effectLst>
            <a:glow rad="228600">
              <a:schemeClr val="accent5">
                <a:satMod val="175000"/>
                <a:alpha val="40000"/>
              </a:schemeClr>
            </a:glow>
            <a:reflection blurRad="12700" stA="38000" endPos="28000" dist="5000" dir="5400000" sy="-100000" algn="bl" rotWithShape="0"/>
          </a:effectLst>
        </p:spPr>
      </p:pic>
      <p:pic>
        <p:nvPicPr>
          <p:cNvPr id="96" name="Google Shape;96;p13" descr="A group of people sitting at a table&#10;&#10;Description generated with very high confidence"/>
          <p:cNvPicPr preferRelativeResize="0"/>
          <p:nvPr/>
        </p:nvPicPr>
        <p:blipFill rotWithShape="1">
          <a:blip r:embed="rId8" cstate="print">
            <a:alphaModFix/>
          </a:blip>
          <a:srcRect t="33084" b="530"/>
          <a:stretch/>
        </p:blipFill>
        <p:spPr>
          <a:xfrm>
            <a:off x="-2" y="4445000"/>
            <a:ext cx="4908824" cy="2419953"/>
          </a:xfrm>
          <a:prstGeom prst="roundRect">
            <a:avLst>
              <a:gd name="adj" fmla="val 8594"/>
            </a:avLst>
          </a:prstGeom>
          <a:solidFill>
            <a:srgbClr val="FFFFFF">
              <a:shade val="85000"/>
            </a:srgbClr>
          </a:solidFill>
          <a:ln>
            <a:noFill/>
          </a:ln>
          <a:effectLst>
            <a:glow rad="228600">
              <a:schemeClr val="accent5">
                <a:satMod val="175000"/>
                <a:alpha val="40000"/>
              </a:schemeClr>
            </a:glow>
            <a:reflection blurRad="12700" stA="38000" endPos="28000" dist="5000" dir="5400000" sy="-100000" algn="bl" rotWithShape="0"/>
          </a:effectLst>
        </p:spPr>
      </p:pic>
      <p:pic>
        <p:nvPicPr>
          <p:cNvPr id="97" name="Google Shape;97;p13"/>
          <p:cNvPicPr preferRelativeResize="0"/>
          <p:nvPr/>
        </p:nvPicPr>
        <p:blipFill rotWithShape="1">
          <a:blip r:embed="rId9" cstate="print">
            <a:alphaModFix/>
          </a:blip>
          <a:srcRect/>
          <a:stretch/>
        </p:blipFill>
        <p:spPr>
          <a:xfrm>
            <a:off x="12700" y="2433329"/>
            <a:ext cx="12107697" cy="1997759"/>
          </a:xfrm>
          <a:prstGeom prst="roundRect">
            <a:avLst>
              <a:gd name="adj" fmla="val 8594"/>
            </a:avLst>
          </a:prstGeom>
          <a:solidFill>
            <a:srgbClr val="FFFFFF">
              <a:shade val="85000"/>
            </a:srgbClr>
          </a:solidFill>
          <a:ln>
            <a:noFill/>
          </a:ln>
          <a:effectLst>
            <a:glow rad="228600">
              <a:schemeClr val="accent5">
                <a:satMod val="175000"/>
                <a:alpha val="40000"/>
              </a:schemeClr>
            </a:glow>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9ADCF6-9F84-4D66-80CF-5AD47A5A3769}"/>
              </a:ext>
            </a:extLst>
          </p:cNvPr>
          <p:cNvSpPr>
            <a:spLocks noGrp="1"/>
          </p:cNvSpPr>
          <p:nvPr>
            <p:ph type="title"/>
          </p:nvPr>
        </p:nvSpPr>
        <p:spPr/>
        <p:txBody>
          <a:bodyPr>
            <a:normAutofit/>
          </a:bodyPr>
          <a:lstStyle/>
          <a:p>
            <a:r>
              <a:rPr lang="en-IN" sz="2800" b="1" dirty="0">
                <a:latin typeface="Algerian" panose="04020705040A02060702" pitchFamily="82" charset="0"/>
              </a:rPr>
              <a:t>Model Development</a:t>
            </a:r>
          </a:p>
        </p:txBody>
      </p:sp>
      <p:sp>
        <p:nvSpPr>
          <p:cNvPr id="3" name="Content Placeholder 2">
            <a:extLst>
              <a:ext uri="{FF2B5EF4-FFF2-40B4-BE49-F238E27FC236}">
                <a16:creationId xmlns:a16="http://schemas.microsoft.com/office/drawing/2014/main" xmlns="" id="{40F07794-0C00-4E4E-AA0C-8513D5DC260E}"/>
              </a:ext>
            </a:extLst>
          </p:cNvPr>
          <p:cNvSpPr>
            <a:spLocks noGrp="1"/>
          </p:cNvSpPr>
          <p:nvPr>
            <p:ph idx="1"/>
          </p:nvPr>
        </p:nvSpPr>
        <p:spPr>
          <a:xfrm>
            <a:off x="838200" y="1568170"/>
            <a:ext cx="10515600" cy="4459767"/>
          </a:xfrm>
          <a:ln>
            <a:solidFill>
              <a:schemeClr val="tx1"/>
            </a:solidFill>
          </a:ln>
          <a:effectLst>
            <a:glow rad="63500">
              <a:schemeClr val="accent2">
                <a:satMod val="175000"/>
                <a:alpha val="40000"/>
              </a:schemeClr>
            </a:glow>
          </a:effectLst>
        </p:spPr>
        <p:txBody>
          <a:bodyPr>
            <a:noAutofit/>
          </a:bodyPr>
          <a:lstStyle/>
          <a:p>
            <a:pPr>
              <a:buFont typeface="Wingdings" panose="05000000000000000000" pitchFamily="2" charset="2"/>
              <a:buChar char="Ø"/>
            </a:pPr>
            <a:r>
              <a:rPr lang="en-IN" sz="1800" dirty="0"/>
              <a:t>We have worked in three different Recommender Systems:</a:t>
            </a:r>
          </a:p>
          <a:p>
            <a:pPr marL="0" indent="0">
              <a:buNone/>
            </a:pPr>
            <a:r>
              <a:rPr lang="en-IN" sz="1800" dirty="0"/>
              <a:t>             1. Popularity Based Recommender System</a:t>
            </a:r>
          </a:p>
          <a:p>
            <a:pPr marL="0" indent="0">
              <a:buNone/>
            </a:pPr>
            <a:r>
              <a:rPr lang="en-IN" sz="1800" dirty="0"/>
              <a:t>             2. Content Based Filtering Recommender System</a:t>
            </a:r>
          </a:p>
          <a:p>
            <a:pPr marL="0" indent="0">
              <a:buNone/>
            </a:pPr>
            <a:r>
              <a:rPr lang="en-IN" sz="1800" dirty="0"/>
              <a:t>                    Model Developed using three different ways</a:t>
            </a:r>
          </a:p>
          <a:p>
            <a:pPr marL="0" indent="0">
              <a:buNone/>
            </a:pPr>
            <a:r>
              <a:rPr lang="en-IN" sz="1800" dirty="0"/>
              <a:t>                       A. using  oops</a:t>
            </a:r>
          </a:p>
          <a:p>
            <a:pPr marL="0" indent="0">
              <a:buNone/>
            </a:pPr>
            <a:r>
              <a:rPr lang="en-IN" sz="1800" dirty="0"/>
              <a:t>                       b. using KNN</a:t>
            </a:r>
          </a:p>
          <a:p>
            <a:pPr marL="0" indent="0">
              <a:buNone/>
            </a:pPr>
            <a:r>
              <a:rPr lang="en-IN" sz="1800" dirty="0"/>
              <a:t>                       C. Pearson Correlation</a:t>
            </a:r>
          </a:p>
          <a:p>
            <a:pPr marL="0" indent="0">
              <a:buNone/>
            </a:pPr>
            <a:r>
              <a:rPr lang="en-IN" sz="1800" dirty="0"/>
              <a:t>             3. Collaborative Based Recommender System</a:t>
            </a:r>
          </a:p>
          <a:p>
            <a:pPr marL="0" indent="0">
              <a:buNone/>
            </a:pPr>
            <a:r>
              <a:rPr lang="en-IN" sz="1800" dirty="0"/>
              <a:t>                     Model Here are of two types</a:t>
            </a:r>
          </a:p>
          <a:p>
            <a:pPr marL="0" indent="0">
              <a:buNone/>
            </a:pPr>
            <a:r>
              <a:rPr lang="en-IN" sz="1800" dirty="0"/>
              <a:t>                       A. Memory Based Model ( can be Developed Using Oops or Non Parametric Machine Learning</a:t>
            </a:r>
          </a:p>
          <a:p>
            <a:pPr marL="0" indent="0">
              <a:buNone/>
            </a:pPr>
            <a:r>
              <a:rPr lang="en-IN" sz="1800" dirty="0"/>
              <a:t>                                                                      approaches like KNN)</a:t>
            </a:r>
          </a:p>
          <a:p>
            <a:pPr marL="0" indent="0">
              <a:buNone/>
            </a:pPr>
            <a:r>
              <a:rPr lang="en-IN" sz="1800" dirty="0"/>
              <a:t>                       B. Model Based Model</a:t>
            </a:r>
          </a:p>
        </p:txBody>
      </p:sp>
      <p:sp>
        <p:nvSpPr>
          <p:cNvPr id="6" name="Arrow: Right 5">
            <a:extLst>
              <a:ext uri="{FF2B5EF4-FFF2-40B4-BE49-F238E27FC236}">
                <a16:creationId xmlns:a16="http://schemas.microsoft.com/office/drawing/2014/main" xmlns="" id="{E63DDF55-3924-409D-86F1-C78533B68059}"/>
              </a:ext>
            </a:extLst>
          </p:cNvPr>
          <p:cNvSpPr/>
          <p:nvPr/>
        </p:nvSpPr>
        <p:spPr>
          <a:xfrm>
            <a:off x="1624612" y="2802339"/>
            <a:ext cx="257452" cy="7402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xmlns="" id="{01486606-9D53-4145-A503-77651DBE2F79}"/>
              </a:ext>
            </a:extLst>
          </p:cNvPr>
          <p:cNvSpPr/>
          <p:nvPr/>
        </p:nvSpPr>
        <p:spPr>
          <a:xfrm>
            <a:off x="1624612" y="4668127"/>
            <a:ext cx="257452" cy="7402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8084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1D64F897-5318-43DE-AC5F-7CA73CCDF6FC}"/>
              </a:ext>
            </a:extLst>
          </p:cNvPr>
          <p:cNvPicPr>
            <a:picLocks noChangeAspect="1"/>
          </p:cNvPicPr>
          <p:nvPr/>
        </p:nvPicPr>
        <p:blipFill>
          <a:blip r:embed="rId2" cstate="print"/>
          <a:stretch>
            <a:fillRect/>
          </a:stretch>
        </p:blipFill>
        <p:spPr>
          <a:xfrm>
            <a:off x="6096000" y="1986020"/>
            <a:ext cx="5966867" cy="4223906"/>
          </a:xfrm>
          <a:prstGeom prst="rect">
            <a:avLst/>
          </a:prstGeom>
          <a:ln w="38100" cap="sq">
            <a:solidFill>
              <a:srgbClr val="000000"/>
            </a:solidFill>
            <a:prstDash val="solid"/>
            <a:miter lim="800000"/>
          </a:ln>
          <a:effectLst>
            <a:glow rad="63500">
              <a:schemeClr val="accent2">
                <a:satMod val="175000"/>
                <a:alpha val="40000"/>
              </a:schemeClr>
            </a:glow>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xmlns="" id="{4A63FA17-5483-4283-8712-0F01C38A3EE0}"/>
              </a:ext>
            </a:extLst>
          </p:cNvPr>
          <p:cNvSpPr txBox="1"/>
          <p:nvPr/>
        </p:nvSpPr>
        <p:spPr>
          <a:xfrm>
            <a:off x="2201659" y="1233996"/>
            <a:ext cx="8797986" cy="646331"/>
          </a:xfrm>
          <a:prstGeom prst="rect">
            <a:avLst/>
          </a:prstGeom>
          <a:noFill/>
        </p:spPr>
        <p:txBody>
          <a:bodyPr wrap="none" rtlCol="0">
            <a:spAutoFit/>
          </a:bodyPr>
          <a:lstStyle/>
          <a:p>
            <a:r>
              <a:rPr lang="en-IN" dirty="0"/>
              <a:t>From Both The Images We Can See Irrespective To The User The Songs Recommended Were</a:t>
            </a:r>
          </a:p>
          <a:p>
            <a:r>
              <a:rPr lang="en-IN" dirty="0"/>
              <a:t> Same and these were The popular songs so far according to the listen history</a:t>
            </a:r>
          </a:p>
        </p:txBody>
      </p:sp>
      <p:sp>
        <p:nvSpPr>
          <p:cNvPr id="10" name="Arrow: Right 9">
            <a:extLst>
              <a:ext uri="{FF2B5EF4-FFF2-40B4-BE49-F238E27FC236}">
                <a16:creationId xmlns:a16="http://schemas.microsoft.com/office/drawing/2014/main" xmlns="" id="{7F88E567-D499-4284-B59A-B6ACCDA85A8D}"/>
              </a:ext>
            </a:extLst>
          </p:cNvPr>
          <p:cNvSpPr/>
          <p:nvPr/>
        </p:nvSpPr>
        <p:spPr>
          <a:xfrm>
            <a:off x="1518082" y="1393930"/>
            <a:ext cx="514902" cy="1065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3074" name="Picture 2" descr="C:\Users\every\OneDrive\Pictures\Screenshots\Screenshot (110).png"/>
          <p:cNvPicPr>
            <a:picLocks noChangeAspect="1" noChangeArrowheads="1"/>
          </p:cNvPicPr>
          <p:nvPr/>
        </p:nvPicPr>
        <p:blipFill>
          <a:blip r:embed="rId3" cstate="print"/>
          <a:srcRect/>
          <a:stretch>
            <a:fillRect/>
          </a:stretch>
        </p:blipFill>
        <p:spPr bwMode="auto">
          <a:xfrm>
            <a:off x="200155" y="1986020"/>
            <a:ext cx="5766220" cy="4223906"/>
          </a:xfrm>
          <a:prstGeom prst="rect">
            <a:avLst/>
          </a:prstGeom>
          <a:ln w="38100" cap="sq">
            <a:solidFill>
              <a:srgbClr val="000000"/>
            </a:solidFill>
            <a:prstDash val="solid"/>
            <a:miter lim="800000"/>
          </a:ln>
          <a:effectLst>
            <a:glow rad="63500">
              <a:schemeClr val="accent2">
                <a:satMod val="175000"/>
                <a:alpha val="40000"/>
              </a:schemeClr>
            </a:glow>
            <a:outerShdw blurRad="50800" dist="38100" dir="2700000" algn="tl" rotWithShape="0">
              <a:srgbClr val="000000">
                <a:alpha val="43000"/>
              </a:srgbClr>
            </a:outerShdw>
          </a:effectLst>
        </p:spPr>
      </p:pic>
      <p:sp>
        <p:nvSpPr>
          <p:cNvPr id="7" name="Rectangle 6"/>
          <p:cNvSpPr/>
          <p:nvPr/>
        </p:nvSpPr>
        <p:spPr>
          <a:xfrm>
            <a:off x="300446" y="605496"/>
            <a:ext cx="9926630" cy="523220"/>
          </a:xfrm>
          <a:prstGeom prst="rect">
            <a:avLst/>
          </a:prstGeom>
        </p:spPr>
        <p:txBody>
          <a:bodyPr wrap="square">
            <a:spAutoFit/>
          </a:bodyPr>
          <a:lstStyle/>
          <a:p>
            <a:r>
              <a:rPr lang="en-IN" sz="2800" b="1" dirty="0">
                <a:latin typeface="Algerian" panose="04020705040A02060702" pitchFamily="82" charset="0"/>
              </a:rPr>
              <a:t>Popularity based Recommendation using oops</a:t>
            </a:r>
          </a:p>
        </p:txBody>
      </p:sp>
    </p:spTree>
    <p:extLst>
      <p:ext uri="{BB962C8B-B14F-4D97-AF65-F5344CB8AC3E}">
        <p14:creationId xmlns:p14="http://schemas.microsoft.com/office/powerpoint/2010/main" xmlns="" val="164535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every\OneDrive\Pictures\Screenshots\Screenshot (107).png"/>
          <p:cNvPicPr>
            <a:picLocks noChangeAspect="1" noChangeArrowheads="1"/>
          </p:cNvPicPr>
          <p:nvPr/>
        </p:nvPicPr>
        <p:blipFill>
          <a:blip r:embed="rId2" cstate="print"/>
          <a:srcRect/>
          <a:stretch>
            <a:fillRect/>
          </a:stretch>
        </p:blipFill>
        <p:spPr bwMode="auto">
          <a:xfrm>
            <a:off x="1303066" y="1233896"/>
            <a:ext cx="9539105" cy="4991100"/>
          </a:xfrm>
          <a:prstGeom prst="rect">
            <a:avLst/>
          </a:prstGeom>
          <a:ln w="38100" cap="sq">
            <a:solidFill>
              <a:srgbClr val="000000"/>
            </a:solidFill>
            <a:prstDash val="solid"/>
            <a:miter lim="800000"/>
          </a:ln>
          <a:effectLst>
            <a:glow rad="63500">
              <a:schemeClr val="accent2">
                <a:satMod val="175000"/>
                <a:alpha val="40000"/>
              </a:schemeClr>
            </a:glow>
            <a:outerShdw blurRad="50800" dist="38100" dir="2700000" algn="tl" rotWithShape="0">
              <a:srgbClr val="000000">
                <a:alpha val="43000"/>
              </a:srgbClr>
            </a:outerShdw>
          </a:effectLst>
        </p:spPr>
      </p:pic>
      <p:sp>
        <p:nvSpPr>
          <p:cNvPr id="4" name="Rectangle 3"/>
          <p:cNvSpPr/>
          <p:nvPr/>
        </p:nvSpPr>
        <p:spPr>
          <a:xfrm>
            <a:off x="1188720" y="561703"/>
            <a:ext cx="8490857" cy="523220"/>
          </a:xfrm>
          <a:prstGeom prst="rect">
            <a:avLst/>
          </a:prstGeom>
        </p:spPr>
        <p:txBody>
          <a:bodyPr wrap="square">
            <a:spAutoFit/>
          </a:bodyPr>
          <a:lstStyle/>
          <a:p>
            <a:r>
              <a:rPr lang="en-IN" sz="2800" b="1" dirty="0">
                <a:latin typeface="Algerian" panose="04020705040A02060702" pitchFamily="82" charset="0"/>
              </a:rPr>
              <a:t>Popularity Based Recommendation System :</a:t>
            </a:r>
          </a:p>
        </p:txBody>
      </p:sp>
    </p:spTree>
    <p:extLst>
      <p:ext uri="{BB962C8B-B14F-4D97-AF65-F5344CB8AC3E}">
        <p14:creationId xmlns:p14="http://schemas.microsoft.com/office/powerpoint/2010/main" xmlns="" val="3567600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1F06978-5CC2-4CAA-A03B-DDB3A33D1585}"/>
              </a:ext>
            </a:extLst>
          </p:cNvPr>
          <p:cNvPicPr>
            <a:picLocks noChangeAspect="1"/>
          </p:cNvPicPr>
          <p:nvPr/>
        </p:nvPicPr>
        <p:blipFill>
          <a:blip r:embed="rId2" cstate="print"/>
          <a:stretch>
            <a:fillRect/>
          </a:stretch>
        </p:blipFill>
        <p:spPr>
          <a:xfrm rot="5400000">
            <a:off x="3721100" y="-765897"/>
            <a:ext cx="5098949" cy="8712000"/>
          </a:xfrm>
          <a:prstGeom prst="rect">
            <a:avLst/>
          </a:prstGeom>
          <a:ln w="38100" cap="sq">
            <a:solidFill>
              <a:srgbClr val="000000"/>
            </a:solidFill>
            <a:prstDash val="solid"/>
            <a:miter lim="800000"/>
          </a:ln>
          <a:effectLst>
            <a:glow rad="101600">
              <a:schemeClr val="accent2">
                <a:satMod val="175000"/>
                <a:alpha val="40000"/>
              </a:schemeClr>
            </a:glow>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xmlns="" id="{FC0156EA-CFDD-4BFC-9A98-B5579B463E8E}"/>
              </a:ext>
            </a:extLst>
          </p:cNvPr>
          <p:cNvSpPr txBox="1"/>
          <p:nvPr/>
        </p:nvSpPr>
        <p:spPr>
          <a:xfrm>
            <a:off x="1811043" y="292963"/>
            <a:ext cx="7765267" cy="523220"/>
          </a:xfrm>
          <a:prstGeom prst="rect">
            <a:avLst/>
          </a:prstGeom>
          <a:noFill/>
        </p:spPr>
        <p:txBody>
          <a:bodyPr wrap="none" rtlCol="0">
            <a:spAutoFit/>
          </a:bodyPr>
          <a:lstStyle/>
          <a:p>
            <a:r>
              <a:rPr lang="en-IN" sz="2800" b="1" dirty="0">
                <a:latin typeface="Algerian" panose="04020705040A02060702" pitchFamily="82" charset="0"/>
              </a:rPr>
              <a:t>Plot Stating the Popularity of the song</a:t>
            </a:r>
          </a:p>
        </p:txBody>
      </p:sp>
    </p:spTree>
    <p:extLst>
      <p:ext uri="{BB962C8B-B14F-4D97-AF65-F5344CB8AC3E}">
        <p14:creationId xmlns:p14="http://schemas.microsoft.com/office/powerpoint/2010/main" xmlns="" val="3449002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7B32558-CF35-432E-8FA4-66756682E4CA}"/>
              </a:ext>
            </a:extLst>
          </p:cNvPr>
          <p:cNvPicPr>
            <a:picLocks noChangeAspect="1"/>
          </p:cNvPicPr>
          <p:nvPr/>
        </p:nvPicPr>
        <p:blipFill rotWithShape="1">
          <a:blip r:embed="rId2" cstate="print"/>
          <a:srcRect t="6039"/>
          <a:stretch/>
        </p:blipFill>
        <p:spPr>
          <a:xfrm>
            <a:off x="508716" y="1154097"/>
            <a:ext cx="10961504" cy="4805392"/>
          </a:xfrm>
          <a:prstGeom prst="rect">
            <a:avLst/>
          </a:prstGeom>
          <a:ln w="38100" cap="sq">
            <a:solidFill>
              <a:srgbClr val="000000"/>
            </a:solidFill>
            <a:prstDash val="solid"/>
            <a:miter lim="800000"/>
          </a:ln>
          <a:effectLst>
            <a:glow rad="63500">
              <a:schemeClr val="accent2">
                <a:satMod val="175000"/>
                <a:alpha val="40000"/>
              </a:schemeClr>
            </a:glow>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xmlns="" id="{3FDFB2E0-FC37-4EB8-96AF-E18045CAF1D4}"/>
              </a:ext>
            </a:extLst>
          </p:cNvPr>
          <p:cNvSpPr txBox="1"/>
          <p:nvPr/>
        </p:nvSpPr>
        <p:spPr>
          <a:xfrm>
            <a:off x="1103049" y="450087"/>
            <a:ext cx="9354845" cy="523220"/>
          </a:xfrm>
          <a:prstGeom prst="rect">
            <a:avLst/>
          </a:prstGeom>
          <a:noFill/>
        </p:spPr>
        <p:txBody>
          <a:bodyPr wrap="square">
            <a:spAutoFit/>
          </a:bodyPr>
          <a:lstStyle/>
          <a:p>
            <a:r>
              <a:rPr lang="en-IN" sz="2800" b="1" dirty="0">
                <a:latin typeface="Algerian" panose="04020705040A02060702" pitchFamily="82" charset="0"/>
              </a:rPr>
              <a:t>Popularity based Recommendation using code</a:t>
            </a:r>
          </a:p>
        </p:txBody>
      </p:sp>
    </p:spTree>
    <p:extLst>
      <p:ext uri="{BB962C8B-B14F-4D97-AF65-F5344CB8AC3E}">
        <p14:creationId xmlns:p14="http://schemas.microsoft.com/office/powerpoint/2010/main" xmlns="" val="1162016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0;p2">
            <a:extLst>
              <a:ext uri="{FF2B5EF4-FFF2-40B4-BE49-F238E27FC236}">
                <a16:creationId xmlns:a16="http://schemas.microsoft.com/office/drawing/2014/main" xmlns="" id="{F1938B5B-7279-41B8-9966-43015F242CFD}"/>
              </a:ext>
            </a:extLst>
          </p:cNvPr>
          <p:cNvSpPr txBox="1"/>
          <p:nvPr/>
        </p:nvSpPr>
        <p:spPr>
          <a:xfrm>
            <a:off x="918007" y="1895815"/>
            <a:ext cx="10594617" cy="3000781"/>
          </a:xfrm>
          <a:prstGeom prst="rect">
            <a:avLst/>
          </a:prstGeom>
          <a:noFill/>
          <a:ln>
            <a:solidFill>
              <a:schemeClr val="tx1"/>
            </a:solidFill>
          </a:ln>
          <a:effectLst>
            <a:glow rad="63500">
              <a:schemeClr val="accent4">
                <a:satMod val="175000"/>
                <a:alpha val="40000"/>
              </a:schemeClr>
            </a:glow>
          </a:effectLst>
        </p:spPr>
        <p:txBody>
          <a:bodyPr spcFirstLastPara="1" wrap="square" lIns="91425" tIns="45700" rIns="91425" bIns="45700" anchor="t"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marR="0" lvl="0" indent="-285750" algn="l" rtl="0">
              <a:lnSpc>
                <a:spcPct val="150000"/>
              </a:lnSpc>
              <a:spcBef>
                <a:spcPts val="0"/>
              </a:spcBef>
              <a:spcAft>
                <a:spcPts val="0"/>
              </a:spcAft>
              <a:buClr>
                <a:schemeClr val="dk1"/>
              </a:buClr>
              <a:buSzPts val="1800"/>
              <a:buFont typeface="Noto Sans Symbols"/>
              <a:buChar char="✔"/>
            </a:pPr>
            <a:r>
              <a:rPr lang="en-US" sz="1800" b="1" i="0" u="none" strike="noStrike" cap="none" dirty="0">
                <a:solidFill>
                  <a:schemeClr val="dk1"/>
                </a:solidFill>
                <a:ea typeface="Calibri"/>
                <a:cs typeface="Calibri"/>
                <a:sym typeface="Calibri"/>
              </a:rPr>
              <a:t>Name</a:t>
            </a:r>
            <a:r>
              <a:rPr lang="en-US" sz="1800" b="0" i="0" u="none" strike="noStrike" cap="none" dirty="0">
                <a:solidFill>
                  <a:schemeClr val="dk1"/>
                </a:solidFill>
                <a:ea typeface="Calibri"/>
                <a:cs typeface="Calibri"/>
                <a:sym typeface="Calibri"/>
              </a:rPr>
              <a:t> – </a:t>
            </a:r>
            <a:r>
              <a:rPr lang="en-US" dirty="0">
                <a:solidFill>
                  <a:schemeClr val="dk1"/>
                </a:solidFill>
                <a:ea typeface="Calibri"/>
                <a:cs typeface="Calibri"/>
                <a:sym typeface="Calibri"/>
              </a:rPr>
              <a:t>Aditya Kumar</a:t>
            </a:r>
            <a:endParaRPr lang="en-US" sz="1800" b="0" i="0" u="none" strike="noStrike" cap="none" dirty="0">
              <a:solidFill>
                <a:schemeClr val="dk1"/>
              </a:solidFill>
              <a:ea typeface="Calibri"/>
              <a:cs typeface="Calibri"/>
              <a:sym typeface="Calibri"/>
            </a:endParaRPr>
          </a:p>
          <a:p>
            <a:pPr marL="285750" marR="0" lvl="0" indent="-285750" algn="l" rtl="0">
              <a:lnSpc>
                <a:spcPct val="150000"/>
              </a:lnSpc>
              <a:spcBef>
                <a:spcPts val="0"/>
              </a:spcBef>
              <a:spcAft>
                <a:spcPts val="0"/>
              </a:spcAft>
              <a:buClr>
                <a:schemeClr val="dk1"/>
              </a:buClr>
              <a:buSzPts val="1800"/>
              <a:buFont typeface="Noto Sans Symbols"/>
              <a:buChar char="✔"/>
            </a:pPr>
            <a:r>
              <a:rPr lang="en-US" b="1" dirty="0">
                <a:effectLst/>
                <a:ea typeface="Calibri" panose="020F0502020204030204" pitchFamily="34" charset="0"/>
                <a:cs typeface="Times New Roman" panose="02020603050405020304" pitchFamily="18" charset="0"/>
              </a:rPr>
              <a:t>Qualification</a:t>
            </a:r>
            <a:r>
              <a:rPr lang="en-US"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 </a:t>
            </a:r>
            <a:r>
              <a:rPr lang="en-US" sz="1800" b="0" i="0" u="none" strike="noStrike" cap="none" dirty="0">
                <a:solidFill>
                  <a:schemeClr val="dk1"/>
                </a:solidFill>
                <a:ea typeface="Calibri"/>
                <a:cs typeface="Calibri"/>
                <a:sym typeface="Calibri"/>
              </a:rPr>
              <a:t>B.Tech Final Year</a:t>
            </a:r>
            <a:endParaRPr lang="en-US" dirty="0"/>
          </a:p>
          <a:p>
            <a:pPr marL="285750" marR="0" lvl="0" indent="-285750" algn="l" rtl="0">
              <a:lnSpc>
                <a:spcPct val="150000"/>
              </a:lnSpc>
              <a:spcBef>
                <a:spcPts val="0"/>
              </a:spcBef>
              <a:spcAft>
                <a:spcPts val="0"/>
              </a:spcAft>
              <a:buClr>
                <a:schemeClr val="dk1"/>
              </a:buClr>
              <a:buSzPts val="1800"/>
              <a:buFont typeface="Noto Sans Symbols"/>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Why You Want To Learn Data Science </a:t>
            </a:r>
            <a:r>
              <a:rPr lang="en-US" sz="1800" dirty="0">
                <a:effectLst/>
                <a:latin typeface="Calibri" panose="020F0502020204030204" pitchFamily="34" charset="0"/>
                <a:ea typeface="Calibri" panose="020F0502020204030204" pitchFamily="34" charset="0"/>
                <a:cs typeface="Times New Roman" panose="02020603050405020304" pitchFamily="18" charset="0"/>
              </a:rPr>
              <a:t>– Since Data Science Has Great opportunities in the future, to build my career in the future so I want to learn Data Science</a:t>
            </a:r>
          </a:p>
          <a:p>
            <a:pPr marL="285750" marR="0" lvl="0" indent="-285750" algn="l" rtl="0">
              <a:lnSpc>
                <a:spcPct val="150000"/>
              </a:lnSpc>
              <a:spcBef>
                <a:spcPts val="0"/>
              </a:spcBef>
              <a:spcAft>
                <a:spcPts val="0"/>
              </a:spcAft>
              <a:buClr>
                <a:schemeClr val="dk1"/>
              </a:buClr>
              <a:buSzPts val="1800"/>
              <a:buFont typeface="Noto Sans Symbols"/>
              <a:buChar char="✔"/>
            </a:pPr>
            <a:r>
              <a:rPr lang="en-US" sz="1800" b="1" i="0" u="none" strike="noStrike" cap="none" dirty="0">
                <a:solidFill>
                  <a:schemeClr val="dk1"/>
                </a:solidFill>
                <a:ea typeface="Calibri"/>
                <a:cs typeface="Calibri"/>
                <a:sym typeface="Calibri"/>
              </a:rPr>
              <a:t>Any work experience </a:t>
            </a:r>
            <a:r>
              <a:rPr lang="en-US" sz="1800" b="0" i="0" u="none" strike="noStrike" cap="none" dirty="0">
                <a:solidFill>
                  <a:schemeClr val="dk1"/>
                </a:solidFill>
                <a:ea typeface="Calibri"/>
                <a:cs typeface="Calibri"/>
                <a:sym typeface="Calibri"/>
              </a:rPr>
              <a:t>– I’m Fresher</a:t>
            </a:r>
            <a:endParaRPr dirty="0"/>
          </a:p>
          <a:p>
            <a:pPr marL="285750" marR="0" lvl="0" indent="-285750" algn="l" rtl="0">
              <a:lnSpc>
                <a:spcPct val="150000"/>
              </a:lnSpc>
              <a:spcBef>
                <a:spcPts val="0"/>
              </a:spcBef>
              <a:spcAft>
                <a:spcPts val="0"/>
              </a:spcAft>
              <a:buClr>
                <a:schemeClr val="dk1"/>
              </a:buClr>
              <a:buSzPts val="1800"/>
              <a:buFont typeface="Noto Sans Symbols"/>
              <a:buChar char="✔"/>
            </a:pPr>
            <a:r>
              <a:rPr lang="en-US" sz="1800" b="1" i="0" u="none" strike="noStrike" cap="none" dirty="0">
                <a:solidFill>
                  <a:schemeClr val="dk1"/>
                </a:solidFill>
                <a:ea typeface="Calibri"/>
                <a:cs typeface="Calibri"/>
                <a:sym typeface="Calibri"/>
              </a:rPr>
              <a:t>What like you about Innomatics Research lab </a:t>
            </a:r>
            <a:r>
              <a:rPr lang="en-US" sz="1800" b="0" i="0" u="none" strike="noStrike" cap="none" dirty="0">
                <a:solidFill>
                  <a:schemeClr val="dk1"/>
                </a:solidFill>
                <a:ea typeface="Calibri"/>
                <a:cs typeface="Calibri"/>
                <a:sym typeface="Calibri"/>
              </a:rPr>
              <a:t>- </a:t>
            </a:r>
            <a:r>
              <a:rPr lang="en-US" sz="1800" dirty="0">
                <a:effectLst/>
                <a:ea typeface="Calibri" panose="020F0502020204030204" pitchFamily="34" charset="0"/>
                <a:cs typeface="Times New Roman" panose="02020603050405020304" pitchFamily="18" charset="0"/>
              </a:rPr>
              <a:t>I’m very thankful to Innomatics Research lab  for giving me internship opportunity</a:t>
            </a:r>
            <a:endParaRPr lang="en-US" sz="1800" b="0" i="0" u="none" strike="noStrike" cap="none" dirty="0">
              <a:solidFill>
                <a:schemeClr val="dk1"/>
              </a:solidFill>
              <a:ea typeface="Calibri"/>
              <a:cs typeface="Calibri"/>
              <a:sym typeface="Calibri"/>
            </a:endParaRPr>
          </a:p>
        </p:txBody>
      </p:sp>
      <p:sp>
        <p:nvSpPr>
          <p:cNvPr id="3" name="Google Shape;42;p2">
            <a:extLst>
              <a:ext uri="{FF2B5EF4-FFF2-40B4-BE49-F238E27FC236}">
                <a16:creationId xmlns:a16="http://schemas.microsoft.com/office/drawing/2014/main" xmlns="" id="{717B5CEA-3236-4F3B-910D-3C353EEDF02F}"/>
              </a:ext>
            </a:extLst>
          </p:cNvPr>
          <p:cNvSpPr txBox="1"/>
          <p:nvPr/>
        </p:nvSpPr>
        <p:spPr>
          <a:xfrm>
            <a:off x="679376" y="700773"/>
            <a:ext cx="6099463" cy="633979"/>
          </a:xfrm>
          <a:prstGeom prst="rect">
            <a:avLst/>
          </a:prstGeom>
          <a:noFill/>
          <a:ln>
            <a:noFill/>
          </a:ln>
        </p:spPr>
        <p:txBody>
          <a:bodyPr spcFirstLastPara="1" wrap="square" lIns="91425" tIns="45700" rIns="91425" bIns="45700" anchor="t"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rtl="0">
              <a:lnSpc>
                <a:spcPct val="80000"/>
              </a:lnSpc>
              <a:spcBef>
                <a:spcPts val="0"/>
              </a:spcBef>
              <a:spcAft>
                <a:spcPts val="0"/>
              </a:spcAft>
              <a:buNone/>
            </a:pPr>
            <a:r>
              <a:rPr lang="en-US" sz="4400" b="0" i="0" u="none" strike="noStrike" cap="none" dirty="0">
                <a:solidFill>
                  <a:schemeClr val="accent2"/>
                </a:solidFill>
                <a:latin typeface="Algerian" panose="04020705040A02060702" pitchFamily="82" charset="0"/>
                <a:ea typeface="Lato Black"/>
                <a:cs typeface="Lato Black"/>
                <a:sym typeface="Lato Black"/>
              </a:rPr>
              <a:t>About me</a:t>
            </a:r>
            <a:endParaRPr sz="4400" dirty="0">
              <a:solidFill>
                <a:schemeClr val="accent2"/>
              </a:solidFill>
              <a:latin typeface="Algerian" panose="04020705040A02060702" pitchFamily="82" charset="0"/>
            </a:endParaRPr>
          </a:p>
        </p:txBody>
      </p:sp>
    </p:spTree>
    <p:extLst>
      <p:ext uri="{BB962C8B-B14F-4D97-AF65-F5344CB8AC3E}">
        <p14:creationId xmlns:p14="http://schemas.microsoft.com/office/powerpoint/2010/main" xmlns="" val="3671740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CACE5F0-B271-4BA7-8396-84392EA7D392}"/>
              </a:ext>
            </a:extLst>
          </p:cNvPr>
          <p:cNvPicPr>
            <a:picLocks noChangeAspect="1"/>
          </p:cNvPicPr>
          <p:nvPr/>
        </p:nvPicPr>
        <p:blipFill>
          <a:blip r:embed="rId2" cstate="print"/>
          <a:stretch>
            <a:fillRect/>
          </a:stretch>
        </p:blipFill>
        <p:spPr>
          <a:xfrm>
            <a:off x="5491379" y="1571953"/>
            <a:ext cx="6430174" cy="4284000"/>
          </a:xfrm>
          <a:prstGeom prst="round2DiagRect">
            <a:avLst>
              <a:gd name="adj1" fmla="val 16667"/>
              <a:gd name="adj2" fmla="val 0"/>
            </a:avLst>
          </a:prstGeom>
          <a:ln w="88900" cap="sq">
            <a:solidFill>
              <a:schemeClr val="tx1"/>
            </a:solidFill>
            <a:miter lim="800000"/>
          </a:ln>
          <a:effectLst>
            <a:glow rad="101600">
              <a:schemeClr val="accent4">
                <a:satMod val="175000"/>
                <a:alpha val="40000"/>
              </a:schemeClr>
            </a:glow>
            <a:outerShdw blurRad="254000" algn="tl" rotWithShape="0">
              <a:srgbClr val="000000">
                <a:alpha val="43000"/>
              </a:srgbClr>
            </a:outerShdw>
          </a:effectLst>
        </p:spPr>
      </p:pic>
      <p:sp>
        <p:nvSpPr>
          <p:cNvPr id="4" name="TextBox 3">
            <a:extLst>
              <a:ext uri="{FF2B5EF4-FFF2-40B4-BE49-F238E27FC236}">
                <a16:creationId xmlns:a16="http://schemas.microsoft.com/office/drawing/2014/main" xmlns="" id="{35759126-F215-436F-AABE-CD171649AFAA}"/>
              </a:ext>
            </a:extLst>
          </p:cNvPr>
          <p:cNvSpPr txBox="1"/>
          <p:nvPr/>
        </p:nvSpPr>
        <p:spPr>
          <a:xfrm>
            <a:off x="532650" y="564160"/>
            <a:ext cx="11085086" cy="523220"/>
          </a:xfrm>
          <a:prstGeom prst="rect">
            <a:avLst/>
          </a:prstGeom>
          <a:noFill/>
        </p:spPr>
        <p:txBody>
          <a:bodyPr wrap="none" rtlCol="0">
            <a:spAutoFit/>
          </a:bodyPr>
          <a:lstStyle/>
          <a:p>
            <a:r>
              <a:rPr lang="en-IN" sz="2800" b="1" dirty="0">
                <a:latin typeface="Algerian" panose="04020705040A02060702" pitchFamily="82" charset="0"/>
              </a:rPr>
              <a:t>Content Based Filtering Recommender Systems using oops </a:t>
            </a:r>
          </a:p>
        </p:txBody>
      </p:sp>
      <p:sp>
        <p:nvSpPr>
          <p:cNvPr id="5" name="Arrow: Right 4">
            <a:extLst>
              <a:ext uri="{FF2B5EF4-FFF2-40B4-BE49-F238E27FC236}">
                <a16:creationId xmlns:a16="http://schemas.microsoft.com/office/drawing/2014/main" xmlns="" id="{F4B854A1-1F69-4308-986B-19F05EBFAA13}"/>
              </a:ext>
            </a:extLst>
          </p:cNvPr>
          <p:cNvSpPr/>
          <p:nvPr/>
        </p:nvSpPr>
        <p:spPr>
          <a:xfrm>
            <a:off x="532650" y="2148395"/>
            <a:ext cx="585926" cy="1242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59F60102-E6D9-4933-A51F-C80233EAA2DA}"/>
              </a:ext>
            </a:extLst>
          </p:cNvPr>
          <p:cNvSpPr txBox="1"/>
          <p:nvPr/>
        </p:nvSpPr>
        <p:spPr>
          <a:xfrm>
            <a:off x="1411549" y="1979720"/>
            <a:ext cx="4079835" cy="2031325"/>
          </a:xfrm>
          <a:prstGeom prst="rect">
            <a:avLst/>
          </a:prstGeom>
          <a:noFill/>
        </p:spPr>
        <p:txBody>
          <a:bodyPr wrap="none" rtlCol="0">
            <a:spAutoFit/>
          </a:bodyPr>
          <a:lstStyle/>
          <a:p>
            <a:r>
              <a:rPr lang="en-IN" dirty="0"/>
              <a:t>We can see in content based filtering the </a:t>
            </a:r>
          </a:p>
          <a:p>
            <a:r>
              <a:rPr lang="en-IN" dirty="0"/>
              <a:t>The recommendation is purely based on </a:t>
            </a:r>
          </a:p>
          <a:p>
            <a:r>
              <a:rPr lang="en-IN" dirty="0"/>
              <a:t>The input Song.</a:t>
            </a:r>
          </a:p>
          <a:p>
            <a:endParaRPr lang="en-IN" dirty="0"/>
          </a:p>
          <a:p>
            <a:r>
              <a:rPr lang="en-IN" dirty="0"/>
              <a:t>It will just find the score for all the songs </a:t>
            </a:r>
          </a:p>
          <a:p>
            <a:r>
              <a:rPr lang="en-IN" dirty="0"/>
              <a:t>With the input song and will recommend </a:t>
            </a:r>
          </a:p>
          <a:p>
            <a:r>
              <a:rPr lang="en-IN" dirty="0"/>
              <a:t>The top songs related to the input song.</a:t>
            </a:r>
          </a:p>
        </p:txBody>
      </p:sp>
      <p:sp>
        <p:nvSpPr>
          <p:cNvPr id="7" name="Arrow: Right 6">
            <a:extLst>
              <a:ext uri="{FF2B5EF4-FFF2-40B4-BE49-F238E27FC236}">
                <a16:creationId xmlns:a16="http://schemas.microsoft.com/office/drawing/2014/main" xmlns="" id="{CA344F40-57F3-4ECC-B0D9-318009142B8F}"/>
              </a:ext>
            </a:extLst>
          </p:cNvPr>
          <p:cNvSpPr/>
          <p:nvPr/>
        </p:nvSpPr>
        <p:spPr>
          <a:xfrm>
            <a:off x="532650" y="3241829"/>
            <a:ext cx="585926" cy="1242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3135885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A23C23E-738B-4EDC-81DA-05672B983279}"/>
              </a:ext>
            </a:extLst>
          </p:cNvPr>
          <p:cNvPicPr>
            <a:picLocks noChangeAspect="1"/>
          </p:cNvPicPr>
          <p:nvPr/>
        </p:nvPicPr>
        <p:blipFill>
          <a:blip r:embed="rId2" cstate="print"/>
          <a:stretch>
            <a:fillRect/>
          </a:stretch>
        </p:blipFill>
        <p:spPr>
          <a:xfrm>
            <a:off x="3994950" y="710077"/>
            <a:ext cx="7870297" cy="2645682"/>
          </a:xfrm>
          <a:prstGeom prst="rect">
            <a:avLst/>
          </a:prstGeom>
          <a:ln w="38100" cap="sq">
            <a:solidFill>
              <a:srgbClr val="000000"/>
            </a:solidFill>
            <a:prstDash val="solid"/>
            <a:miter lim="800000"/>
          </a:ln>
          <a:effectLst>
            <a:glow rad="101600">
              <a:schemeClr val="accent4">
                <a:satMod val="175000"/>
                <a:alpha val="40000"/>
              </a:schemeClr>
            </a:glow>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xmlns="" id="{EC31922F-3DFD-444C-BE6C-93234D00645D}"/>
              </a:ext>
            </a:extLst>
          </p:cNvPr>
          <p:cNvPicPr>
            <a:picLocks noChangeAspect="1"/>
          </p:cNvPicPr>
          <p:nvPr/>
        </p:nvPicPr>
        <p:blipFill>
          <a:blip r:embed="rId3" cstate="print"/>
          <a:stretch>
            <a:fillRect/>
          </a:stretch>
        </p:blipFill>
        <p:spPr>
          <a:xfrm>
            <a:off x="612464" y="3402366"/>
            <a:ext cx="8063291" cy="3192889"/>
          </a:xfrm>
          <a:prstGeom prst="rect">
            <a:avLst/>
          </a:prstGeom>
          <a:ln w="38100" cap="sq">
            <a:solidFill>
              <a:srgbClr val="000000"/>
            </a:solidFill>
            <a:prstDash val="solid"/>
            <a:miter lim="800000"/>
          </a:ln>
          <a:effectLst>
            <a:glow rad="101600">
              <a:schemeClr val="accent4">
                <a:satMod val="175000"/>
                <a:alpha val="40000"/>
              </a:schemeClr>
            </a:glow>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xmlns="" id="{73729C2D-3CC8-4B94-BB77-95F64345F5D9}"/>
              </a:ext>
            </a:extLst>
          </p:cNvPr>
          <p:cNvSpPr txBox="1"/>
          <p:nvPr/>
        </p:nvSpPr>
        <p:spPr>
          <a:xfrm>
            <a:off x="419470" y="103402"/>
            <a:ext cx="11772529" cy="1231106"/>
          </a:xfrm>
          <a:prstGeom prst="rect">
            <a:avLst/>
          </a:prstGeom>
          <a:noFill/>
        </p:spPr>
        <p:txBody>
          <a:bodyPr wrap="square">
            <a:spAutoFit/>
          </a:bodyPr>
          <a:lstStyle/>
          <a:p>
            <a:r>
              <a:rPr lang="en-IN" sz="2800" b="1" dirty="0">
                <a:latin typeface="Algerian" panose="04020705040A02060702" pitchFamily="82" charset="0"/>
              </a:rPr>
              <a:t>Content Filtering Based Recommender Systems using </a:t>
            </a:r>
            <a:r>
              <a:rPr lang="en-IN" sz="2800" b="1" i="0" dirty="0">
                <a:solidFill>
                  <a:srgbClr val="000000"/>
                </a:solidFill>
                <a:effectLst/>
                <a:latin typeface="Algerian" panose="04020705040A02060702" pitchFamily="82" charset="0"/>
              </a:rPr>
              <a:t>Pearson Correlation</a:t>
            </a:r>
          </a:p>
          <a:p>
            <a:endParaRPr lang="en-IN" sz="1800" b="1" dirty="0"/>
          </a:p>
        </p:txBody>
      </p:sp>
    </p:spTree>
    <p:extLst>
      <p:ext uri="{BB962C8B-B14F-4D97-AF65-F5344CB8AC3E}">
        <p14:creationId xmlns:p14="http://schemas.microsoft.com/office/powerpoint/2010/main" xmlns="" val="1545884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0;p2">
            <a:extLst>
              <a:ext uri="{FF2B5EF4-FFF2-40B4-BE49-F238E27FC236}">
                <a16:creationId xmlns:a16="http://schemas.microsoft.com/office/drawing/2014/main" xmlns="" id="{02E48E90-11A8-4108-8312-9BE6A6D02F91}"/>
              </a:ext>
            </a:extLst>
          </p:cNvPr>
          <p:cNvSpPr txBox="1"/>
          <p:nvPr/>
        </p:nvSpPr>
        <p:spPr>
          <a:xfrm>
            <a:off x="693477" y="1556775"/>
            <a:ext cx="10805045" cy="4662775"/>
          </a:xfrm>
          <a:prstGeom prst="rect">
            <a:avLst/>
          </a:prstGeom>
          <a:noFill/>
          <a:ln>
            <a:solidFill>
              <a:schemeClr val="tx1"/>
            </a:solidFill>
          </a:ln>
          <a:effectLst>
            <a:glow rad="63500">
              <a:schemeClr val="accent5">
                <a:satMod val="175000"/>
                <a:alpha val="40000"/>
              </a:schemeClr>
            </a:glow>
          </a:effectLst>
        </p:spPr>
        <p:txBody>
          <a:bodyPr spcFirstLastPara="1" wrap="square" lIns="91425" tIns="45700" rIns="91425" bIns="45700" anchor="t"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nSpc>
                <a:spcPct val="150000"/>
              </a:lnSpc>
              <a:buClr>
                <a:schemeClr val="dk1"/>
              </a:buClr>
              <a:buSzPts val="1800"/>
              <a:buFont typeface="Noto Sans Symbols"/>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IN" dirty="0">
                <a:latin typeface="Calibri" panose="020F0502020204030204" pitchFamily="34" charset="0"/>
                <a:ea typeface="Calibri" panose="020F0502020204030204" pitchFamily="34" charset="0"/>
                <a:cs typeface="Times New Roman" panose="02020603050405020304" pitchFamily="18" charset="0"/>
              </a:rPr>
              <a:t>Param Choksi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Clr>
                <a:schemeClr val="dk1"/>
              </a:buClr>
              <a:buSzPts val="1800"/>
              <a:buFont typeface="Noto Sans Symbols"/>
              <a:buChar char="✔"/>
            </a:pPr>
            <a:r>
              <a:rPr lang="en-US" b="1" dirty="0">
                <a:effectLst/>
                <a:ea typeface="Calibri" panose="020F0502020204030204" pitchFamily="34" charset="0"/>
                <a:cs typeface="Times New Roman" panose="02020603050405020304" pitchFamily="18" charset="0"/>
              </a:rPr>
              <a:t>Qualification</a:t>
            </a:r>
            <a:r>
              <a:rPr lang="en-US"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BE - Computer Engineering (2021 Pass-out)</a:t>
            </a:r>
          </a:p>
          <a:p>
            <a:pPr marL="285750" indent="-285750">
              <a:lnSpc>
                <a:spcPct val="150000"/>
              </a:lnSpc>
              <a:buClr>
                <a:schemeClr val="dk1"/>
              </a:buClr>
              <a:buSzPts val="1800"/>
              <a:buFont typeface="Noto Sans Symbols"/>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Why You Want To Learn Data Science </a:t>
            </a:r>
            <a:r>
              <a:rPr lang="en-US" sz="1800" dirty="0">
                <a:effectLst/>
                <a:latin typeface="Calibri" panose="020F0502020204030204" pitchFamily="34" charset="0"/>
                <a:ea typeface="Calibri" panose="020F0502020204030204" pitchFamily="34" charset="0"/>
                <a:cs typeface="Times New Roman" panose="02020603050405020304" pitchFamily="18" charset="0"/>
              </a:rPr>
              <a:t>– Before I started learning Data Science I didn’t know how data is useful. During the learning I realize that data is everywhere, In future also data </a:t>
            </a:r>
            <a:r>
              <a:rPr lang="en-US" dirty="0">
                <a:latin typeface="Calibri" panose="020F0502020204030204" pitchFamily="34" charset="0"/>
                <a:ea typeface="Calibri" panose="020F0502020204030204" pitchFamily="34" charset="0"/>
                <a:cs typeface="Times New Roman" panose="02020603050405020304" pitchFamily="18" charset="0"/>
              </a:rPr>
              <a:t>will increase drastically and I got interest to explore more in this field. So I think I should learn this and be with the technology.</a:t>
            </a:r>
          </a:p>
          <a:p>
            <a:pPr marL="285750" indent="-285750">
              <a:lnSpc>
                <a:spcPct val="150000"/>
              </a:lnSpc>
              <a:buClr>
                <a:schemeClr val="dk1"/>
              </a:buClr>
              <a:buSzPts val="1800"/>
              <a:buFont typeface="Noto Sans Symbols"/>
              <a:buChar char="✔"/>
            </a:pPr>
            <a:r>
              <a:rPr lang="en-US" sz="1800" b="1" i="0" u="none" strike="noStrike" cap="none" dirty="0">
                <a:solidFill>
                  <a:schemeClr val="dk1"/>
                </a:solidFill>
                <a:ea typeface="Calibri"/>
                <a:cs typeface="Calibri"/>
                <a:sym typeface="Calibri"/>
              </a:rPr>
              <a:t>Any work experience </a:t>
            </a:r>
            <a:r>
              <a:rPr lang="en-US" sz="1800" b="0" i="0" u="none" strike="noStrike" cap="none" dirty="0">
                <a:solidFill>
                  <a:schemeClr val="dk1"/>
                </a:solidFill>
                <a:ea typeface="Calibri"/>
                <a:cs typeface="Calibri"/>
                <a:sym typeface="Calibri"/>
              </a:rPr>
              <a:t>– I’m Fresher and Looking for more experience.</a:t>
            </a:r>
            <a:endParaRPr dirty="0"/>
          </a:p>
          <a:p>
            <a:pPr marL="285750" marR="0" lvl="0" indent="-285750" algn="l" rtl="0">
              <a:lnSpc>
                <a:spcPct val="150000"/>
              </a:lnSpc>
              <a:spcBef>
                <a:spcPts val="0"/>
              </a:spcBef>
              <a:spcAft>
                <a:spcPts val="0"/>
              </a:spcAft>
              <a:buClr>
                <a:schemeClr val="dk1"/>
              </a:buClr>
              <a:buSzPts val="1800"/>
              <a:buFont typeface="Noto Sans Symbols"/>
              <a:buChar char="✔"/>
            </a:pPr>
            <a:r>
              <a:rPr lang="en-US" sz="1800" b="1" i="0" u="none" strike="noStrike" cap="none" dirty="0">
                <a:solidFill>
                  <a:schemeClr val="dk1"/>
                </a:solidFill>
                <a:ea typeface="Calibri"/>
                <a:cs typeface="Calibri"/>
                <a:sym typeface="Calibri"/>
              </a:rPr>
              <a:t>What like you about Innomatics Research lab </a:t>
            </a:r>
            <a:r>
              <a:rPr lang="en-US" sz="1800" b="0" i="0" u="none" strike="noStrike" cap="none" dirty="0">
                <a:solidFill>
                  <a:schemeClr val="dk1"/>
                </a:solidFill>
                <a:ea typeface="Calibri"/>
                <a:cs typeface="Calibri"/>
                <a:sym typeface="Calibri"/>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I’m Very Thankful To Innomatics Research Lab  For Giving Me Internship Opportunity. During the project I </a:t>
            </a:r>
            <a:r>
              <a:rPr lang="en-US" dirty="0">
                <a:latin typeface="Calibri" panose="020F0502020204030204" pitchFamily="34" charset="0"/>
                <a:ea typeface="Calibri" panose="020F0502020204030204" pitchFamily="34" charset="0"/>
                <a:cs typeface="Times New Roman" panose="02020603050405020304" pitchFamily="18" charset="0"/>
              </a:rPr>
              <a:t>feel that I am working in some industry, every week we have to present project progress and getting some good suggestions to improve our work. I also learnt a team work in this internship and little better to my communication skill. All thanks to the Innomatics Research Lab and my Team.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Google Shape;42;p2">
            <a:extLst>
              <a:ext uri="{FF2B5EF4-FFF2-40B4-BE49-F238E27FC236}">
                <a16:creationId xmlns:a16="http://schemas.microsoft.com/office/drawing/2014/main" xmlns="" id="{CC53ED1B-4541-4D30-AD65-AF0CE53B3609}"/>
              </a:ext>
            </a:extLst>
          </p:cNvPr>
          <p:cNvSpPr txBox="1"/>
          <p:nvPr/>
        </p:nvSpPr>
        <p:spPr>
          <a:xfrm>
            <a:off x="798691" y="638449"/>
            <a:ext cx="6099463" cy="633979"/>
          </a:xfrm>
          <a:prstGeom prst="rect">
            <a:avLst/>
          </a:prstGeom>
          <a:noFill/>
          <a:ln>
            <a:noFill/>
          </a:ln>
        </p:spPr>
        <p:txBody>
          <a:bodyPr spcFirstLastPara="1" wrap="square" lIns="91425" tIns="45700" rIns="91425" bIns="45700" anchor="t"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rtl="0">
              <a:lnSpc>
                <a:spcPct val="80000"/>
              </a:lnSpc>
              <a:spcBef>
                <a:spcPts val="0"/>
              </a:spcBef>
              <a:spcAft>
                <a:spcPts val="0"/>
              </a:spcAft>
              <a:buNone/>
            </a:pPr>
            <a:r>
              <a:rPr lang="en-US" sz="4400" b="0" i="0" u="none" strike="noStrike" cap="none" dirty="0">
                <a:solidFill>
                  <a:schemeClr val="accent2"/>
                </a:solidFill>
                <a:latin typeface="Algerian" panose="04020705040A02060702" pitchFamily="82" charset="0"/>
                <a:ea typeface="Lato Black"/>
                <a:cs typeface="Lato Black"/>
                <a:sym typeface="Lato Black"/>
              </a:rPr>
              <a:t>About me</a:t>
            </a:r>
            <a:endParaRPr sz="4400" dirty="0">
              <a:solidFill>
                <a:schemeClr val="accent2"/>
              </a:solidFill>
              <a:latin typeface="Algerian" panose="04020705040A02060702" pitchFamily="82" charset="0"/>
            </a:endParaRPr>
          </a:p>
        </p:txBody>
      </p:sp>
    </p:spTree>
    <p:extLst>
      <p:ext uri="{BB962C8B-B14F-4D97-AF65-F5344CB8AC3E}">
        <p14:creationId xmlns:p14="http://schemas.microsoft.com/office/powerpoint/2010/main" xmlns="" val="3669567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E028B15-0135-486D-ABA2-0E755DB5E1D7}"/>
              </a:ext>
            </a:extLst>
          </p:cNvPr>
          <p:cNvPicPr>
            <a:picLocks noChangeAspect="1"/>
          </p:cNvPicPr>
          <p:nvPr/>
        </p:nvPicPr>
        <p:blipFill>
          <a:blip r:embed="rId2" cstate="print"/>
          <a:stretch>
            <a:fillRect/>
          </a:stretch>
        </p:blipFill>
        <p:spPr>
          <a:xfrm>
            <a:off x="1565872" y="1048577"/>
            <a:ext cx="9090220" cy="5076000"/>
          </a:xfrm>
          <a:prstGeom prst="rect">
            <a:avLst/>
          </a:prstGeom>
          <a:ln w="38100" cap="sq">
            <a:solidFill>
              <a:srgbClr val="000000"/>
            </a:solidFill>
            <a:prstDash val="solid"/>
            <a:miter lim="800000"/>
          </a:ln>
          <a:effectLst>
            <a:glow rad="63500">
              <a:schemeClr val="accent5">
                <a:satMod val="175000"/>
                <a:alpha val="40000"/>
              </a:schemeClr>
            </a:glow>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xmlns="" id="{EDBD87EE-44BA-4168-853A-95399E7E0D9F}"/>
              </a:ext>
            </a:extLst>
          </p:cNvPr>
          <p:cNvSpPr txBox="1"/>
          <p:nvPr/>
        </p:nvSpPr>
        <p:spPr>
          <a:xfrm>
            <a:off x="654993" y="351447"/>
            <a:ext cx="11088951" cy="523220"/>
          </a:xfrm>
          <a:prstGeom prst="rect">
            <a:avLst/>
          </a:prstGeom>
          <a:noFill/>
        </p:spPr>
        <p:txBody>
          <a:bodyPr wrap="square">
            <a:spAutoFit/>
          </a:bodyPr>
          <a:lstStyle/>
          <a:p>
            <a:r>
              <a:rPr lang="en-IN" sz="2800" b="1" dirty="0">
                <a:latin typeface="Algerian" panose="04020705040A02060702" pitchFamily="82" charset="0"/>
              </a:rPr>
              <a:t>Content Filtering Based Recommender Systems using KNN</a:t>
            </a:r>
          </a:p>
        </p:txBody>
      </p:sp>
    </p:spTree>
    <p:extLst>
      <p:ext uri="{BB962C8B-B14F-4D97-AF65-F5344CB8AC3E}">
        <p14:creationId xmlns:p14="http://schemas.microsoft.com/office/powerpoint/2010/main" xmlns="" val="332162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97" y="417377"/>
            <a:ext cx="10515600" cy="4559572"/>
          </a:xfrm>
        </p:spPr>
        <p:style>
          <a:lnRef idx="2">
            <a:schemeClr val="dk1"/>
          </a:lnRef>
          <a:fillRef idx="1">
            <a:schemeClr val="lt1"/>
          </a:fillRef>
          <a:effectRef idx="0">
            <a:schemeClr val="dk1"/>
          </a:effectRef>
          <a:fontRef idx="minor">
            <a:schemeClr val="dk1"/>
          </a:fontRef>
        </p:style>
        <p:txBody>
          <a:bodyPr/>
          <a:lstStyle/>
          <a:p>
            <a:r>
              <a:rPr lang="en-US" b="1" dirty="0" smtClean="0"/>
              <a:t>V </a:t>
            </a:r>
            <a:r>
              <a:rPr lang="en-US" b="1" dirty="0" err="1" smtClean="0"/>
              <a:t>Adithya</a:t>
            </a:r>
            <a:r>
              <a:rPr lang="en-US" b="1" dirty="0" smtClean="0"/>
              <a:t> </a:t>
            </a:r>
            <a:r>
              <a:rPr lang="en-US" b="1" dirty="0" smtClean="0"/>
              <a:t>Sai-IN30081</a:t>
            </a:r>
            <a:br>
              <a:rPr lang="en-US" b="1" dirty="0" smtClean="0"/>
            </a:br>
            <a:r>
              <a:rPr lang="en-US" b="1" dirty="0" err="1" smtClean="0"/>
              <a:t>Param</a:t>
            </a:r>
            <a:r>
              <a:rPr lang="en-US" b="1" dirty="0" smtClean="0"/>
              <a:t> Choksi-IN30046</a:t>
            </a:r>
            <a:br>
              <a:rPr lang="en-US" b="1" dirty="0" smtClean="0"/>
            </a:br>
            <a:r>
              <a:rPr lang="en-US" b="1" dirty="0" err="1" smtClean="0"/>
              <a:t>Aditya</a:t>
            </a:r>
            <a:r>
              <a:rPr lang="en-US" b="1" dirty="0" smtClean="0"/>
              <a:t> kumar-IN30121</a:t>
            </a:r>
            <a:br>
              <a:rPr lang="en-US" b="1" dirty="0" smtClean="0"/>
            </a:br>
            <a:r>
              <a:rPr lang="en-US" b="1" dirty="0" err="1" smtClean="0"/>
              <a:t>Sadhula</a:t>
            </a:r>
            <a:r>
              <a:rPr lang="en-US" b="1" dirty="0" smtClean="0"/>
              <a:t> Saikumar-IN30149</a:t>
            </a:r>
            <a:br>
              <a:rPr lang="en-US" b="1" dirty="0" smtClean="0"/>
            </a:br>
            <a:r>
              <a:rPr lang="en-US" b="1" dirty="0" err="1" smtClean="0"/>
              <a:t>Amardeep</a:t>
            </a:r>
            <a:r>
              <a:rPr lang="en-US" b="1" dirty="0" smtClean="0"/>
              <a:t> Honmane-IN30101</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C9FA5FD-BA5C-401D-8934-ACE5E19FAE11}"/>
              </a:ext>
            </a:extLst>
          </p:cNvPr>
          <p:cNvPicPr>
            <a:picLocks noChangeAspect="1"/>
          </p:cNvPicPr>
          <p:nvPr/>
        </p:nvPicPr>
        <p:blipFill rotWithShape="1">
          <a:blip r:embed="rId2" cstate="print"/>
          <a:srcRect b="2342"/>
          <a:stretch/>
        </p:blipFill>
        <p:spPr>
          <a:xfrm>
            <a:off x="1028655" y="1056443"/>
            <a:ext cx="9753552" cy="4811697"/>
          </a:xfrm>
          <a:prstGeom prst="rect">
            <a:avLst/>
          </a:prstGeom>
          <a:ln w="38100" cap="sq">
            <a:solidFill>
              <a:srgbClr val="000000"/>
            </a:solidFill>
            <a:prstDash val="solid"/>
            <a:miter lim="800000"/>
          </a:ln>
          <a:effectLst>
            <a:glow rad="101600">
              <a:schemeClr val="accent5">
                <a:satMod val="175000"/>
                <a:alpha val="40000"/>
              </a:schemeClr>
            </a:glow>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xmlns="" id="{72DBB9CF-06E4-45D2-AB0C-A21DF318F87B}"/>
              </a:ext>
            </a:extLst>
          </p:cNvPr>
          <p:cNvSpPr txBox="1"/>
          <p:nvPr/>
        </p:nvSpPr>
        <p:spPr>
          <a:xfrm>
            <a:off x="949899" y="292963"/>
            <a:ext cx="3302507" cy="523220"/>
          </a:xfrm>
          <a:prstGeom prst="rect">
            <a:avLst/>
          </a:prstGeom>
          <a:noFill/>
        </p:spPr>
        <p:txBody>
          <a:bodyPr wrap="none" rtlCol="0">
            <a:spAutoFit/>
          </a:bodyPr>
          <a:lstStyle/>
          <a:p>
            <a:r>
              <a:rPr lang="en-IN" sz="2800" b="1" dirty="0">
                <a:latin typeface="Algerian" panose="04020705040A02060702" pitchFamily="82" charset="0"/>
              </a:rPr>
              <a:t>Result using KNN</a:t>
            </a:r>
          </a:p>
        </p:txBody>
      </p:sp>
    </p:spTree>
    <p:extLst>
      <p:ext uri="{BB962C8B-B14F-4D97-AF65-F5344CB8AC3E}">
        <p14:creationId xmlns:p14="http://schemas.microsoft.com/office/powerpoint/2010/main" xmlns="" val="1664372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very\OneDrive\Pictures\Screenshots\Screenshot (102).png"/>
          <p:cNvPicPr>
            <a:picLocks noChangeAspect="1" noChangeArrowheads="1"/>
          </p:cNvPicPr>
          <p:nvPr/>
        </p:nvPicPr>
        <p:blipFill>
          <a:blip r:embed="rId2" cstate="print"/>
          <a:srcRect/>
          <a:stretch>
            <a:fillRect/>
          </a:stretch>
        </p:blipFill>
        <p:spPr bwMode="auto">
          <a:xfrm>
            <a:off x="1268675" y="2943917"/>
            <a:ext cx="9364663" cy="2619375"/>
          </a:xfrm>
          <a:prstGeom prst="rect">
            <a:avLst/>
          </a:prstGeom>
          <a:noFill/>
          <a:ln>
            <a:solidFill>
              <a:schemeClr val="tx1"/>
            </a:solidFill>
          </a:ln>
          <a:effectLst>
            <a:glow rad="101600">
              <a:schemeClr val="accent5">
                <a:satMod val="175000"/>
                <a:alpha val="40000"/>
              </a:schemeClr>
            </a:glow>
          </a:effectLst>
        </p:spPr>
      </p:pic>
      <p:sp>
        <p:nvSpPr>
          <p:cNvPr id="7" name="Rectangle 6"/>
          <p:cNvSpPr/>
          <p:nvPr/>
        </p:nvSpPr>
        <p:spPr>
          <a:xfrm>
            <a:off x="1268675" y="2578707"/>
            <a:ext cx="9364664" cy="365210"/>
          </a:xfrm>
          <a:prstGeom prst="rect">
            <a:avLst/>
          </a:prstGeom>
          <a:solidFill>
            <a:schemeClr val="bg1">
              <a:lumMod val="95000"/>
            </a:schemeClr>
          </a:solidFill>
          <a:ln>
            <a:solidFill>
              <a:schemeClr val="tx1"/>
            </a:solidFill>
          </a:ln>
          <a:effectLst>
            <a:glow rad="101600">
              <a:schemeClr val="accent5">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sz="1400" b="1" dirty="0">
                <a:solidFill>
                  <a:schemeClr val="accent6">
                    <a:lumMod val="75000"/>
                  </a:schemeClr>
                </a:solidFill>
                <a:latin typeface="+mj-lt"/>
              </a:rPr>
              <a:t>import</a:t>
            </a:r>
            <a:r>
              <a:rPr lang="en-IN" sz="1400" b="1" dirty="0">
                <a:solidFill>
                  <a:schemeClr val="tx1"/>
                </a:solidFill>
                <a:latin typeface="+mj-lt"/>
              </a:rPr>
              <a:t> sklearn_recommender  </a:t>
            </a:r>
            <a:r>
              <a:rPr lang="en-IN" sz="1400" b="1" dirty="0">
                <a:solidFill>
                  <a:schemeClr val="accent6">
                    <a:lumMod val="75000"/>
                  </a:schemeClr>
                </a:solidFill>
                <a:latin typeface="+mj-lt"/>
              </a:rPr>
              <a:t>as</a:t>
            </a:r>
            <a:r>
              <a:rPr lang="en-IN" sz="1400" b="1" dirty="0">
                <a:solidFill>
                  <a:schemeClr val="tx1"/>
                </a:solidFill>
                <a:latin typeface="+mj-lt"/>
              </a:rPr>
              <a:t> skr</a:t>
            </a:r>
          </a:p>
        </p:txBody>
      </p:sp>
      <p:sp>
        <p:nvSpPr>
          <p:cNvPr id="8" name="Rectangle 7"/>
          <p:cNvSpPr/>
          <p:nvPr/>
        </p:nvSpPr>
        <p:spPr>
          <a:xfrm>
            <a:off x="1310979" y="509451"/>
            <a:ext cx="10105704" cy="1554480"/>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IN" sz="2800" b="1" dirty="0">
                <a:solidFill>
                  <a:schemeClr val="tx1"/>
                </a:solidFill>
                <a:latin typeface="Algerian" panose="04020705040A02060702" pitchFamily="82" charset="0"/>
              </a:rPr>
              <a:t>Content Filtering Based using sklearn_recommender library</a:t>
            </a:r>
            <a:endParaRPr lang="en-US" sz="280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every\OneDrive\Pictures\Screenshots\Screenshot (103).png"/>
          <p:cNvPicPr>
            <a:picLocks noChangeAspect="1" noChangeArrowheads="1"/>
          </p:cNvPicPr>
          <p:nvPr/>
        </p:nvPicPr>
        <p:blipFill>
          <a:blip r:embed="rId2" cstate="print"/>
          <a:srcRect/>
          <a:stretch>
            <a:fillRect/>
          </a:stretch>
        </p:blipFill>
        <p:spPr bwMode="auto">
          <a:xfrm>
            <a:off x="1142346" y="1619795"/>
            <a:ext cx="10298113" cy="4314690"/>
          </a:xfrm>
          <a:prstGeom prst="rect">
            <a:avLst/>
          </a:prstGeom>
          <a:ln w="88900" cap="sq" cmpd="thickThin">
            <a:solidFill>
              <a:srgbClr val="000000"/>
            </a:solidFill>
            <a:prstDash val="solid"/>
            <a:miter lim="800000"/>
          </a:ln>
          <a:effectLst>
            <a:glow rad="101600">
              <a:schemeClr val="accent5">
                <a:satMod val="175000"/>
                <a:alpha val="40000"/>
              </a:schemeClr>
            </a:glow>
            <a:innerShdw blurRad="76200">
              <a:srgbClr val="000000"/>
            </a:innerShdw>
          </a:effectLst>
        </p:spPr>
      </p:pic>
      <p:sp>
        <p:nvSpPr>
          <p:cNvPr id="3" name="Rectangle 2"/>
          <p:cNvSpPr/>
          <p:nvPr/>
        </p:nvSpPr>
        <p:spPr>
          <a:xfrm>
            <a:off x="1227909" y="483326"/>
            <a:ext cx="9117874" cy="927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Result form sklearn library</a:t>
            </a:r>
            <a:endParaRPr lang="en-US" dirty="0"/>
          </a:p>
        </p:txBody>
      </p:sp>
      <p:sp>
        <p:nvSpPr>
          <p:cNvPr id="5" name="Rectangle 4"/>
          <p:cNvSpPr/>
          <p:nvPr/>
        </p:nvSpPr>
        <p:spPr>
          <a:xfrm>
            <a:off x="1018903" y="274320"/>
            <a:ext cx="9653451" cy="1136470"/>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IN" sz="2800" b="1" dirty="0">
                <a:solidFill>
                  <a:schemeClr val="tx1"/>
                </a:solidFill>
                <a:latin typeface="Algerian" panose="04020705040A02060702" pitchFamily="82" charset="0"/>
              </a:rPr>
              <a:t>Result using sklearn library</a:t>
            </a:r>
            <a:endParaRPr lang="en-US" sz="28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0;p2">
            <a:extLst>
              <a:ext uri="{FF2B5EF4-FFF2-40B4-BE49-F238E27FC236}">
                <a16:creationId xmlns:a16="http://schemas.microsoft.com/office/drawing/2014/main" xmlns="" id="{F1938B5B-7279-41B8-9966-43015F242CFD}"/>
              </a:ext>
            </a:extLst>
          </p:cNvPr>
          <p:cNvSpPr txBox="1"/>
          <p:nvPr/>
        </p:nvSpPr>
        <p:spPr>
          <a:xfrm>
            <a:off x="1079518" y="1738646"/>
            <a:ext cx="10594617" cy="3831778"/>
          </a:xfrm>
          <a:prstGeom prst="rect">
            <a:avLst/>
          </a:prstGeom>
          <a:noFill/>
          <a:ln>
            <a:solidFill>
              <a:schemeClr val="tx2"/>
            </a:solidFill>
          </a:ln>
          <a:effectLst>
            <a:glow rad="63500">
              <a:schemeClr val="accent6">
                <a:satMod val="175000"/>
                <a:alpha val="40000"/>
              </a:schemeClr>
            </a:glow>
          </a:effectLst>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Noto Sans Symbols"/>
              <a:buChar char="✔"/>
            </a:pPr>
            <a:r>
              <a:rPr lang="en-US" sz="1800" b="1" i="0" u="none" strike="noStrike" cap="none" dirty="0">
                <a:solidFill>
                  <a:schemeClr val="dk1"/>
                </a:solidFill>
                <a:ea typeface="Calibri"/>
                <a:cs typeface="Calibri"/>
                <a:sym typeface="Calibri"/>
              </a:rPr>
              <a:t>Name</a:t>
            </a:r>
            <a:r>
              <a:rPr lang="en-US" sz="1800" b="0" i="0" u="none" strike="noStrike" cap="none" dirty="0">
                <a:solidFill>
                  <a:schemeClr val="dk1"/>
                </a:solidFill>
                <a:ea typeface="Calibri"/>
                <a:cs typeface="Calibri"/>
                <a:sym typeface="Calibri"/>
              </a:rPr>
              <a:t> - V Adithya Sai</a:t>
            </a:r>
          </a:p>
          <a:p>
            <a:pPr marL="285750" marR="0" lvl="0" indent="-285750" algn="l" rtl="0">
              <a:lnSpc>
                <a:spcPct val="150000"/>
              </a:lnSpc>
              <a:spcBef>
                <a:spcPts val="0"/>
              </a:spcBef>
              <a:spcAft>
                <a:spcPts val="0"/>
              </a:spcAft>
              <a:buClr>
                <a:schemeClr val="dk1"/>
              </a:buClr>
              <a:buSzPts val="1800"/>
              <a:buFont typeface="Noto Sans Symbols"/>
              <a:buChar char="✔"/>
            </a:pPr>
            <a:r>
              <a:rPr lang="en-US" b="1" dirty="0">
                <a:effectLst/>
                <a:ea typeface="Calibri" panose="020F0502020204030204" pitchFamily="34" charset="0"/>
                <a:cs typeface="Times New Roman" panose="02020603050405020304" pitchFamily="18" charset="0"/>
              </a:rPr>
              <a:t>Qualification</a:t>
            </a:r>
            <a:r>
              <a:rPr lang="en-US"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 </a:t>
            </a:r>
            <a:r>
              <a:rPr lang="en-US" sz="1800" b="0" i="0" u="none" strike="noStrike" cap="none" dirty="0">
                <a:solidFill>
                  <a:schemeClr val="dk1"/>
                </a:solidFill>
                <a:ea typeface="Calibri"/>
                <a:cs typeface="Calibri"/>
                <a:sym typeface="Calibri"/>
              </a:rPr>
              <a:t>B.Tech Final Year</a:t>
            </a:r>
            <a:endParaRPr lang="en-US" dirty="0"/>
          </a:p>
          <a:p>
            <a:pPr marL="285750" marR="0" lvl="0" indent="-285750" algn="l" rtl="0">
              <a:lnSpc>
                <a:spcPct val="150000"/>
              </a:lnSpc>
              <a:spcBef>
                <a:spcPts val="0"/>
              </a:spcBef>
              <a:spcAft>
                <a:spcPts val="0"/>
              </a:spcAft>
              <a:buClr>
                <a:schemeClr val="dk1"/>
              </a:buClr>
              <a:buSzPts val="1800"/>
              <a:buFont typeface="Noto Sans Symbols"/>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Why You Want To Learn Data Science </a:t>
            </a:r>
            <a:r>
              <a:rPr lang="en-US" sz="1800" dirty="0">
                <a:effectLst/>
                <a:latin typeface="Calibri" panose="020F0502020204030204" pitchFamily="34" charset="0"/>
                <a:ea typeface="Calibri" panose="020F0502020204030204" pitchFamily="34" charset="0"/>
                <a:cs typeface="Times New Roman" panose="02020603050405020304" pitchFamily="18" charset="0"/>
              </a:rPr>
              <a:t>–S</a:t>
            </a:r>
            <a:r>
              <a:rPr lang="en-US" sz="1800" b="0" i="0" u="none" strike="noStrike" cap="none" dirty="0">
                <a:solidFill>
                  <a:schemeClr val="dk1"/>
                </a:solidFill>
                <a:ea typeface="Calibri"/>
                <a:cs typeface="Calibri"/>
                <a:sym typeface="Calibri"/>
              </a:rPr>
              <a:t>ince the future depends </a:t>
            </a:r>
            <a:r>
              <a:rPr lang="en-US" dirty="0">
                <a:solidFill>
                  <a:schemeClr val="dk1"/>
                </a:solidFill>
                <a:ea typeface="Calibri"/>
                <a:cs typeface="Calibri"/>
                <a:sym typeface="Calibri"/>
              </a:rPr>
              <a:t>on data, there were plenty of Opportunities ahead to work, with considering this I feel to learn the technology related to handle this data and </a:t>
            </a:r>
            <a:r>
              <a:rPr lang="en-US" sz="1800" dirty="0">
                <a:effectLst/>
                <a:latin typeface="Calibri" panose="020F0502020204030204" pitchFamily="34" charset="0"/>
                <a:ea typeface="Calibri" panose="020F0502020204030204" pitchFamily="34" charset="0"/>
                <a:cs typeface="Times New Roman" panose="02020603050405020304" pitchFamily="18" charset="0"/>
              </a:rPr>
              <a:t>to build my career in the future. so I </a:t>
            </a:r>
            <a:r>
              <a:rPr lang="en-US" dirty="0">
                <a:latin typeface="Calibri" panose="020F0502020204030204" pitchFamily="34" charset="0"/>
                <a:ea typeface="Calibri" panose="020F0502020204030204" pitchFamily="34" charset="0"/>
                <a:cs typeface="Times New Roman" panose="02020603050405020304" pitchFamily="18" charset="0"/>
              </a:rPr>
              <a:t>thought</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learn Data Science.</a:t>
            </a:r>
          </a:p>
          <a:p>
            <a:pPr marL="285750" marR="0" lvl="0" indent="-285750" algn="l" rtl="0">
              <a:lnSpc>
                <a:spcPct val="150000"/>
              </a:lnSpc>
              <a:spcBef>
                <a:spcPts val="0"/>
              </a:spcBef>
              <a:spcAft>
                <a:spcPts val="0"/>
              </a:spcAft>
              <a:buClr>
                <a:schemeClr val="dk1"/>
              </a:buClr>
              <a:buSzPts val="1800"/>
              <a:buFont typeface="Noto Sans Symbols"/>
              <a:buChar char="✔"/>
            </a:pPr>
            <a:r>
              <a:rPr lang="en-US" sz="1800" b="1" i="0" u="none" strike="noStrike" cap="none" dirty="0">
                <a:solidFill>
                  <a:schemeClr val="dk1"/>
                </a:solidFill>
                <a:ea typeface="Calibri"/>
                <a:cs typeface="Calibri"/>
                <a:sym typeface="Calibri"/>
              </a:rPr>
              <a:t>Any work experience </a:t>
            </a:r>
            <a:r>
              <a:rPr lang="en-US" sz="1800" b="0" i="0" u="none" strike="noStrike" cap="none" dirty="0">
                <a:solidFill>
                  <a:schemeClr val="dk1"/>
                </a:solidFill>
                <a:ea typeface="Calibri"/>
                <a:cs typeface="Calibri"/>
                <a:sym typeface="Calibri"/>
              </a:rPr>
              <a:t>– I’m Fresher Looking for the opportunities</a:t>
            </a:r>
            <a:endParaRPr dirty="0"/>
          </a:p>
          <a:p>
            <a:pPr marL="285750" marR="0" lvl="0" indent="-285750" algn="l" rtl="0">
              <a:lnSpc>
                <a:spcPct val="150000"/>
              </a:lnSpc>
              <a:spcBef>
                <a:spcPts val="0"/>
              </a:spcBef>
              <a:spcAft>
                <a:spcPts val="0"/>
              </a:spcAft>
              <a:buClr>
                <a:schemeClr val="dk1"/>
              </a:buClr>
              <a:buSzPts val="1800"/>
              <a:buFont typeface="Noto Sans Symbols"/>
              <a:buChar char="✔"/>
            </a:pPr>
            <a:r>
              <a:rPr lang="en-US" sz="1800" b="1" i="0" u="none" strike="noStrike" cap="none" dirty="0">
                <a:solidFill>
                  <a:schemeClr val="dk1"/>
                </a:solidFill>
                <a:ea typeface="Calibri"/>
                <a:cs typeface="Calibri"/>
                <a:sym typeface="Calibri"/>
              </a:rPr>
              <a:t>What like you about Innomatics Research lab </a:t>
            </a:r>
            <a:r>
              <a:rPr lang="en-US" sz="1800" b="0" i="0" u="none" strike="noStrike" cap="none" dirty="0">
                <a:solidFill>
                  <a:schemeClr val="dk1"/>
                </a:solidFill>
                <a:ea typeface="Calibri"/>
                <a:cs typeface="Calibri"/>
                <a:sym typeface="Calibri"/>
              </a:rPr>
              <a:t>- </a:t>
            </a:r>
            <a:r>
              <a:rPr lang="en-US" sz="1800" dirty="0">
                <a:effectLst/>
                <a:ea typeface="Calibri" panose="020F0502020204030204" pitchFamily="34" charset="0"/>
                <a:cs typeface="Times New Roman" panose="02020603050405020304" pitchFamily="18" charset="0"/>
              </a:rPr>
              <a:t>I’m very thankful to Innomatics Research lab  for giving me internship opportunity and thanks to Kanav sir and my mentor Akhila mam  for your help towards the program to gain the Knowledge.</a:t>
            </a:r>
            <a:endParaRPr lang="en-US" sz="1800" b="0" i="0" u="none" strike="noStrike" cap="none" dirty="0">
              <a:solidFill>
                <a:schemeClr val="dk1"/>
              </a:solidFill>
              <a:ea typeface="Calibri"/>
              <a:cs typeface="Calibri"/>
              <a:sym typeface="Calibri"/>
            </a:endParaRPr>
          </a:p>
        </p:txBody>
      </p:sp>
      <p:sp>
        <p:nvSpPr>
          <p:cNvPr id="6" name="Google Shape;42;p2">
            <a:extLst>
              <a:ext uri="{FF2B5EF4-FFF2-40B4-BE49-F238E27FC236}">
                <a16:creationId xmlns:a16="http://schemas.microsoft.com/office/drawing/2014/main" xmlns="" id="{717B5CEA-3236-4F3B-910D-3C353EEDF02F}"/>
              </a:ext>
            </a:extLst>
          </p:cNvPr>
          <p:cNvSpPr txBox="1"/>
          <p:nvPr/>
        </p:nvSpPr>
        <p:spPr>
          <a:xfrm>
            <a:off x="840887" y="543604"/>
            <a:ext cx="6099463" cy="633979"/>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en-US" sz="4400" b="0" i="0" u="none" strike="noStrike" cap="none" dirty="0">
                <a:solidFill>
                  <a:schemeClr val="accent2"/>
                </a:solidFill>
                <a:latin typeface="Algerian" panose="04020705040A02060702" pitchFamily="82" charset="0"/>
                <a:ea typeface="Lato Black"/>
                <a:cs typeface="Lato Black"/>
                <a:sym typeface="Lato Black"/>
              </a:rPr>
              <a:t>About me</a:t>
            </a:r>
            <a:endParaRPr sz="4400" dirty="0">
              <a:solidFill>
                <a:schemeClr val="accent2"/>
              </a:solidFill>
              <a:latin typeface="Algerian" panose="04020705040A02060702" pitchFamily="82" charset="0"/>
            </a:endParaRPr>
          </a:p>
        </p:txBody>
      </p:sp>
    </p:spTree>
    <p:extLst>
      <p:ext uri="{BB962C8B-B14F-4D97-AF65-F5344CB8AC3E}">
        <p14:creationId xmlns:p14="http://schemas.microsoft.com/office/powerpoint/2010/main" xmlns="" val="339142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2482545-22E0-4C61-A6DC-B34A83D55596}"/>
              </a:ext>
            </a:extLst>
          </p:cNvPr>
          <p:cNvPicPr>
            <a:picLocks noChangeAspect="1"/>
          </p:cNvPicPr>
          <p:nvPr/>
        </p:nvPicPr>
        <p:blipFill rotWithShape="1">
          <a:blip r:embed="rId2" cstate="print"/>
          <a:srcRect t="6408"/>
          <a:stretch/>
        </p:blipFill>
        <p:spPr>
          <a:xfrm>
            <a:off x="1074142" y="1154097"/>
            <a:ext cx="9392631" cy="5008686"/>
          </a:xfrm>
          <a:prstGeom prst="rect">
            <a:avLst/>
          </a:prstGeom>
          <a:ln w="88900" cap="sq" cmpd="thickThin">
            <a:solidFill>
              <a:srgbClr val="000000"/>
            </a:solidFill>
            <a:prstDash val="solid"/>
            <a:miter lim="800000"/>
          </a:ln>
          <a:effectLst>
            <a:glow rad="101600">
              <a:schemeClr val="accent6">
                <a:satMod val="175000"/>
                <a:alpha val="40000"/>
              </a:schemeClr>
            </a:glow>
            <a:innerShdw blurRad="76200">
              <a:srgbClr val="000000"/>
            </a:innerShdw>
          </a:effectLst>
        </p:spPr>
      </p:pic>
      <p:sp>
        <p:nvSpPr>
          <p:cNvPr id="4" name="TextBox 3">
            <a:extLst>
              <a:ext uri="{FF2B5EF4-FFF2-40B4-BE49-F238E27FC236}">
                <a16:creationId xmlns:a16="http://schemas.microsoft.com/office/drawing/2014/main" xmlns="" id="{6D852EDD-2961-4BAD-90E6-F89456503169}"/>
              </a:ext>
            </a:extLst>
          </p:cNvPr>
          <p:cNvSpPr txBox="1"/>
          <p:nvPr/>
        </p:nvSpPr>
        <p:spPr>
          <a:xfrm>
            <a:off x="1216238" y="461639"/>
            <a:ext cx="7233070" cy="523220"/>
          </a:xfrm>
          <a:prstGeom prst="rect">
            <a:avLst/>
          </a:prstGeom>
          <a:noFill/>
        </p:spPr>
        <p:txBody>
          <a:bodyPr wrap="none" rtlCol="0">
            <a:spAutoFit/>
          </a:bodyPr>
          <a:lstStyle/>
          <a:p>
            <a:r>
              <a:rPr lang="en-IN" sz="2800" b="1" dirty="0">
                <a:latin typeface="Algerian" panose="04020705040A02060702" pitchFamily="82" charset="0"/>
              </a:rPr>
              <a:t>Collaborative Based Modelling Part</a:t>
            </a:r>
          </a:p>
        </p:txBody>
      </p:sp>
    </p:spTree>
    <p:extLst>
      <p:ext uri="{BB962C8B-B14F-4D97-AF65-F5344CB8AC3E}">
        <p14:creationId xmlns:p14="http://schemas.microsoft.com/office/powerpoint/2010/main" xmlns="" val="3591890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0825AA1-E26D-477C-875F-53CC3B56B9B2}"/>
              </a:ext>
            </a:extLst>
          </p:cNvPr>
          <p:cNvPicPr>
            <a:picLocks noChangeAspect="1"/>
          </p:cNvPicPr>
          <p:nvPr/>
        </p:nvPicPr>
        <p:blipFill>
          <a:blip r:embed="rId2" cstate="print"/>
          <a:stretch>
            <a:fillRect/>
          </a:stretch>
        </p:blipFill>
        <p:spPr>
          <a:xfrm>
            <a:off x="1039691" y="1282924"/>
            <a:ext cx="9782189" cy="4939366"/>
          </a:xfrm>
          <a:prstGeom prst="rect">
            <a:avLst/>
          </a:prstGeom>
          <a:ln w="38100" cap="sq">
            <a:solidFill>
              <a:srgbClr val="000000"/>
            </a:solidFill>
            <a:prstDash val="solid"/>
            <a:miter lim="800000"/>
          </a:ln>
          <a:effectLst>
            <a:glow rad="101600">
              <a:schemeClr val="accent6">
                <a:satMod val="175000"/>
                <a:alpha val="40000"/>
              </a:schemeClr>
            </a:glow>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xmlns="" id="{21E6E268-F0FC-45B8-A2F8-6280AF723E59}"/>
              </a:ext>
            </a:extLst>
          </p:cNvPr>
          <p:cNvSpPr txBox="1"/>
          <p:nvPr/>
        </p:nvSpPr>
        <p:spPr>
          <a:xfrm>
            <a:off x="942036" y="266330"/>
            <a:ext cx="10345872" cy="954107"/>
          </a:xfrm>
          <a:prstGeom prst="rect">
            <a:avLst/>
          </a:prstGeom>
          <a:noFill/>
        </p:spPr>
        <p:txBody>
          <a:bodyPr wrap="square" rtlCol="0">
            <a:spAutoFit/>
          </a:bodyPr>
          <a:lstStyle/>
          <a:p>
            <a:r>
              <a:rPr lang="en-IN" sz="2800" b="1" dirty="0">
                <a:latin typeface="Algerian" panose="04020705040A02060702" pitchFamily="82" charset="0"/>
              </a:rPr>
              <a:t>Collaborative Filtering Based Recommendation System - Memory Based Model </a:t>
            </a:r>
          </a:p>
        </p:txBody>
      </p:sp>
    </p:spTree>
    <p:extLst>
      <p:ext uri="{BB962C8B-B14F-4D97-AF65-F5344CB8AC3E}">
        <p14:creationId xmlns:p14="http://schemas.microsoft.com/office/powerpoint/2010/main" xmlns="" val="635754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CB74397-6E81-44D4-BA28-546190C5F564}"/>
              </a:ext>
            </a:extLst>
          </p:cNvPr>
          <p:cNvSpPr txBox="1"/>
          <p:nvPr/>
        </p:nvSpPr>
        <p:spPr>
          <a:xfrm>
            <a:off x="985422" y="1625564"/>
            <a:ext cx="10582182" cy="4196020"/>
          </a:xfrm>
          <a:prstGeom prst="rect">
            <a:avLst/>
          </a:prstGeom>
          <a:noFill/>
          <a:ln>
            <a:solidFill>
              <a:schemeClr val="tx1"/>
            </a:solidFill>
          </a:ln>
          <a:effectLst>
            <a:glow rad="101600">
              <a:schemeClr val="accent6">
                <a:satMod val="175000"/>
                <a:alpha val="40000"/>
              </a:schemeClr>
            </a:glow>
          </a:effectLst>
        </p:spPr>
        <p:txBody>
          <a:bodyPr wrap="square">
            <a:spAutoFit/>
          </a:bodyPr>
          <a:lstStyle/>
          <a:p>
            <a:pPr marL="285750" indent="-285750">
              <a:lnSpc>
                <a:spcPct val="150000"/>
              </a:lnSpc>
              <a:buClr>
                <a:schemeClr val="dk1"/>
              </a:buClr>
              <a:buSzPts val="1800"/>
              <a:buFont typeface="Noto Sans Symbols"/>
              <a:buChar char="✔"/>
            </a:pPr>
            <a:r>
              <a:rPr lang="en-US" dirty="0">
                <a:latin typeface="Arial" pitchFamily="34" charset="0"/>
                <a:cs typeface="Arial" pitchFamily="34" charset="0"/>
              </a:rPr>
              <a:t>Content-based filtering outperforms user collaborative filtering. </a:t>
            </a:r>
          </a:p>
          <a:p>
            <a:pPr marL="285750" indent="-285750">
              <a:lnSpc>
                <a:spcPct val="150000"/>
              </a:lnSpc>
              <a:buClr>
                <a:schemeClr val="dk1"/>
              </a:buClr>
              <a:buSzPts val="1800"/>
              <a:buFont typeface="Noto Sans Symbols"/>
              <a:buChar char="✔"/>
            </a:pPr>
            <a:r>
              <a:rPr lang="en-US" dirty="0">
                <a:latin typeface="Arial" pitchFamily="34" charset="0"/>
                <a:cs typeface="Arial" pitchFamily="34" charset="0"/>
              </a:rPr>
              <a:t>With content based approach you don’t need data about other users in order to make recommendations.</a:t>
            </a:r>
          </a:p>
          <a:p>
            <a:pPr marL="285750" indent="-285750">
              <a:lnSpc>
                <a:spcPct val="150000"/>
              </a:lnSpc>
              <a:buClr>
                <a:schemeClr val="dk1"/>
              </a:buClr>
              <a:buSzPts val="1800"/>
              <a:buFont typeface="Noto Sans Symbols"/>
              <a:buChar char="✔"/>
            </a:pPr>
            <a:r>
              <a:rPr lang="en-US" dirty="0">
                <a:latin typeface="Arial" pitchFamily="34" charset="0"/>
                <a:cs typeface="Arial" pitchFamily="34" charset="0"/>
              </a:rPr>
              <a:t>Demerits of collaborative filtering is that when a unique user has a unique taste, there might not be similar matches of other users. </a:t>
            </a:r>
          </a:p>
          <a:p>
            <a:pPr marL="285750" indent="-285750">
              <a:lnSpc>
                <a:spcPct val="150000"/>
              </a:lnSpc>
              <a:buClr>
                <a:schemeClr val="dk1"/>
              </a:buClr>
              <a:buSzPts val="1800"/>
              <a:buFont typeface="Noto Sans Symbols"/>
              <a:buChar char="✔"/>
            </a:pPr>
            <a:r>
              <a:rPr lang="en-US" dirty="0">
                <a:latin typeface="Arial" pitchFamily="34" charset="0"/>
                <a:cs typeface="Arial" pitchFamily="34" charset="0"/>
              </a:rPr>
              <a:t>The Future Scope Of this Project can be developed by integrating both collaborative and content based filtering. </a:t>
            </a:r>
          </a:p>
          <a:p>
            <a:pPr marL="285750" indent="-285750">
              <a:lnSpc>
                <a:spcPct val="150000"/>
              </a:lnSpc>
              <a:buClr>
                <a:schemeClr val="dk1"/>
              </a:buClr>
              <a:buSzPts val="1800"/>
              <a:buFont typeface="Noto Sans Symbols"/>
              <a:buChar char="✔"/>
            </a:pPr>
            <a:r>
              <a:rPr lang="en-US" dirty="0">
                <a:latin typeface="Arial" pitchFamily="34" charset="0"/>
                <a:cs typeface="Arial" pitchFamily="34" charset="0"/>
              </a:rPr>
              <a:t>Thus the Developed Model can able to recommend the songs to users based on user-user Similarity, Song-Song Similarity and User-Song Similarity which is more affective than the previous Models</a:t>
            </a:r>
          </a:p>
        </p:txBody>
      </p:sp>
      <p:sp>
        <p:nvSpPr>
          <p:cNvPr id="4" name="TextBox 3">
            <a:extLst>
              <a:ext uri="{FF2B5EF4-FFF2-40B4-BE49-F238E27FC236}">
                <a16:creationId xmlns:a16="http://schemas.microsoft.com/office/drawing/2014/main" xmlns="" id="{B8C07003-56DD-41F1-85C1-E7C4E48D55BE}"/>
              </a:ext>
            </a:extLst>
          </p:cNvPr>
          <p:cNvSpPr txBox="1"/>
          <p:nvPr/>
        </p:nvSpPr>
        <p:spPr>
          <a:xfrm>
            <a:off x="1109705" y="852256"/>
            <a:ext cx="5035353" cy="523220"/>
          </a:xfrm>
          <a:prstGeom prst="rect">
            <a:avLst/>
          </a:prstGeom>
          <a:noFill/>
        </p:spPr>
        <p:txBody>
          <a:bodyPr wrap="none" rtlCol="0">
            <a:spAutoFit/>
          </a:bodyPr>
          <a:lstStyle/>
          <a:p>
            <a:r>
              <a:rPr lang="en-IN" sz="2800" b="1" dirty="0">
                <a:latin typeface="Algerian" panose="04020705040A02060702" pitchFamily="82" charset="0"/>
              </a:rPr>
              <a:t>Insights and Future scope</a:t>
            </a:r>
          </a:p>
        </p:txBody>
      </p:sp>
    </p:spTree>
    <p:extLst>
      <p:ext uri="{BB962C8B-B14F-4D97-AF65-F5344CB8AC3E}">
        <p14:creationId xmlns:p14="http://schemas.microsoft.com/office/powerpoint/2010/main" xmlns="" val="3775311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6"/>
          <p:cNvPicPr preferRelativeResize="0"/>
          <p:nvPr/>
        </p:nvPicPr>
        <p:blipFill rotWithShape="1">
          <a:blip r:embed="rId3" cstate="print">
            <a:alphaModFix/>
          </a:blip>
          <a:srcRect/>
          <a:stretch/>
        </p:blipFill>
        <p:spPr>
          <a:xfrm>
            <a:off x="6481757" y="2011841"/>
            <a:ext cx="4465643" cy="2834317"/>
          </a:xfrm>
          <a:prstGeom prst="rect">
            <a:avLst/>
          </a:prstGeom>
          <a:noFill/>
          <a:ln>
            <a:noFill/>
          </a:ln>
        </p:spPr>
      </p:pic>
      <p:sp>
        <p:nvSpPr>
          <p:cNvPr id="117" name="Google Shape;117;p16"/>
          <p:cNvSpPr txBox="1"/>
          <p:nvPr/>
        </p:nvSpPr>
        <p:spPr>
          <a:xfrm>
            <a:off x="1244600" y="2997200"/>
            <a:ext cx="4552518"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dirty="0">
                <a:solidFill>
                  <a:srgbClr val="C00000"/>
                </a:solidFill>
                <a:latin typeface="Algerian" panose="04020705040A02060702" pitchFamily="82" charset="0"/>
                <a:ea typeface="HP Simplified Jpan Light" panose="020B0300000000000000" pitchFamily="34" charset="-128"/>
                <a:cs typeface="Libre Baskerville"/>
                <a:sym typeface="Libre Baskerville"/>
              </a:rPr>
              <a:t>THANK YOU</a:t>
            </a:r>
            <a:endParaRPr sz="5400" b="1" dirty="0">
              <a:latin typeface="Algerian" panose="04020705040A02060702" pitchFamily="82" charset="0"/>
              <a:ea typeface="HP Simplified Jpan Light" panose="020B0300000000000000"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2CC75-9420-47CB-84DD-90A2CE09539F}"/>
              </a:ext>
            </a:extLst>
          </p:cNvPr>
          <p:cNvSpPr>
            <a:spLocks noGrp="1"/>
          </p:cNvSpPr>
          <p:nvPr>
            <p:ph type="ctrTitle"/>
          </p:nvPr>
        </p:nvSpPr>
        <p:spPr>
          <a:xfrm>
            <a:off x="1612777" y="1601758"/>
            <a:ext cx="9144000" cy="2387600"/>
          </a:xfrm>
          <a:ln>
            <a:solidFill>
              <a:schemeClr val="tx1"/>
            </a:solidFill>
          </a:ln>
          <a:effectLst>
            <a:glow rad="228600">
              <a:schemeClr val="accent1">
                <a:satMod val="175000"/>
                <a:alpha val="40000"/>
              </a:schemeClr>
            </a:glow>
          </a:effectLst>
        </p:spPr>
        <p:txBody>
          <a:bodyPr/>
          <a:lstStyle/>
          <a:p>
            <a:r>
              <a:rPr lang="en-US" b="1" dirty="0">
                <a:latin typeface="Algerian" panose="04020705040A02060702" pitchFamily="82" charset="0"/>
              </a:rPr>
              <a:t>Music Recommender System</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xmlns="" id="{776E1871-C1C0-448F-8955-DFD153D30EAC}"/>
              </a:ext>
            </a:extLst>
          </p:cNvPr>
          <p:cNvSpPr>
            <a:spLocks noGrp="1"/>
          </p:cNvSpPr>
          <p:nvPr>
            <p:ph type="subTitle" idx="1"/>
          </p:nvPr>
        </p:nvSpPr>
        <p:spPr>
          <a:xfrm>
            <a:off x="5699463" y="4081433"/>
            <a:ext cx="5057313" cy="641488"/>
          </a:xfrm>
          <a:ln>
            <a:solidFill>
              <a:schemeClr val="accent2"/>
            </a:solidFill>
          </a:ln>
          <a:effectLst>
            <a:glow rad="228600">
              <a:schemeClr val="accent2">
                <a:satMod val="175000"/>
                <a:alpha val="40000"/>
              </a:schemeClr>
            </a:glow>
          </a:effectLst>
        </p:spPr>
        <p:txBody>
          <a:bodyPr/>
          <a:lstStyle/>
          <a:p>
            <a:pPr algn="r"/>
            <a:r>
              <a:rPr lang="en-US" dirty="0">
                <a:latin typeface="Algerian" panose="04020705040A02060702" pitchFamily="82" charset="0"/>
              </a:rPr>
              <a:t>- Using Million Song Database </a:t>
            </a:r>
            <a:endParaRPr lang="en-IN" dirty="0">
              <a:latin typeface="Algerian" panose="04020705040A02060702" pitchFamily="82" charset="0"/>
            </a:endParaRPr>
          </a:p>
        </p:txBody>
      </p:sp>
    </p:spTree>
    <p:extLst>
      <p:ext uri="{BB962C8B-B14F-4D97-AF65-F5344CB8AC3E}">
        <p14:creationId xmlns:p14="http://schemas.microsoft.com/office/powerpoint/2010/main" xmlns="" val="89824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0;p2">
            <a:extLst>
              <a:ext uri="{FF2B5EF4-FFF2-40B4-BE49-F238E27FC236}">
                <a16:creationId xmlns:a16="http://schemas.microsoft.com/office/drawing/2014/main" xmlns="" id="{02E48E90-11A8-4108-8312-9BE6A6D02F91}"/>
              </a:ext>
            </a:extLst>
          </p:cNvPr>
          <p:cNvSpPr txBox="1"/>
          <p:nvPr/>
        </p:nvSpPr>
        <p:spPr>
          <a:xfrm>
            <a:off x="1084358" y="1816316"/>
            <a:ext cx="10598656" cy="3000781"/>
          </a:xfrm>
          <a:prstGeom prst="rect">
            <a:avLst/>
          </a:prstGeom>
          <a:noFill/>
          <a:ln>
            <a:solidFill>
              <a:schemeClr val="tx1"/>
            </a:solidFill>
          </a:ln>
          <a:effectLst>
            <a:glow rad="101600">
              <a:schemeClr val="accent3">
                <a:satMod val="175000"/>
                <a:alpha val="40000"/>
              </a:schemeClr>
            </a:glow>
          </a:effectLst>
        </p:spPr>
        <p:txBody>
          <a:bodyPr spcFirstLastPara="1" wrap="square" lIns="91425" tIns="45700" rIns="91425" bIns="45700" anchor="t"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nSpc>
                <a:spcPct val="150000"/>
              </a:lnSpc>
              <a:buClr>
                <a:schemeClr val="dk1"/>
              </a:buClr>
              <a:buSzPts val="1800"/>
              <a:buFont typeface="Noto Sans Symbols"/>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dirty="0">
                <a:latin typeface="Calibri" panose="020F0502020204030204" pitchFamily="34" charset="0"/>
                <a:ea typeface="Calibri" panose="020F0502020204030204" pitchFamily="34" charset="0"/>
                <a:cs typeface="Times New Roman" panose="02020603050405020304" pitchFamily="18" charset="0"/>
              </a:rPr>
              <a:t> Amardeep Honmane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Clr>
                <a:schemeClr val="dk1"/>
              </a:buClr>
              <a:buSzPts val="1800"/>
              <a:buFont typeface="Noto Sans Symbols"/>
              <a:buChar char="✔"/>
            </a:pPr>
            <a:r>
              <a:rPr lang="en-US" b="1" dirty="0">
                <a:effectLst/>
                <a:ea typeface="Calibri" panose="020F0502020204030204" pitchFamily="34" charset="0"/>
                <a:cs typeface="Times New Roman" panose="02020603050405020304" pitchFamily="18" charset="0"/>
              </a:rPr>
              <a:t>Qualification</a:t>
            </a:r>
            <a:r>
              <a:rPr lang="en-US"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BE</a:t>
            </a:r>
            <a:r>
              <a:rPr lang="en-US" sz="1800" dirty="0">
                <a:effectLst/>
                <a:latin typeface="Calibri" panose="020F0502020204030204" pitchFamily="34" charset="0"/>
                <a:ea typeface="Calibri" panose="020F0502020204030204" pitchFamily="34" charset="0"/>
                <a:cs typeface="Times New Roman" panose="02020603050405020304" pitchFamily="18" charset="0"/>
              </a:rPr>
              <a:t>(Comp. 3</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US" sz="1800" dirty="0">
                <a:effectLst/>
                <a:latin typeface="Calibri" panose="020F0502020204030204" pitchFamily="34" charset="0"/>
                <a:ea typeface="Calibri" panose="020F0502020204030204" pitchFamily="34" charset="0"/>
                <a:cs typeface="Times New Roman" panose="02020603050405020304" pitchFamily="18" charset="0"/>
              </a:rPr>
              <a:t> Year)</a:t>
            </a:r>
          </a:p>
          <a:p>
            <a:pPr marL="285750" indent="-285750">
              <a:lnSpc>
                <a:spcPct val="150000"/>
              </a:lnSpc>
              <a:buClr>
                <a:schemeClr val="dk1"/>
              </a:buClr>
              <a:buSzPts val="1800"/>
              <a:buFont typeface="Noto Sans Symbols"/>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Why You Want To Learn Data Science </a:t>
            </a:r>
            <a:r>
              <a:rPr lang="en-US" sz="1800" dirty="0">
                <a:effectLst/>
                <a:latin typeface="Calibri" panose="020F0502020204030204" pitchFamily="34" charset="0"/>
                <a:ea typeface="Calibri" panose="020F0502020204030204" pitchFamily="34" charset="0"/>
                <a:cs typeface="Times New Roman" panose="02020603050405020304" pitchFamily="18" charset="0"/>
              </a:rPr>
              <a:t>-Data </a:t>
            </a:r>
            <a:r>
              <a:rPr lang="en-US" dirty="0">
                <a:latin typeface="Calibri" panose="020F0502020204030204" pitchFamily="34" charset="0"/>
                <a:ea typeface="Calibri" panose="020F0502020204030204" pitchFamily="34" charset="0"/>
                <a:cs typeface="Times New Roman" panose="02020603050405020304" pitchFamily="18" charset="0"/>
              </a:rPr>
              <a:t>is the new oil and Data Science is the way of making</a:t>
            </a:r>
          </a:p>
          <a:p>
            <a:pPr>
              <a:lnSpc>
                <a:spcPct val="150000"/>
              </a:lnSpc>
              <a:buClr>
                <a:schemeClr val="dk1"/>
              </a:buClr>
              <a:buSzPts val="1800"/>
            </a:pPr>
            <a:r>
              <a:rPr lang="en-US" dirty="0">
                <a:latin typeface="Calibri" panose="020F0502020204030204" pitchFamily="34" charset="0"/>
                <a:ea typeface="Calibri" panose="020F0502020204030204" pitchFamily="34" charset="0"/>
                <a:cs typeface="Times New Roman" panose="02020603050405020304" pitchFamily="18" charset="0"/>
              </a:rPr>
              <a:t>      money out of it and off-course I like digging the data and knowing the unknowns.</a:t>
            </a:r>
            <a:endParaRPr lang="en-US" dirty="0"/>
          </a:p>
          <a:p>
            <a:pPr marL="285750" marR="0" lvl="0" indent="-285750" algn="l" rtl="0">
              <a:lnSpc>
                <a:spcPct val="150000"/>
              </a:lnSpc>
              <a:spcBef>
                <a:spcPts val="0"/>
              </a:spcBef>
              <a:spcAft>
                <a:spcPts val="0"/>
              </a:spcAft>
              <a:buClr>
                <a:schemeClr val="dk1"/>
              </a:buClr>
              <a:buSzPts val="1800"/>
              <a:buFont typeface="Noto Sans Symbols"/>
              <a:buChar char="✔"/>
            </a:pPr>
            <a:r>
              <a:rPr lang="en-US" sz="1800" b="1" i="0" u="none" strike="noStrike" cap="none" dirty="0">
                <a:solidFill>
                  <a:schemeClr val="dk1"/>
                </a:solidFill>
                <a:ea typeface="Calibri"/>
                <a:cs typeface="Calibri"/>
                <a:sym typeface="Calibri"/>
              </a:rPr>
              <a:t>Any work experience </a:t>
            </a:r>
            <a:r>
              <a:rPr lang="en-US" sz="1800" b="0" i="0" u="none" strike="noStrike" cap="none" dirty="0">
                <a:solidFill>
                  <a:schemeClr val="dk1"/>
                </a:solidFill>
                <a:ea typeface="Calibri"/>
                <a:cs typeface="Calibri"/>
                <a:sym typeface="Calibri"/>
              </a:rPr>
              <a:t>– I’m Fresher and looking for opportunity to get an experience.</a:t>
            </a:r>
            <a:endParaRPr dirty="0"/>
          </a:p>
          <a:p>
            <a:pPr marL="285750" marR="0" lvl="0" indent="-285750" algn="l" rtl="0">
              <a:lnSpc>
                <a:spcPct val="150000"/>
              </a:lnSpc>
              <a:spcBef>
                <a:spcPts val="0"/>
              </a:spcBef>
              <a:spcAft>
                <a:spcPts val="0"/>
              </a:spcAft>
              <a:buClr>
                <a:schemeClr val="dk1"/>
              </a:buClr>
              <a:buSzPts val="1800"/>
              <a:buFont typeface="Noto Sans Symbols"/>
              <a:buChar char="✔"/>
            </a:pPr>
            <a:r>
              <a:rPr lang="en-US" sz="1800" b="1" i="0" u="none" strike="noStrike" cap="none" dirty="0">
                <a:solidFill>
                  <a:schemeClr val="dk1"/>
                </a:solidFill>
                <a:ea typeface="Calibri"/>
                <a:cs typeface="Calibri"/>
                <a:sym typeface="Calibri"/>
              </a:rPr>
              <a:t>What like you about Innomatics Research lab </a:t>
            </a:r>
            <a:r>
              <a:rPr lang="en-US" sz="1800" b="0" i="0" u="none" strike="noStrike" cap="none" dirty="0">
                <a:solidFill>
                  <a:schemeClr val="dk1"/>
                </a:solidFill>
                <a:ea typeface="Calibri"/>
                <a:cs typeface="Calibri"/>
                <a:sym typeface="Calibri"/>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I’m Very Thankful To Innomatics Research Lab  For Giving Me Internship Opportunity. </a:t>
            </a:r>
            <a:r>
              <a:rPr lang="en-US" dirty="0">
                <a:latin typeface="Calibri" panose="020F0502020204030204" pitchFamily="34" charset="0"/>
                <a:ea typeface="Calibri" panose="020F0502020204030204" pitchFamily="34" charset="0"/>
                <a:cs typeface="Times New Roman" panose="02020603050405020304" pitchFamily="18" charset="0"/>
              </a:rPr>
              <a:t>Teacher ( Kanav Bansal sir ) is very good at teaching and very Cooperative.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Google Shape;42;p2">
            <a:extLst>
              <a:ext uri="{FF2B5EF4-FFF2-40B4-BE49-F238E27FC236}">
                <a16:creationId xmlns:a16="http://schemas.microsoft.com/office/drawing/2014/main" xmlns="" id="{CC53ED1B-4541-4D30-AD65-AF0CE53B3609}"/>
              </a:ext>
            </a:extLst>
          </p:cNvPr>
          <p:cNvSpPr txBox="1"/>
          <p:nvPr/>
        </p:nvSpPr>
        <p:spPr>
          <a:xfrm>
            <a:off x="1023772" y="833539"/>
            <a:ext cx="6099463" cy="633979"/>
          </a:xfrm>
          <a:prstGeom prst="rect">
            <a:avLst/>
          </a:prstGeom>
          <a:noFill/>
          <a:ln>
            <a:noFill/>
          </a:ln>
        </p:spPr>
        <p:txBody>
          <a:bodyPr spcFirstLastPara="1" wrap="square" lIns="91425" tIns="45700" rIns="91425" bIns="45700" anchor="t"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rtl="0">
              <a:lnSpc>
                <a:spcPct val="80000"/>
              </a:lnSpc>
              <a:spcBef>
                <a:spcPts val="0"/>
              </a:spcBef>
              <a:spcAft>
                <a:spcPts val="0"/>
              </a:spcAft>
              <a:buNone/>
            </a:pPr>
            <a:r>
              <a:rPr lang="en-US" sz="4400" b="0" i="0" u="none" strike="noStrike" cap="none" dirty="0">
                <a:solidFill>
                  <a:schemeClr val="accent2"/>
                </a:solidFill>
                <a:latin typeface="Algerian" panose="04020705040A02060702" pitchFamily="82" charset="0"/>
                <a:ea typeface="Lato Black"/>
                <a:cs typeface="Lato Black"/>
                <a:sym typeface="Lato Black"/>
              </a:rPr>
              <a:t>About me</a:t>
            </a:r>
            <a:endParaRPr sz="4400" dirty="0">
              <a:solidFill>
                <a:schemeClr val="accent2"/>
              </a:solidFill>
              <a:latin typeface="Algerian" panose="04020705040A02060702" pitchFamily="82" charset="0"/>
            </a:endParaRPr>
          </a:p>
        </p:txBody>
      </p:sp>
    </p:spTree>
    <p:extLst>
      <p:ext uri="{BB962C8B-B14F-4D97-AF65-F5344CB8AC3E}">
        <p14:creationId xmlns:p14="http://schemas.microsoft.com/office/powerpoint/2010/main" xmlns="" val="358032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81ACDFD4-263F-484C-9840-69A0BF90FC4D}"/>
              </a:ext>
            </a:extLst>
          </p:cNvPr>
          <p:cNvSpPr txBox="1">
            <a:spLocks/>
          </p:cNvSpPr>
          <p:nvPr/>
        </p:nvSpPr>
        <p:spPr>
          <a:xfrm>
            <a:off x="550506" y="26926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Algerian" panose="04020705040A02060702" pitchFamily="82" charset="0"/>
              </a:rPr>
              <a:t>Importing dataset:</a:t>
            </a:r>
          </a:p>
        </p:txBody>
      </p:sp>
      <p:pic>
        <p:nvPicPr>
          <p:cNvPr id="8" name="Content Placeholder 4">
            <a:extLst>
              <a:ext uri="{FF2B5EF4-FFF2-40B4-BE49-F238E27FC236}">
                <a16:creationId xmlns:a16="http://schemas.microsoft.com/office/drawing/2014/main" xmlns="" id="{71DE810C-0B55-4D84-AAC2-BAC563392C5B}"/>
              </a:ext>
            </a:extLst>
          </p:cNvPr>
          <p:cNvPicPr>
            <a:picLocks noChangeAspect="1"/>
          </p:cNvPicPr>
          <p:nvPr/>
        </p:nvPicPr>
        <p:blipFill>
          <a:blip r:embed="rId2" cstate="print"/>
          <a:stretch>
            <a:fillRect/>
          </a:stretch>
        </p:blipFill>
        <p:spPr>
          <a:xfrm>
            <a:off x="3816035" y="1034434"/>
            <a:ext cx="8322906" cy="2855596"/>
          </a:xfrm>
          <a:prstGeom prst="rect">
            <a:avLst/>
          </a:prstGeom>
          <a:ln w="38100" cap="sq">
            <a:solidFill>
              <a:srgbClr val="000000"/>
            </a:solidFill>
            <a:prstDash val="solid"/>
            <a:miter lim="800000"/>
          </a:ln>
          <a:effectLst>
            <a:glow rad="139700">
              <a:schemeClr val="accent3">
                <a:satMod val="175000"/>
                <a:alpha val="40000"/>
              </a:schemeClr>
            </a:glow>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xmlns="" id="{4C743993-6235-446E-B0B9-F8FF010BD800}"/>
              </a:ext>
            </a:extLst>
          </p:cNvPr>
          <p:cNvPicPr>
            <a:picLocks noChangeAspect="1"/>
          </p:cNvPicPr>
          <p:nvPr/>
        </p:nvPicPr>
        <p:blipFill>
          <a:blip r:embed="rId3" cstate="print"/>
          <a:stretch>
            <a:fillRect/>
          </a:stretch>
        </p:blipFill>
        <p:spPr>
          <a:xfrm>
            <a:off x="766046" y="4014313"/>
            <a:ext cx="7132938" cy="2781541"/>
          </a:xfrm>
          <a:prstGeom prst="rect">
            <a:avLst/>
          </a:prstGeom>
          <a:ln w="38100" cap="sq">
            <a:solidFill>
              <a:srgbClr val="000000"/>
            </a:solidFill>
            <a:prstDash val="solid"/>
            <a:miter lim="800000"/>
          </a:ln>
          <a:effectLst>
            <a:glow rad="139700">
              <a:schemeClr val="accent3">
                <a:satMod val="175000"/>
                <a:alpha val="40000"/>
              </a:schemeClr>
            </a:glow>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xmlns="" id="{285F18C6-8ADD-465B-8A0A-4682910A0EC5}"/>
              </a:ext>
            </a:extLst>
          </p:cNvPr>
          <p:cNvSpPr txBox="1"/>
          <p:nvPr/>
        </p:nvSpPr>
        <p:spPr>
          <a:xfrm>
            <a:off x="782101" y="1914758"/>
            <a:ext cx="2954655" cy="1200329"/>
          </a:xfrm>
          <a:prstGeom prst="rect">
            <a:avLst/>
          </a:prstGeom>
          <a:noFill/>
        </p:spPr>
        <p:txBody>
          <a:bodyPr wrap="none" rtlCol="0">
            <a:spAutoFit/>
          </a:bodyPr>
          <a:lstStyle/>
          <a:p>
            <a:r>
              <a:rPr lang="en-IN" dirty="0"/>
              <a:t>Triplets file contains the </a:t>
            </a:r>
          </a:p>
          <a:p>
            <a:r>
              <a:rPr lang="en-IN" dirty="0"/>
              <a:t>Features user_id, song_id</a:t>
            </a:r>
          </a:p>
          <a:p>
            <a:r>
              <a:rPr lang="en-IN" dirty="0"/>
              <a:t>And Listen frequency of</a:t>
            </a:r>
          </a:p>
          <a:p>
            <a:r>
              <a:rPr lang="en-IN" dirty="0"/>
              <a:t>particular song</a:t>
            </a:r>
          </a:p>
        </p:txBody>
      </p:sp>
      <p:sp>
        <p:nvSpPr>
          <p:cNvPr id="11" name="Arrow: Right 10">
            <a:extLst>
              <a:ext uri="{FF2B5EF4-FFF2-40B4-BE49-F238E27FC236}">
                <a16:creationId xmlns:a16="http://schemas.microsoft.com/office/drawing/2014/main" xmlns="" id="{655D2CB0-99AE-4649-9ED6-E721404DDA6D}"/>
              </a:ext>
            </a:extLst>
          </p:cNvPr>
          <p:cNvSpPr/>
          <p:nvPr/>
        </p:nvSpPr>
        <p:spPr>
          <a:xfrm>
            <a:off x="159595" y="2370251"/>
            <a:ext cx="497447" cy="203426"/>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Arrow: Right 11">
            <a:extLst>
              <a:ext uri="{FF2B5EF4-FFF2-40B4-BE49-F238E27FC236}">
                <a16:creationId xmlns:a16="http://schemas.microsoft.com/office/drawing/2014/main" xmlns="" id="{07E25710-20B7-4637-B2DE-F5C1FF725D8F}"/>
              </a:ext>
            </a:extLst>
          </p:cNvPr>
          <p:cNvSpPr/>
          <p:nvPr/>
        </p:nvSpPr>
        <p:spPr>
          <a:xfrm>
            <a:off x="8189124" y="4815520"/>
            <a:ext cx="497447" cy="203426"/>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xmlns="" id="{826DE359-946D-4E1E-94B4-156FE83AE636}"/>
              </a:ext>
            </a:extLst>
          </p:cNvPr>
          <p:cNvSpPr txBox="1"/>
          <p:nvPr/>
        </p:nvSpPr>
        <p:spPr>
          <a:xfrm>
            <a:off x="8820403" y="4438593"/>
            <a:ext cx="3137397" cy="923330"/>
          </a:xfrm>
          <a:prstGeom prst="rect">
            <a:avLst/>
          </a:prstGeom>
          <a:noFill/>
        </p:spPr>
        <p:txBody>
          <a:bodyPr wrap="none" rtlCol="0">
            <a:spAutoFit/>
          </a:bodyPr>
          <a:lstStyle/>
          <a:p>
            <a:r>
              <a:rPr lang="en-IN" dirty="0"/>
              <a:t>Track File contains the</a:t>
            </a:r>
          </a:p>
          <a:p>
            <a:r>
              <a:rPr lang="en-IN" dirty="0"/>
              <a:t>Features track_id, song_id,</a:t>
            </a:r>
          </a:p>
          <a:p>
            <a:r>
              <a:rPr lang="en-IN" dirty="0"/>
              <a:t>Artist_name and release</a:t>
            </a:r>
          </a:p>
        </p:txBody>
      </p:sp>
    </p:spTree>
    <p:extLst>
      <p:ext uri="{BB962C8B-B14F-4D97-AF65-F5344CB8AC3E}">
        <p14:creationId xmlns:p14="http://schemas.microsoft.com/office/powerpoint/2010/main" xmlns="" val="91774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A609E2C8-C505-4668-A6DE-67BAFA2B2EEE}"/>
              </a:ext>
            </a:extLst>
          </p:cNvPr>
          <p:cNvSpPr txBox="1">
            <a:spLocks/>
          </p:cNvSpPr>
          <p:nvPr/>
        </p:nvSpPr>
        <p:spPr>
          <a:xfrm>
            <a:off x="785311" y="1607757"/>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IN" sz="2000"/>
              <a:t>Since we are having multiple datasets need to combine them, here we are combining triplets file and unique_track file. From the two files we got song_id column similar so selecting it as key column need to merge the datasets</a:t>
            </a:r>
            <a:br>
              <a:rPr lang="en-IN" sz="2000"/>
            </a:br>
            <a:endParaRPr lang="en-IN" sz="2000" dirty="0"/>
          </a:p>
        </p:txBody>
      </p:sp>
      <p:pic>
        <p:nvPicPr>
          <p:cNvPr id="6" name="Content Placeholder 4">
            <a:extLst>
              <a:ext uri="{FF2B5EF4-FFF2-40B4-BE49-F238E27FC236}">
                <a16:creationId xmlns:a16="http://schemas.microsoft.com/office/drawing/2014/main" xmlns="" id="{4D1A10F4-A88A-4401-88B9-CA6A5AD2C31A}"/>
              </a:ext>
            </a:extLst>
          </p:cNvPr>
          <p:cNvPicPr>
            <a:picLocks noChangeAspect="1"/>
          </p:cNvPicPr>
          <p:nvPr/>
        </p:nvPicPr>
        <p:blipFill>
          <a:blip r:embed="rId2" cstate="print"/>
          <a:stretch>
            <a:fillRect/>
          </a:stretch>
        </p:blipFill>
        <p:spPr>
          <a:xfrm>
            <a:off x="891089" y="2683028"/>
            <a:ext cx="10409822" cy="3444538"/>
          </a:xfrm>
          <a:prstGeom prst="rect">
            <a:avLst/>
          </a:prstGeom>
          <a:ln w="38100" cap="sq">
            <a:solidFill>
              <a:srgbClr val="000000"/>
            </a:solidFill>
            <a:prstDash val="solid"/>
            <a:miter lim="800000"/>
          </a:ln>
          <a:effectLst>
            <a:glow rad="101600">
              <a:schemeClr val="bg2">
                <a:lumMod val="50000"/>
                <a:alpha val="60000"/>
              </a:schemeClr>
            </a:glow>
            <a:outerShdw blurRad="50800" dist="38100" dir="2700000" algn="tl" rotWithShape="0">
              <a:srgbClr val="000000">
                <a:alpha val="43000"/>
              </a:srgbClr>
            </a:outerShdw>
          </a:effectLst>
        </p:spPr>
      </p:pic>
      <p:sp>
        <p:nvSpPr>
          <p:cNvPr id="7" name="Title 1">
            <a:extLst>
              <a:ext uri="{FF2B5EF4-FFF2-40B4-BE49-F238E27FC236}">
                <a16:creationId xmlns:a16="http://schemas.microsoft.com/office/drawing/2014/main" xmlns="" id="{EEDCC1B5-5398-477B-BD78-091518922F46}"/>
              </a:ext>
            </a:extLst>
          </p:cNvPr>
          <p:cNvSpPr txBox="1">
            <a:spLocks/>
          </p:cNvSpPr>
          <p:nvPr/>
        </p:nvSpPr>
        <p:spPr>
          <a:xfrm>
            <a:off x="990600" y="3399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a:lstStyle>
          <a:p>
            <a:r>
              <a:rPr lang="en-IN" b="1" dirty="0">
                <a:latin typeface="Algerian" panose="04020705040A02060702" pitchFamily="82" charset="0"/>
              </a:rPr>
              <a:t>Combining the data:</a:t>
            </a:r>
          </a:p>
        </p:txBody>
      </p:sp>
    </p:spTree>
    <p:extLst>
      <p:ext uri="{BB962C8B-B14F-4D97-AF65-F5344CB8AC3E}">
        <p14:creationId xmlns:p14="http://schemas.microsoft.com/office/powerpoint/2010/main" xmlns="" val="102231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37FF820-A53B-4982-B000-EB6ABD13CBFA}"/>
              </a:ext>
            </a:extLst>
          </p:cNvPr>
          <p:cNvPicPr>
            <a:picLocks noChangeAspect="1"/>
          </p:cNvPicPr>
          <p:nvPr/>
        </p:nvPicPr>
        <p:blipFill>
          <a:blip r:embed="rId2" cstate="print"/>
          <a:stretch>
            <a:fillRect/>
          </a:stretch>
        </p:blipFill>
        <p:spPr>
          <a:xfrm>
            <a:off x="910102" y="1285310"/>
            <a:ext cx="9672082" cy="4811897"/>
          </a:xfrm>
          <a:prstGeom prst="rect">
            <a:avLst/>
          </a:prstGeom>
          <a:ln w="38100" cap="sq">
            <a:solidFill>
              <a:srgbClr val="000000"/>
            </a:solidFill>
            <a:prstDash val="solid"/>
            <a:miter lim="800000"/>
          </a:ln>
          <a:effectLst>
            <a:glow rad="101600">
              <a:schemeClr val="bg2">
                <a:lumMod val="50000"/>
                <a:alpha val="60000"/>
              </a:schemeClr>
            </a:glow>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xmlns="" id="{C63C717D-4B62-4DD6-B45C-4F005B09E027}"/>
              </a:ext>
            </a:extLst>
          </p:cNvPr>
          <p:cNvSpPr txBox="1"/>
          <p:nvPr/>
        </p:nvSpPr>
        <p:spPr>
          <a:xfrm>
            <a:off x="852258" y="435006"/>
            <a:ext cx="9905276" cy="523220"/>
          </a:xfrm>
          <a:prstGeom prst="rect">
            <a:avLst/>
          </a:prstGeom>
          <a:noFill/>
        </p:spPr>
        <p:txBody>
          <a:bodyPr wrap="none" rtlCol="0">
            <a:spAutoFit/>
          </a:bodyPr>
          <a:lstStyle/>
          <a:p>
            <a:r>
              <a:rPr lang="en-IN" sz="2800" b="1" dirty="0">
                <a:latin typeface="Algerian" panose="04020705040A02060702" pitchFamily="82" charset="0"/>
              </a:rPr>
              <a:t>Creating New Column Based on the Existing Columns</a:t>
            </a:r>
          </a:p>
        </p:txBody>
      </p:sp>
    </p:spTree>
    <p:extLst>
      <p:ext uri="{BB962C8B-B14F-4D97-AF65-F5344CB8AC3E}">
        <p14:creationId xmlns:p14="http://schemas.microsoft.com/office/powerpoint/2010/main" xmlns="" val="3257623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very\OneDrive\Pictures\Screenshots\Screenshot (106).png"/>
          <p:cNvPicPr>
            <a:picLocks noChangeAspect="1" noChangeArrowheads="1"/>
          </p:cNvPicPr>
          <p:nvPr/>
        </p:nvPicPr>
        <p:blipFill rotWithShape="1">
          <a:blip r:embed="rId2" cstate="print"/>
          <a:srcRect t="14354"/>
          <a:stretch/>
        </p:blipFill>
        <p:spPr bwMode="auto">
          <a:xfrm>
            <a:off x="1030824" y="1583015"/>
            <a:ext cx="9258395" cy="4148774"/>
          </a:xfrm>
          <a:prstGeom prst="rect">
            <a:avLst/>
          </a:prstGeom>
          <a:ln w="38100" cap="sq">
            <a:solidFill>
              <a:srgbClr val="000000"/>
            </a:solidFill>
            <a:prstDash val="solid"/>
            <a:miter lim="800000"/>
          </a:ln>
          <a:effectLst>
            <a:glow rad="101600">
              <a:schemeClr val="tx1">
                <a:lumMod val="75000"/>
                <a:lumOff val="25000"/>
                <a:alpha val="60000"/>
              </a:schemeClr>
            </a:glow>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xmlns="" id="{4AAB66A6-14BA-41B1-B9AC-E2FE744CCB57}"/>
              </a:ext>
            </a:extLst>
          </p:cNvPr>
          <p:cNvSpPr txBox="1"/>
          <p:nvPr/>
        </p:nvSpPr>
        <p:spPr>
          <a:xfrm>
            <a:off x="958791" y="532664"/>
            <a:ext cx="3312125" cy="523220"/>
          </a:xfrm>
          <a:prstGeom prst="rect">
            <a:avLst/>
          </a:prstGeom>
          <a:noFill/>
        </p:spPr>
        <p:txBody>
          <a:bodyPr wrap="none" rtlCol="0">
            <a:spAutoFit/>
          </a:bodyPr>
          <a:lstStyle/>
          <a:p>
            <a:r>
              <a:rPr lang="en-IN" sz="2800" b="1" dirty="0">
                <a:latin typeface="Algerian" panose="04020705040A02060702" pitchFamily="82" charset="0"/>
              </a:rPr>
              <a:t>Basic statistics: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0;p2">
            <a:extLst>
              <a:ext uri="{FF2B5EF4-FFF2-40B4-BE49-F238E27FC236}">
                <a16:creationId xmlns:a16="http://schemas.microsoft.com/office/drawing/2014/main" xmlns="" id="{02E48E90-11A8-4108-8312-9BE6A6D02F91}"/>
              </a:ext>
            </a:extLst>
          </p:cNvPr>
          <p:cNvSpPr txBox="1"/>
          <p:nvPr/>
        </p:nvSpPr>
        <p:spPr>
          <a:xfrm>
            <a:off x="1079518" y="1818547"/>
            <a:ext cx="10594617" cy="2616573"/>
          </a:xfrm>
          <a:prstGeom prst="rect">
            <a:avLst/>
          </a:prstGeom>
          <a:noFill/>
          <a:ln>
            <a:solidFill>
              <a:schemeClr val="tx1"/>
            </a:solidFill>
          </a:ln>
          <a:effectLst>
            <a:glow rad="63500">
              <a:schemeClr val="accent2">
                <a:satMod val="175000"/>
                <a:alpha val="40000"/>
              </a:schemeClr>
            </a:glow>
          </a:effectLst>
        </p:spPr>
        <p:txBody>
          <a:bodyPr spcFirstLastPara="1" wrap="square" lIns="91425" tIns="45700" rIns="91425" bIns="45700" anchor="t" anchorCtr="0">
            <a:spAutoFit/>
          </a:bodyPr>
          <a:lstStyle/>
          <a:p>
            <a:pPr marL="285750" indent="-285750">
              <a:lnSpc>
                <a:spcPct val="150000"/>
              </a:lnSpc>
              <a:buClr>
                <a:schemeClr val="dk1"/>
              </a:buClr>
              <a:buSzPts val="1800"/>
              <a:buFont typeface="Noto Sans Symbols"/>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dirty="0">
                <a:latin typeface="Calibri" panose="020F0502020204030204" pitchFamily="34" charset="0"/>
                <a:ea typeface="Calibri" panose="020F0502020204030204" pitchFamily="34" charset="0"/>
                <a:cs typeface="Times New Roman" panose="02020603050405020304" pitchFamily="18" charset="0"/>
              </a:rPr>
              <a:t>S </a:t>
            </a:r>
            <a:r>
              <a:rPr lang="en-US" sz="1800" dirty="0">
                <a:effectLst/>
                <a:latin typeface="Calibri" panose="020F0502020204030204" pitchFamily="34" charset="0"/>
                <a:ea typeface="Calibri" panose="020F0502020204030204" pitchFamily="34" charset="0"/>
                <a:cs typeface="Times New Roman" panose="02020603050405020304" pitchFamily="18" charset="0"/>
              </a:rPr>
              <a:t>Saikumar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Clr>
                <a:schemeClr val="dk1"/>
              </a:buClr>
              <a:buSzPts val="1800"/>
              <a:buFont typeface="Noto Sans Symbols"/>
              <a:buChar char="✔"/>
            </a:pPr>
            <a:r>
              <a:rPr lang="en-US" b="1" dirty="0">
                <a:effectLst/>
                <a:ea typeface="Calibri" panose="020F0502020204030204" pitchFamily="34" charset="0"/>
                <a:cs typeface="Times New Roman" panose="02020603050405020304" pitchFamily="18" charset="0"/>
              </a:rPr>
              <a:t>Qualification</a:t>
            </a:r>
            <a:r>
              <a:rPr lang="en-US"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MSc(statistics)</a:t>
            </a:r>
          </a:p>
          <a:p>
            <a:pPr marL="285750" indent="-285750">
              <a:lnSpc>
                <a:spcPct val="150000"/>
              </a:lnSpc>
              <a:buClr>
                <a:schemeClr val="dk1"/>
              </a:buClr>
              <a:buSzPts val="1800"/>
              <a:buFont typeface="Noto Sans Symbols"/>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Why You Want To Learn Data Science </a:t>
            </a:r>
            <a:r>
              <a:rPr lang="en-US" sz="1800" dirty="0">
                <a:effectLst/>
                <a:latin typeface="Calibri" panose="020F0502020204030204" pitchFamily="34" charset="0"/>
                <a:ea typeface="Calibri" panose="020F0502020204030204" pitchFamily="34" charset="0"/>
                <a:cs typeface="Times New Roman" panose="02020603050405020304" pitchFamily="18" charset="0"/>
              </a:rPr>
              <a:t>-Data Science Is A Good Option For Statistics Students</a:t>
            </a:r>
            <a:endParaRPr lang="en-US" dirty="0"/>
          </a:p>
          <a:p>
            <a:pPr marL="285750" marR="0" lvl="0" indent="-285750" algn="l" rtl="0">
              <a:lnSpc>
                <a:spcPct val="150000"/>
              </a:lnSpc>
              <a:spcBef>
                <a:spcPts val="0"/>
              </a:spcBef>
              <a:spcAft>
                <a:spcPts val="0"/>
              </a:spcAft>
              <a:buClr>
                <a:schemeClr val="dk1"/>
              </a:buClr>
              <a:buSzPts val="1800"/>
              <a:buFont typeface="Noto Sans Symbols"/>
              <a:buChar char="✔"/>
            </a:pPr>
            <a:r>
              <a:rPr lang="en-US" sz="1800" b="1" i="0" u="none" strike="noStrike" cap="none" dirty="0">
                <a:solidFill>
                  <a:schemeClr val="dk1"/>
                </a:solidFill>
                <a:ea typeface="Calibri"/>
                <a:cs typeface="Calibri"/>
                <a:sym typeface="Calibri"/>
              </a:rPr>
              <a:t>Any work experience </a:t>
            </a:r>
            <a:r>
              <a:rPr lang="en-US" sz="1800" b="0" i="0" u="none" strike="noStrike" cap="none" dirty="0">
                <a:solidFill>
                  <a:schemeClr val="dk1"/>
                </a:solidFill>
                <a:ea typeface="Calibri"/>
                <a:cs typeface="Calibri"/>
                <a:sym typeface="Calibri"/>
              </a:rPr>
              <a:t>– I’m Fresher</a:t>
            </a:r>
            <a:endParaRPr dirty="0"/>
          </a:p>
          <a:p>
            <a:pPr marL="285750" marR="0" lvl="0" indent="-285750" algn="l" rtl="0">
              <a:lnSpc>
                <a:spcPct val="150000"/>
              </a:lnSpc>
              <a:spcBef>
                <a:spcPts val="0"/>
              </a:spcBef>
              <a:spcAft>
                <a:spcPts val="0"/>
              </a:spcAft>
              <a:buClr>
                <a:schemeClr val="dk1"/>
              </a:buClr>
              <a:buSzPts val="1800"/>
              <a:buFont typeface="Noto Sans Symbols"/>
              <a:buChar char="✔"/>
            </a:pPr>
            <a:r>
              <a:rPr lang="en-US" sz="1800" b="1" i="0" u="none" strike="noStrike" cap="none" dirty="0">
                <a:solidFill>
                  <a:schemeClr val="dk1"/>
                </a:solidFill>
                <a:ea typeface="Calibri"/>
                <a:cs typeface="Calibri"/>
                <a:sym typeface="Calibri"/>
              </a:rPr>
              <a:t>What like you about Innomatics Research lab </a:t>
            </a:r>
            <a:r>
              <a:rPr lang="en-US" sz="1800" b="0" i="0" u="none" strike="noStrike" cap="none" dirty="0">
                <a:solidFill>
                  <a:schemeClr val="dk1"/>
                </a:solidFill>
                <a:ea typeface="Calibri"/>
                <a:cs typeface="Calibri"/>
                <a:sym typeface="Calibri"/>
              </a:rPr>
              <a:t>– </a:t>
            </a:r>
          </a:p>
          <a:p>
            <a:pPr>
              <a:lnSpc>
                <a:spcPct val="115000"/>
              </a:lnSpc>
              <a:spcAft>
                <a:spcPts val="1000"/>
              </a:spcAft>
            </a:pPr>
            <a:r>
              <a:rPr lang="en-US" dirty="0">
                <a:solidFill>
                  <a:schemeClr val="dk1"/>
                </a:solidFill>
                <a:effectLst/>
                <a:ea typeface="Calibri" panose="020F0502020204030204" pitchFamily="34" charset="0"/>
                <a:cs typeface="Calibri"/>
                <a:sym typeface="Calibri"/>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I’m Very Thankful To Innomatics Research Lab  For Giving Me Internship Opportunity.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Google Shape;42;p2">
            <a:extLst>
              <a:ext uri="{FF2B5EF4-FFF2-40B4-BE49-F238E27FC236}">
                <a16:creationId xmlns:a16="http://schemas.microsoft.com/office/drawing/2014/main" xmlns="" id="{CC53ED1B-4541-4D30-AD65-AF0CE53B3609}"/>
              </a:ext>
            </a:extLst>
          </p:cNvPr>
          <p:cNvSpPr txBox="1"/>
          <p:nvPr/>
        </p:nvSpPr>
        <p:spPr>
          <a:xfrm>
            <a:off x="840887" y="543604"/>
            <a:ext cx="6099463" cy="633979"/>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en-US" sz="4400" b="0" i="0" u="none" strike="noStrike" cap="none" dirty="0">
                <a:solidFill>
                  <a:schemeClr val="accent2"/>
                </a:solidFill>
                <a:latin typeface="Algerian" panose="04020705040A02060702" pitchFamily="82" charset="0"/>
                <a:ea typeface="Lato Black"/>
                <a:cs typeface="Lato Black"/>
                <a:sym typeface="Lato Black"/>
              </a:rPr>
              <a:t>About me</a:t>
            </a:r>
            <a:endParaRPr sz="4400" dirty="0">
              <a:solidFill>
                <a:schemeClr val="accent2"/>
              </a:solidFill>
              <a:latin typeface="Algerian" panose="04020705040A02060702" pitchFamily="82" charset="0"/>
            </a:endParaRPr>
          </a:p>
        </p:txBody>
      </p:sp>
    </p:spTree>
    <p:extLst>
      <p:ext uri="{BB962C8B-B14F-4D97-AF65-F5344CB8AC3E}">
        <p14:creationId xmlns:p14="http://schemas.microsoft.com/office/powerpoint/2010/main" xmlns="" val="225547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1389</TotalTime>
  <Words>956</Words>
  <Application>Microsoft Office PowerPoint</Application>
  <PresentationFormat>Custom</PresentationFormat>
  <Paragraphs>90</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V Adithya Sai-IN30081 Param Choksi-IN30046 Aditya kumar-IN30121 Sadhula Saikumar-IN30149 Amardeep Honmane-IN30101</vt:lpstr>
      <vt:lpstr>Music Recommender System</vt:lpstr>
      <vt:lpstr>Slide 4</vt:lpstr>
      <vt:lpstr>Slide 5</vt:lpstr>
      <vt:lpstr>Slide 6</vt:lpstr>
      <vt:lpstr>Slide 7</vt:lpstr>
      <vt:lpstr>Slide 8</vt:lpstr>
      <vt:lpstr>Slide 9</vt:lpstr>
      <vt:lpstr>Model Development</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sai</cp:lastModifiedBy>
  <cp:revision>46</cp:revision>
  <dcterms:created xsi:type="dcterms:W3CDTF">2021-02-16T05:19:01Z</dcterms:created>
  <dcterms:modified xsi:type="dcterms:W3CDTF">2021-06-28T15:25:30Z</dcterms:modified>
</cp:coreProperties>
</file>