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8" r:id="rId6"/>
    <p:sldId id="257" r:id="rId7"/>
    <p:sldId id="273" r:id="rId8"/>
    <p:sldId id="258" r:id="rId9"/>
    <p:sldId id="278" r:id="rId10"/>
    <p:sldId id="279" r:id="rId11"/>
    <p:sldId id="269" r:id="rId12"/>
    <p:sldId id="280" r:id="rId13"/>
    <p:sldId id="260" r:id="rId14"/>
    <p:sldId id="261" r:id="rId15"/>
    <p:sldId id="281" r:id="rId16"/>
    <p:sldId id="282" r:id="rId17"/>
    <p:sldId id="283" r:id="rId18"/>
    <p:sldId id="267" r:id="rId19"/>
    <p:sldId id="284" r:id="rId20"/>
    <p:sldId id="262" r:id="rId21"/>
    <p:sldId id="285" r:id="rId22"/>
    <p:sldId id="263" r:id="rId23"/>
    <p:sldId id="275" r:id="rId24"/>
    <p:sldId id="286" r:id="rId25"/>
    <p:sldId id="277" r:id="rId26"/>
    <p:sldId id="287" r:id="rId27"/>
    <p:sldId id="264" r:id="rId28"/>
    <p:sldId id="265" r:id="rId29"/>
    <p:sldId id="274"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644"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NAVEEN NAIDU" userId="5710088b0b1bab93" providerId="LiveId" clId="{CE2CF8C7-B0C7-4359-9D9E-0E2BDD6B5234}"/>
    <pc:docChg chg="undo custSel addSld delSld modSld">
      <pc:chgData name="B.NAVEEN NAIDU" userId="5710088b0b1bab93" providerId="LiveId" clId="{CE2CF8C7-B0C7-4359-9D9E-0E2BDD6B5234}" dt="2025-01-10T05:27:15.041" v="525" actId="20577"/>
      <pc:docMkLst>
        <pc:docMk/>
      </pc:docMkLst>
      <pc:sldChg chg="addSp modSp mod">
        <pc:chgData name="B.NAVEEN NAIDU" userId="5710088b0b1bab93" providerId="LiveId" clId="{CE2CF8C7-B0C7-4359-9D9E-0E2BDD6B5234}" dt="2025-01-10T04:51:46.040" v="23" actId="255"/>
        <pc:sldMkLst>
          <pc:docMk/>
          <pc:sldMk cId="3633487232" sldId="257"/>
        </pc:sldMkLst>
        <pc:spChg chg="mod">
          <ac:chgData name="B.NAVEEN NAIDU" userId="5710088b0b1bab93" providerId="LiveId" clId="{CE2CF8C7-B0C7-4359-9D9E-0E2BDD6B5234}" dt="2025-01-10T04:51:46.040" v="23" actId="255"/>
          <ac:spMkLst>
            <pc:docMk/>
            <pc:sldMk cId="3633487232" sldId="257"/>
            <ac:spMk id="3" creationId="{00000000-0000-0000-0000-000000000000}"/>
          </ac:spMkLst>
        </pc:spChg>
        <pc:spChg chg="add">
          <ac:chgData name="B.NAVEEN NAIDU" userId="5710088b0b1bab93" providerId="LiveId" clId="{CE2CF8C7-B0C7-4359-9D9E-0E2BDD6B5234}" dt="2025-01-10T04:48:40.813" v="10"/>
          <ac:spMkLst>
            <pc:docMk/>
            <pc:sldMk cId="3633487232" sldId="257"/>
            <ac:spMk id="4" creationId="{AB60D1E7-29CC-9CAC-FE5D-F4322051429C}"/>
          </ac:spMkLst>
        </pc:spChg>
        <pc:spChg chg="add">
          <ac:chgData name="B.NAVEEN NAIDU" userId="5710088b0b1bab93" providerId="LiveId" clId="{CE2CF8C7-B0C7-4359-9D9E-0E2BDD6B5234}" dt="2025-01-10T04:48:43.664" v="11"/>
          <ac:spMkLst>
            <pc:docMk/>
            <pc:sldMk cId="3633487232" sldId="257"/>
            <ac:spMk id="5" creationId="{A140D9F1-CFC0-F02F-8AB9-41AB51CA0372}"/>
          </ac:spMkLst>
        </pc:spChg>
        <pc:spChg chg="add">
          <ac:chgData name="B.NAVEEN NAIDU" userId="5710088b0b1bab93" providerId="LiveId" clId="{CE2CF8C7-B0C7-4359-9D9E-0E2BDD6B5234}" dt="2025-01-10T04:48:47.580" v="14"/>
          <ac:spMkLst>
            <pc:docMk/>
            <pc:sldMk cId="3633487232" sldId="257"/>
            <ac:spMk id="6" creationId="{8970F93C-55DC-6D4B-538A-2E9E07CCC367}"/>
          </ac:spMkLst>
        </pc:spChg>
      </pc:sldChg>
      <pc:sldChg chg="modSp mod">
        <pc:chgData name="B.NAVEEN NAIDU" userId="5710088b0b1bab93" providerId="LiveId" clId="{CE2CF8C7-B0C7-4359-9D9E-0E2BDD6B5234}" dt="2025-01-10T04:58:14.110" v="81" actId="255"/>
        <pc:sldMkLst>
          <pc:docMk/>
          <pc:sldMk cId="3767711167" sldId="258"/>
        </pc:sldMkLst>
        <pc:spChg chg="mod">
          <ac:chgData name="B.NAVEEN NAIDU" userId="5710088b0b1bab93" providerId="LiveId" clId="{CE2CF8C7-B0C7-4359-9D9E-0E2BDD6B5234}" dt="2025-01-10T04:58:14.110" v="81" actId="255"/>
          <ac:spMkLst>
            <pc:docMk/>
            <pc:sldMk cId="3767711167" sldId="258"/>
            <ac:spMk id="3" creationId="{00000000-0000-0000-0000-000000000000}"/>
          </ac:spMkLst>
        </pc:spChg>
      </pc:sldChg>
      <pc:sldChg chg="modSp mod">
        <pc:chgData name="B.NAVEEN NAIDU" userId="5710088b0b1bab93" providerId="LiveId" clId="{CE2CF8C7-B0C7-4359-9D9E-0E2BDD6B5234}" dt="2025-01-10T05:02:27.841" v="148" actId="255"/>
        <pc:sldMkLst>
          <pc:docMk/>
          <pc:sldMk cId="2666729557" sldId="260"/>
        </pc:sldMkLst>
        <pc:spChg chg="mod">
          <ac:chgData name="B.NAVEEN NAIDU" userId="5710088b0b1bab93" providerId="LiveId" clId="{CE2CF8C7-B0C7-4359-9D9E-0E2BDD6B5234}" dt="2025-01-10T05:02:27.841" v="148" actId="255"/>
          <ac:spMkLst>
            <pc:docMk/>
            <pc:sldMk cId="2666729557" sldId="260"/>
            <ac:spMk id="3" creationId="{00000000-0000-0000-0000-000000000000}"/>
          </ac:spMkLst>
        </pc:spChg>
      </pc:sldChg>
      <pc:sldChg chg="modSp mod">
        <pc:chgData name="B.NAVEEN NAIDU" userId="5710088b0b1bab93" providerId="LiveId" clId="{CE2CF8C7-B0C7-4359-9D9E-0E2BDD6B5234}" dt="2025-01-10T05:17:12.099" v="449" actId="115"/>
        <pc:sldMkLst>
          <pc:docMk/>
          <pc:sldMk cId="2314944744" sldId="261"/>
        </pc:sldMkLst>
        <pc:spChg chg="mod">
          <ac:chgData name="B.NAVEEN NAIDU" userId="5710088b0b1bab93" providerId="LiveId" clId="{CE2CF8C7-B0C7-4359-9D9E-0E2BDD6B5234}" dt="2025-01-10T05:17:12.099" v="449" actId="115"/>
          <ac:spMkLst>
            <pc:docMk/>
            <pc:sldMk cId="2314944744" sldId="261"/>
            <ac:spMk id="3" creationId="{00000000-0000-0000-0000-000000000000}"/>
          </ac:spMkLst>
        </pc:spChg>
      </pc:sldChg>
      <pc:sldChg chg="modSp mod">
        <pc:chgData name="B.NAVEEN NAIDU" userId="5710088b0b1bab93" providerId="LiveId" clId="{CE2CF8C7-B0C7-4359-9D9E-0E2BDD6B5234}" dt="2025-01-10T05:20:46.091" v="479" actId="255"/>
        <pc:sldMkLst>
          <pc:docMk/>
          <pc:sldMk cId="1923928155" sldId="263"/>
        </pc:sldMkLst>
        <pc:spChg chg="mod">
          <ac:chgData name="B.NAVEEN NAIDU" userId="5710088b0b1bab93" providerId="LiveId" clId="{CE2CF8C7-B0C7-4359-9D9E-0E2BDD6B5234}" dt="2025-01-10T05:20:46.091" v="479" actId="255"/>
          <ac:spMkLst>
            <pc:docMk/>
            <pc:sldMk cId="1923928155" sldId="263"/>
            <ac:spMk id="3" creationId="{00000000-0000-0000-0000-000000000000}"/>
          </ac:spMkLst>
        </pc:spChg>
      </pc:sldChg>
      <pc:sldChg chg="modSp mod">
        <pc:chgData name="B.NAVEEN NAIDU" userId="5710088b0b1bab93" providerId="LiveId" clId="{CE2CF8C7-B0C7-4359-9D9E-0E2BDD6B5234}" dt="2025-01-10T05:26:00.847" v="517" actId="123"/>
        <pc:sldMkLst>
          <pc:docMk/>
          <pc:sldMk cId="2238571193" sldId="264"/>
        </pc:sldMkLst>
        <pc:spChg chg="mod">
          <ac:chgData name="B.NAVEEN NAIDU" userId="5710088b0b1bab93" providerId="LiveId" clId="{CE2CF8C7-B0C7-4359-9D9E-0E2BDD6B5234}" dt="2025-01-10T05:26:00.847" v="517" actId="123"/>
          <ac:spMkLst>
            <pc:docMk/>
            <pc:sldMk cId="2238571193" sldId="264"/>
            <ac:spMk id="3" creationId="{00000000-0000-0000-0000-000000000000}"/>
          </ac:spMkLst>
        </pc:spChg>
      </pc:sldChg>
      <pc:sldChg chg="modSp mod">
        <pc:chgData name="B.NAVEEN NAIDU" userId="5710088b0b1bab93" providerId="LiveId" clId="{CE2CF8C7-B0C7-4359-9D9E-0E2BDD6B5234}" dt="2025-01-10T05:14:29.952" v="351" actId="255"/>
        <pc:sldMkLst>
          <pc:docMk/>
          <pc:sldMk cId="1926151311" sldId="267"/>
        </pc:sldMkLst>
        <pc:spChg chg="mod">
          <ac:chgData name="B.NAVEEN NAIDU" userId="5710088b0b1bab93" providerId="LiveId" clId="{CE2CF8C7-B0C7-4359-9D9E-0E2BDD6B5234}" dt="2025-01-10T05:14:29.952" v="351" actId="255"/>
          <ac:spMkLst>
            <pc:docMk/>
            <pc:sldMk cId="1926151311" sldId="267"/>
            <ac:spMk id="3" creationId="{1C91CF92-F3DD-A1B7-14F3-683811B11E31}"/>
          </ac:spMkLst>
        </pc:spChg>
      </pc:sldChg>
      <pc:sldChg chg="modSp mod">
        <pc:chgData name="B.NAVEEN NAIDU" userId="5710088b0b1bab93" providerId="LiveId" clId="{CE2CF8C7-B0C7-4359-9D9E-0E2BDD6B5234}" dt="2025-01-10T05:27:15.041" v="525" actId="20577"/>
        <pc:sldMkLst>
          <pc:docMk/>
          <pc:sldMk cId="1322651289" sldId="268"/>
        </pc:sldMkLst>
        <pc:spChg chg="mod">
          <ac:chgData name="B.NAVEEN NAIDU" userId="5710088b0b1bab93" providerId="LiveId" clId="{CE2CF8C7-B0C7-4359-9D9E-0E2BDD6B5234}" dt="2025-01-10T05:27:15.041" v="525" actId="20577"/>
          <ac:spMkLst>
            <pc:docMk/>
            <pc:sldMk cId="1322651289" sldId="268"/>
            <ac:spMk id="3" creationId="{53182D7B-4FA7-B2A5-BD53-83928DF286D5}"/>
          </ac:spMkLst>
        </pc:spChg>
      </pc:sldChg>
      <pc:sldChg chg="modSp mod">
        <pc:chgData name="B.NAVEEN NAIDU" userId="5710088b0b1bab93" providerId="LiveId" clId="{CE2CF8C7-B0C7-4359-9D9E-0E2BDD6B5234}" dt="2025-01-10T04:59:58.783" v="112" actId="123"/>
        <pc:sldMkLst>
          <pc:docMk/>
          <pc:sldMk cId="1332940948" sldId="269"/>
        </pc:sldMkLst>
        <pc:spChg chg="mod">
          <ac:chgData name="B.NAVEEN NAIDU" userId="5710088b0b1bab93" providerId="LiveId" clId="{CE2CF8C7-B0C7-4359-9D9E-0E2BDD6B5234}" dt="2025-01-10T04:59:58.783" v="112" actId="123"/>
          <ac:spMkLst>
            <pc:docMk/>
            <pc:sldMk cId="1332940948" sldId="269"/>
            <ac:spMk id="3" creationId="{C78D1E1D-C360-213C-2E4C-D7C117897247}"/>
          </ac:spMkLst>
        </pc:spChg>
      </pc:sldChg>
      <pc:sldChg chg="del">
        <pc:chgData name="B.NAVEEN NAIDU" userId="5710088b0b1bab93" providerId="LiveId" clId="{CE2CF8C7-B0C7-4359-9D9E-0E2BDD6B5234}" dt="2025-01-10T05:01:30.889" v="128" actId="47"/>
        <pc:sldMkLst>
          <pc:docMk/>
          <pc:sldMk cId="980279263" sldId="270"/>
        </pc:sldMkLst>
      </pc:sldChg>
      <pc:sldChg chg="modSp mod">
        <pc:chgData name="B.NAVEEN NAIDU" userId="5710088b0b1bab93" providerId="LiveId" clId="{CE2CF8C7-B0C7-4359-9D9E-0E2BDD6B5234}" dt="2025-01-10T04:49:34.325" v="19" actId="20577"/>
        <pc:sldMkLst>
          <pc:docMk/>
          <pc:sldMk cId="395470214" sldId="273"/>
        </pc:sldMkLst>
        <pc:spChg chg="mod">
          <ac:chgData name="B.NAVEEN NAIDU" userId="5710088b0b1bab93" providerId="LiveId" clId="{CE2CF8C7-B0C7-4359-9D9E-0E2BDD6B5234}" dt="2025-01-10T04:49:34.325" v="19" actId="20577"/>
          <ac:spMkLst>
            <pc:docMk/>
            <pc:sldMk cId="395470214" sldId="273"/>
            <ac:spMk id="3" creationId="{97F35E74-8552-C3B9-BCBA-16D51FFE3B4A}"/>
          </ac:spMkLst>
        </pc:spChg>
      </pc:sldChg>
      <pc:sldChg chg="addSp delSp modSp mod">
        <pc:chgData name="B.NAVEEN NAIDU" userId="5710088b0b1bab93" providerId="LiveId" clId="{CE2CF8C7-B0C7-4359-9D9E-0E2BDD6B5234}" dt="2025-01-10T05:22:31.292" v="490" actId="14100"/>
        <pc:sldMkLst>
          <pc:docMk/>
          <pc:sldMk cId="2435873614" sldId="275"/>
        </pc:sldMkLst>
        <pc:spChg chg="add del mod">
          <ac:chgData name="B.NAVEEN NAIDU" userId="5710088b0b1bab93" providerId="LiveId" clId="{CE2CF8C7-B0C7-4359-9D9E-0E2BDD6B5234}" dt="2025-01-10T05:22:18.949" v="486"/>
          <ac:spMkLst>
            <pc:docMk/>
            <pc:sldMk cId="2435873614" sldId="275"/>
            <ac:spMk id="6" creationId="{8AAD519A-02DF-3D5C-7144-D7BFB9537BCC}"/>
          </ac:spMkLst>
        </pc:spChg>
        <pc:picChg chg="add mod">
          <ac:chgData name="B.NAVEEN NAIDU" userId="5710088b0b1bab93" providerId="LiveId" clId="{CE2CF8C7-B0C7-4359-9D9E-0E2BDD6B5234}" dt="2025-01-10T05:22:14.821" v="484"/>
          <ac:picMkLst>
            <pc:docMk/>
            <pc:sldMk cId="2435873614" sldId="275"/>
            <ac:picMk id="3" creationId="{EFD5C3AE-5CFA-631C-9389-2E867ACEE95E}"/>
          </ac:picMkLst>
        </pc:picChg>
        <pc:picChg chg="del">
          <ac:chgData name="B.NAVEEN NAIDU" userId="5710088b0b1bab93" providerId="LiveId" clId="{CE2CF8C7-B0C7-4359-9D9E-0E2BDD6B5234}" dt="2025-01-10T05:22:16.419" v="485" actId="478"/>
          <ac:picMkLst>
            <pc:docMk/>
            <pc:sldMk cId="2435873614" sldId="275"/>
            <ac:picMk id="4" creationId="{BB5C5601-8BC9-A6ED-4970-49A6821A86BD}"/>
          </ac:picMkLst>
        </pc:picChg>
        <pc:picChg chg="add mod">
          <ac:chgData name="B.NAVEEN NAIDU" userId="5710088b0b1bab93" providerId="LiveId" clId="{CE2CF8C7-B0C7-4359-9D9E-0E2BDD6B5234}" dt="2025-01-10T05:22:31.292" v="490" actId="14100"/>
          <ac:picMkLst>
            <pc:docMk/>
            <pc:sldMk cId="2435873614" sldId="275"/>
            <ac:picMk id="7" creationId="{F3417863-C33C-B45E-4417-D870C1897E16}"/>
          </ac:picMkLst>
        </pc:picChg>
      </pc:sldChg>
      <pc:sldChg chg="modSp del mod">
        <pc:chgData name="B.NAVEEN NAIDU" userId="5710088b0b1bab93" providerId="LiveId" clId="{CE2CF8C7-B0C7-4359-9D9E-0E2BDD6B5234}" dt="2025-01-10T05:22:43.256" v="491" actId="47"/>
        <pc:sldMkLst>
          <pc:docMk/>
          <pc:sldMk cId="3221303538" sldId="276"/>
        </pc:sldMkLst>
        <pc:picChg chg="mod">
          <ac:chgData name="B.NAVEEN NAIDU" userId="5710088b0b1bab93" providerId="LiveId" clId="{CE2CF8C7-B0C7-4359-9D9E-0E2BDD6B5234}" dt="2025-01-10T05:22:07.812" v="482" actId="1076"/>
          <ac:picMkLst>
            <pc:docMk/>
            <pc:sldMk cId="3221303538" sldId="276"/>
            <ac:picMk id="8" creationId="{39FA7138-0C17-B3DC-0F70-759A249D5BCF}"/>
          </ac:picMkLst>
        </pc:picChg>
      </pc:sldChg>
      <pc:sldChg chg="addSp delSp modSp mod">
        <pc:chgData name="B.NAVEEN NAIDU" userId="5710088b0b1bab93" providerId="LiveId" clId="{CE2CF8C7-B0C7-4359-9D9E-0E2BDD6B5234}" dt="2025-01-10T05:23:41.637" v="504" actId="14100"/>
        <pc:sldMkLst>
          <pc:docMk/>
          <pc:sldMk cId="1610659474" sldId="277"/>
        </pc:sldMkLst>
        <pc:spChg chg="add del mod">
          <ac:chgData name="B.NAVEEN NAIDU" userId="5710088b0b1bab93" providerId="LiveId" clId="{CE2CF8C7-B0C7-4359-9D9E-0E2BDD6B5234}" dt="2025-01-10T05:23:30.480" v="500"/>
          <ac:spMkLst>
            <pc:docMk/>
            <pc:sldMk cId="1610659474" sldId="277"/>
            <ac:spMk id="4" creationId="{73CB461C-9F73-9707-89DA-A3427F7C45CB}"/>
          </ac:spMkLst>
        </pc:spChg>
        <pc:picChg chg="del">
          <ac:chgData name="B.NAVEEN NAIDU" userId="5710088b0b1bab93" providerId="LiveId" clId="{CE2CF8C7-B0C7-4359-9D9E-0E2BDD6B5234}" dt="2025-01-10T05:23:27.786" v="499" actId="478"/>
          <ac:picMkLst>
            <pc:docMk/>
            <pc:sldMk cId="1610659474" sldId="277"/>
            <ac:picMk id="5" creationId="{6D91CD83-1C37-1EC2-9059-82CA89C4608F}"/>
          </ac:picMkLst>
        </pc:picChg>
        <pc:picChg chg="add mod">
          <ac:chgData name="B.NAVEEN NAIDU" userId="5710088b0b1bab93" providerId="LiveId" clId="{CE2CF8C7-B0C7-4359-9D9E-0E2BDD6B5234}" dt="2025-01-10T05:23:41.637" v="504" actId="14100"/>
          <ac:picMkLst>
            <pc:docMk/>
            <pc:sldMk cId="1610659474" sldId="277"/>
            <ac:picMk id="6" creationId="{7EEEA8C2-B4A7-499C-502C-E8C6F1AA9769}"/>
          </ac:picMkLst>
        </pc:picChg>
      </pc:sldChg>
      <pc:sldChg chg="modSp add mod">
        <pc:chgData name="B.NAVEEN NAIDU" userId="5710088b0b1bab93" providerId="LiveId" clId="{CE2CF8C7-B0C7-4359-9D9E-0E2BDD6B5234}" dt="2025-01-10T04:57:59.781" v="80" actId="255"/>
        <pc:sldMkLst>
          <pc:docMk/>
          <pc:sldMk cId="1230001756" sldId="278"/>
        </pc:sldMkLst>
        <pc:spChg chg="mod">
          <ac:chgData name="B.NAVEEN NAIDU" userId="5710088b0b1bab93" providerId="LiveId" clId="{CE2CF8C7-B0C7-4359-9D9E-0E2BDD6B5234}" dt="2025-01-10T04:57:59.781" v="80" actId="255"/>
          <ac:spMkLst>
            <pc:docMk/>
            <pc:sldMk cId="1230001756" sldId="278"/>
            <ac:spMk id="3" creationId="{EECF5AED-00A2-6504-549D-E5DC87DA893F}"/>
          </ac:spMkLst>
        </pc:spChg>
      </pc:sldChg>
      <pc:sldChg chg="modSp add mod">
        <pc:chgData name="B.NAVEEN NAIDU" userId="5710088b0b1bab93" providerId="LiveId" clId="{CE2CF8C7-B0C7-4359-9D9E-0E2BDD6B5234}" dt="2025-01-10T05:00:26.417" v="113" actId="255"/>
        <pc:sldMkLst>
          <pc:docMk/>
          <pc:sldMk cId="1789190502" sldId="279"/>
        </pc:sldMkLst>
        <pc:spChg chg="mod">
          <ac:chgData name="B.NAVEEN NAIDU" userId="5710088b0b1bab93" providerId="LiveId" clId="{CE2CF8C7-B0C7-4359-9D9E-0E2BDD6B5234}" dt="2025-01-10T05:00:26.417" v="113" actId="255"/>
          <ac:spMkLst>
            <pc:docMk/>
            <pc:sldMk cId="1789190502" sldId="279"/>
            <ac:spMk id="3" creationId="{B3E9E872-EE4C-A648-96F0-CFF72CC26A8D}"/>
          </ac:spMkLst>
        </pc:spChg>
      </pc:sldChg>
      <pc:sldChg chg="modSp add mod">
        <pc:chgData name="B.NAVEEN NAIDU" userId="5710088b0b1bab93" providerId="LiveId" clId="{CE2CF8C7-B0C7-4359-9D9E-0E2BDD6B5234}" dt="2025-01-10T05:01:13.509" v="127" actId="12"/>
        <pc:sldMkLst>
          <pc:docMk/>
          <pc:sldMk cId="1355891168" sldId="280"/>
        </pc:sldMkLst>
        <pc:spChg chg="mod">
          <ac:chgData name="B.NAVEEN NAIDU" userId="5710088b0b1bab93" providerId="LiveId" clId="{CE2CF8C7-B0C7-4359-9D9E-0E2BDD6B5234}" dt="2025-01-10T05:01:13.509" v="127" actId="12"/>
          <ac:spMkLst>
            <pc:docMk/>
            <pc:sldMk cId="1355891168" sldId="280"/>
            <ac:spMk id="3" creationId="{10C5A03A-2C4B-45A7-41A0-433EA4B27E72}"/>
          </ac:spMkLst>
        </pc:spChg>
      </pc:sldChg>
      <pc:sldChg chg="modSp add mod">
        <pc:chgData name="B.NAVEEN NAIDU" userId="5710088b0b1bab93" providerId="LiveId" clId="{CE2CF8C7-B0C7-4359-9D9E-0E2BDD6B5234}" dt="2025-01-10T05:17:20.140" v="450" actId="115"/>
        <pc:sldMkLst>
          <pc:docMk/>
          <pc:sldMk cId="743923918" sldId="281"/>
        </pc:sldMkLst>
        <pc:spChg chg="mod">
          <ac:chgData name="B.NAVEEN NAIDU" userId="5710088b0b1bab93" providerId="LiveId" clId="{CE2CF8C7-B0C7-4359-9D9E-0E2BDD6B5234}" dt="2025-01-10T05:17:20.140" v="450" actId="115"/>
          <ac:spMkLst>
            <pc:docMk/>
            <pc:sldMk cId="743923918" sldId="281"/>
            <ac:spMk id="3" creationId="{7F1B4EC0-5EA8-ABC3-DDC9-D90116BF1DB0}"/>
          </ac:spMkLst>
        </pc:spChg>
      </pc:sldChg>
      <pc:sldChg chg="modSp add mod">
        <pc:chgData name="B.NAVEEN NAIDU" userId="5710088b0b1bab93" providerId="LiveId" clId="{CE2CF8C7-B0C7-4359-9D9E-0E2BDD6B5234}" dt="2025-01-10T05:10:31.847" v="244" actId="21"/>
        <pc:sldMkLst>
          <pc:docMk/>
          <pc:sldMk cId="1129491950" sldId="282"/>
        </pc:sldMkLst>
        <pc:spChg chg="mod">
          <ac:chgData name="B.NAVEEN NAIDU" userId="5710088b0b1bab93" providerId="LiveId" clId="{CE2CF8C7-B0C7-4359-9D9E-0E2BDD6B5234}" dt="2025-01-10T05:10:31.847" v="244" actId="21"/>
          <ac:spMkLst>
            <pc:docMk/>
            <pc:sldMk cId="1129491950" sldId="282"/>
            <ac:spMk id="3" creationId="{771A78D7-8182-1FA7-3840-1C0034AA111F}"/>
          </ac:spMkLst>
        </pc:spChg>
      </pc:sldChg>
      <pc:sldChg chg="modSp add mod">
        <pc:chgData name="B.NAVEEN NAIDU" userId="5710088b0b1bab93" providerId="LiveId" clId="{CE2CF8C7-B0C7-4359-9D9E-0E2BDD6B5234}" dt="2025-01-10T05:16:04.693" v="448" actId="20577"/>
        <pc:sldMkLst>
          <pc:docMk/>
          <pc:sldMk cId="1899414411" sldId="283"/>
        </pc:sldMkLst>
        <pc:spChg chg="mod">
          <ac:chgData name="B.NAVEEN NAIDU" userId="5710088b0b1bab93" providerId="LiveId" clId="{CE2CF8C7-B0C7-4359-9D9E-0E2BDD6B5234}" dt="2025-01-10T05:12:23.626" v="300"/>
          <ac:spMkLst>
            <pc:docMk/>
            <pc:sldMk cId="1899414411" sldId="283"/>
            <ac:spMk id="2" creationId="{10B21666-DD0C-EA56-F04D-2D5A0083C0C9}"/>
          </ac:spMkLst>
        </pc:spChg>
        <pc:spChg chg="mod">
          <ac:chgData name="B.NAVEEN NAIDU" userId="5710088b0b1bab93" providerId="LiveId" clId="{CE2CF8C7-B0C7-4359-9D9E-0E2BDD6B5234}" dt="2025-01-10T05:16:04.693" v="448" actId="20577"/>
          <ac:spMkLst>
            <pc:docMk/>
            <pc:sldMk cId="1899414411" sldId="283"/>
            <ac:spMk id="3" creationId="{DCA4DFAF-EAE3-3991-A2E9-4164080D4E95}"/>
          </ac:spMkLst>
        </pc:spChg>
      </pc:sldChg>
      <pc:sldChg chg="modSp add mod">
        <pc:chgData name="B.NAVEEN NAIDU" userId="5710088b0b1bab93" providerId="LiveId" clId="{CE2CF8C7-B0C7-4359-9D9E-0E2BDD6B5234}" dt="2025-01-10T05:15:26.195" v="403" actId="255"/>
        <pc:sldMkLst>
          <pc:docMk/>
          <pc:sldMk cId="2957668209" sldId="284"/>
        </pc:sldMkLst>
        <pc:spChg chg="mod">
          <ac:chgData name="B.NAVEEN NAIDU" userId="5710088b0b1bab93" providerId="LiveId" clId="{CE2CF8C7-B0C7-4359-9D9E-0E2BDD6B5234}" dt="2025-01-10T05:15:26.195" v="403" actId="255"/>
          <ac:spMkLst>
            <pc:docMk/>
            <pc:sldMk cId="2957668209" sldId="284"/>
            <ac:spMk id="3" creationId="{7219513A-4EBC-0332-FC88-9C68593D5407}"/>
          </ac:spMkLst>
        </pc:spChg>
      </pc:sldChg>
      <pc:sldChg chg="addSp delSp modSp add mod">
        <pc:chgData name="B.NAVEEN NAIDU" userId="5710088b0b1bab93" providerId="LiveId" clId="{CE2CF8C7-B0C7-4359-9D9E-0E2BDD6B5234}" dt="2025-01-10T05:19:49.627" v="464" actId="255"/>
        <pc:sldMkLst>
          <pc:docMk/>
          <pc:sldMk cId="1406397456" sldId="285"/>
        </pc:sldMkLst>
        <pc:spChg chg="add mod">
          <ac:chgData name="B.NAVEEN NAIDU" userId="5710088b0b1bab93" providerId="LiveId" clId="{CE2CF8C7-B0C7-4359-9D9E-0E2BDD6B5234}" dt="2025-01-10T05:19:49.627" v="464" actId="255"/>
          <ac:spMkLst>
            <pc:docMk/>
            <pc:sldMk cId="1406397456" sldId="285"/>
            <ac:spMk id="5" creationId="{55DAC464-05A6-A90B-AE83-E0DEC723B021}"/>
          </ac:spMkLst>
        </pc:spChg>
        <pc:picChg chg="del">
          <ac:chgData name="B.NAVEEN NAIDU" userId="5710088b0b1bab93" providerId="LiveId" clId="{CE2CF8C7-B0C7-4359-9D9E-0E2BDD6B5234}" dt="2025-01-10T05:18:03.582" v="452" actId="478"/>
          <ac:picMkLst>
            <pc:docMk/>
            <pc:sldMk cId="1406397456" sldId="285"/>
            <ac:picMk id="4" creationId="{2618EA0B-470D-E216-EBBF-C6A0210FCFC3}"/>
          </ac:picMkLst>
        </pc:picChg>
      </pc:sldChg>
      <pc:sldChg chg="addSp delSp modSp add mod">
        <pc:chgData name="B.NAVEEN NAIDU" userId="5710088b0b1bab93" providerId="LiveId" clId="{CE2CF8C7-B0C7-4359-9D9E-0E2BDD6B5234}" dt="2025-01-10T05:23:08.650" v="498" actId="14100"/>
        <pc:sldMkLst>
          <pc:docMk/>
          <pc:sldMk cId="487700936" sldId="286"/>
        </pc:sldMkLst>
        <pc:spChg chg="add del mod">
          <ac:chgData name="B.NAVEEN NAIDU" userId="5710088b0b1bab93" providerId="LiveId" clId="{CE2CF8C7-B0C7-4359-9D9E-0E2BDD6B5234}" dt="2025-01-10T05:22:57.334" v="494"/>
          <ac:spMkLst>
            <pc:docMk/>
            <pc:sldMk cId="487700936" sldId="286"/>
            <ac:spMk id="5" creationId="{02EA5202-858D-4BAB-0314-656E6EC5AB3A}"/>
          </ac:spMkLst>
        </pc:spChg>
        <pc:picChg chg="del">
          <ac:chgData name="B.NAVEEN NAIDU" userId="5710088b0b1bab93" providerId="LiveId" clId="{CE2CF8C7-B0C7-4359-9D9E-0E2BDD6B5234}" dt="2025-01-10T05:22:55.301" v="493" actId="478"/>
          <ac:picMkLst>
            <pc:docMk/>
            <pc:sldMk cId="487700936" sldId="286"/>
            <ac:picMk id="4" creationId="{F69AFA63-A109-A9D4-5A61-840A65903D12}"/>
          </ac:picMkLst>
        </pc:picChg>
        <pc:picChg chg="add mod">
          <ac:chgData name="B.NAVEEN NAIDU" userId="5710088b0b1bab93" providerId="LiveId" clId="{CE2CF8C7-B0C7-4359-9D9E-0E2BDD6B5234}" dt="2025-01-10T05:23:08.650" v="498" actId="14100"/>
          <ac:picMkLst>
            <pc:docMk/>
            <pc:sldMk cId="487700936" sldId="286"/>
            <ac:picMk id="6" creationId="{9E4B8873-A92A-F1C8-26DB-1F2BA518A9F8}"/>
          </ac:picMkLst>
        </pc:picChg>
      </pc:sldChg>
      <pc:sldChg chg="addSp delSp modSp add mod">
        <pc:chgData name="B.NAVEEN NAIDU" userId="5710088b0b1bab93" providerId="LiveId" clId="{CE2CF8C7-B0C7-4359-9D9E-0E2BDD6B5234}" dt="2025-01-10T05:24:30.767" v="512" actId="14100"/>
        <pc:sldMkLst>
          <pc:docMk/>
          <pc:sldMk cId="3470863830" sldId="287"/>
        </pc:sldMkLst>
        <pc:spChg chg="add del mod">
          <ac:chgData name="B.NAVEEN NAIDU" userId="5710088b0b1bab93" providerId="LiveId" clId="{CE2CF8C7-B0C7-4359-9D9E-0E2BDD6B5234}" dt="2025-01-10T05:24:19.124" v="508"/>
          <ac:spMkLst>
            <pc:docMk/>
            <pc:sldMk cId="3470863830" sldId="287"/>
            <ac:spMk id="4" creationId="{59E6CC56-38D8-98B5-5F39-6B09C122A88A}"/>
          </ac:spMkLst>
        </pc:spChg>
        <pc:picChg chg="del">
          <ac:chgData name="B.NAVEEN NAIDU" userId="5710088b0b1bab93" providerId="LiveId" clId="{CE2CF8C7-B0C7-4359-9D9E-0E2BDD6B5234}" dt="2025-01-10T05:23:54.827" v="505" actId="478"/>
          <ac:picMkLst>
            <pc:docMk/>
            <pc:sldMk cId="3470863830" sldId="287"/>
            <ac:picMk id="5" creationId="{CF1F7F93-B362-372C-0C24-BFA933BBEE89}"/>
          </ac:picMkLst>
        </pc:picChg>
        <pc:picChg chg="add mod">
          <ac:chgData name="B.NAVEEN NAIDU" userId="5710088b0b1bab93" providerId="LiveId" clId="{CE2CF8C7-B0C7-4359-9D9E-0E2BDD6B5234}" dt="2025-01-10T05:24:01.369" v="507"/>
          <ac:picMkLst>
            <pc:docMk/>
            <pc:sldMk cId="3470863830" sldId="287"/>
            <ac:picMk id="6" creationId="{D53AEC02-D803-0CFF-BEC6-6835F16ED92E}"/>
          </ac:picMkLst>
        </pc:picChg>
        <pc:picChg chg="add mod">
          <ac:chgData name="B.NAVEEN NAIDU" userId="5710088b0b1bab93" providerId="LiveId" clId="{CE2CF8C7-B0C7-4359-9D9E-0E2BDD6B5234}" dt="2025-01-10T05:24:30.767" v="512" actId="14100"/>
          <ac:picMkLst>
            <pc:docMk/>
            <pc:sldMk cId="3470863830" sldId="287"/>
            <ac:picMk id="7" creationId="{B591D2F4-3759-A54D-9FA3-F6372BB20E0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awpixel.com/image/494728/free-illustration-image-thank-you-black-calligraphy" TargetMode="External"/><Relationship Id="rId2" Type="http://schemas.openxmlformats.org/officeDocument/2006/relationships/image" Target="../media/image8.1"/><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 </a:t>
            </a:r>
            <a:r>
              <a:rPr lang="en-US" sz="2300" dirty="0"/>
              <a:t>AI Farming Revolution and Machine Learning Approaches to Government Schemes and Subsidies</a:t>
            </a:r>
            <a:endParaRPr lang="en-GB" sz="23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r>
              <a:rPr lang="en-GB" dirty="0">
                <a:latin typeface="Cambria" panose="02040503050406030204" pitchFamily="18" charset="0"/>
                <a:ea typeface="Cambria" panose="02040503050406030204" pitchFamily="18" charset="0"/>
              </a:rPr>
              <a:t>CBD-G 2</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47179875"/>
              </p:ext>
            </p:extLst>
          </p:nvPr>
        </p:nvGraphicFramePr>
        <p:xfrm>
          <a:off x="630904" y="3274141"/>
          <a:ext cx="5418666" cy="329185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228814">
                <a:tc>
                  <a:txBody>
                    <a:bodyPr/>
                    <a:lstStyle/>
                    <a:p>
                      <a:pPr marL="0" marR="0" lvl="1" indent="0" algn="ctr" rtl="0">
                        <a:spcBef>
                          <a:spcPts val="0"/>
                        </a:spcBef>
                        <a:spcAft>
                          <a:spcPts val="0"/>
                        </a:spcAft>
                        <a:buNone/>
                      </a:pPr>
                      <a:r>
                        <a:rPr lang="en-GB" sz="1800" b="1" u="none" strike="noStrike" cap="none" dirty="0">
                          <a:solidFill>
                            <a:srgbClr val="17365D"/>
                          </a:solidFill>
                        </a:rPr>
                        <a:t>Student Name</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b="1" u="none" strike="noStrike" cap="none" dirty="0">
                          <a:solidFill>
                            <a:srgbClr val="17365D"/>
                          </a:solidFill>
                        </a:rPr>
                        <a:t>Roll Number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902725">
                <a:tc>
                  <a:txBody>
                    <a:bodyPr/>
                    <a:lstStyle/>
                    <a:p>
                      <a:pPr marL="0" marR="0" lvl="0" indent="0" algn="ctr" rtl="0">
                        <a:spcBef>
                          <a:spcPts val="0"/>
                        </a:spcBef>
                        <a:spcAft>
                          <a:spcPts val="0"/>
                        </a:spcAft>
                        <a:buFont typeface="+mj-lt"/>
                        <a:buNone/>
                      </a:pPr>
                      <a:endParaRPr lang="en-US" sz="1800" u="none" strike="noStrike" cap="none" dirty="0"/>
                    </a:p>
                    <a:p>
                      <a:pPr marL="0" marR="0" lvl="0" indent="0" algn="just" rtl="0">
                        <a:spcBef>
                          <a:spcPts val="0"/>
                        </a:spcBef>
                        <a:spcAft>
                          <a:spcPts val="0"/>
                        </a:spcAft>
                        <a:buFont typeface="+mj-lt"/>
                        <a:buNone/>
                      </a:pPr>
                      <a:r>
                        <a:rPr lang="en-US" sz="1800" u="none" strike="noStrike" cap="none" dirty="0" err="1"/>
                        <a:t>Saikumar</a:t>
                      </a:r>
                      <a:r>
                        <a:rPr lang="en-US" sz="1800" u="none" strike="noStrike" cap="none" dirty="0"/>
                        <a:t> B</a:t>
                      </a:r>
                    </a:p>
                    <a:p>
                      <a:pPr marL="0" marR="0" lvl="0" indent="0" algn="just" rtl="0">
                        <a:spcBef>
                          <a:spcPts val="0"/>
                        </a:spcBef>
                        <a:spcAft>
                          <a:spcPts val="0"/>
                        </a:spcAft>
                        <a:buFont typeface="+mj-lt"/>
                        <a:buNone/>
                      </a:pPr>
                      <a:r>
                        <a:rPr lang="en-US" sz="1800" u="none" strike="noStrike" cap="none" dirty="0"/>
                        <a:t>Ganesh K</a:t>
                      </a:r>
                    </a:p>
                    <a:p>
                      <a:pPr marL="0" marR="0" lvl="0" indent="0" algn="just" rtl="0">
                        <a:spcBef>
                          <a:spcPts val="0"/>
                        </a:spcBef>
                        <a:spcAft>
                          <a:spcPts val="0"/>
                        </a:spcAft>
                        <a:buFont typeface="+mj-lt"/>
                        <a:buNone/>
                      </a:pPr>
                      <a:r>
                        <a:rPr lang="en-US" sz="1800" u="none" strike="noStrike" cap="none" dirty="0"/>
                        <a:t>Srinivas P</a:t>
                      </a:r>
                    </a:p>
                    <a:p>
                      <a:pPr marL="0" marR="0" lvl="0" indent="0" algn="just" rtl="0">
                        <a:spcBef>
                          <a:spcPts val="0"/>
                        </a:spcBef>
                        <a:spcAft>
                          <a:spcPts val="0"/>
                        </a:spcAft>
                        <a:buFont typeface="+mj-lt"/>
                        <a:buNone/>
                      </a:pPr>
                      <a:r>
                        <a:rPr lang="en-US" sz="1800" u="none" strike="noStrike" cap="none" dirty="0"/>
                        <a:t>Sai Pallavi Y</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lang="en-US" sz="1800" u="none" strike="noStrike" cap="none" dirty="0"/>
                    </a:p>
                    <a:p>
                      <a:pPr marL="0" marR="0" lvl="0" indent="0" algn="ctr" rtl="0">
                        <a:spcBef>
                          <a:spcPts val="0"/>
                        </a:spcBef>
                        <a:spcAft>
                          <a:spcPts val="0"/>
                        </a:spcAft>
                        <a:buNone/>
                      </a:pPr>
                      <a:r>
                        <a:rPr lang="en-US" sz="1800" u="none" strike="noStrike" cap="none" dirty="0"/>
                        <a:t>20211CBD0009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20211CBD0005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20211CBD0019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20211CBD0055</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2881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2881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2881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2881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7271657" y="3274140"/>
            <a:ext cx="4697430"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dirty="0"/>
              <a:t>Under the Supervision of,</a:t>
            </a:r>
          </a:p>
          <a:p>
            <a:pPr algn="just"/>
            <a:endParaRPr lang="en-GB" dirty="0"/>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M Swapna</a:t>
            </a:r>
            <a:endParaRPr lang="en-US" sz="1200"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lang="en-US" sz="1200"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200"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a:t>
            </a:r>
          </a:p>
          <a:p>
            <a:r>
              <a:rPr lang="en-GB" dirty="0"/>
              <a:t>Final Review</a:t>
            </a:r>
          </a:p>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endParaRPr lang="en-US" dirty="0"/>
          </a:p>
          <a:p>
            <a:r>
              <a:rPr lang="en-US" sz="3200" dirty="0"/>
              <a:t>Provide Easy Access</a:t>
            </a:r>
          </a:p>
          <a:p>
            <a:r>
              <a:rPr lang="en-US" sz="3200" dirty="0"/>
              <a:t>Enhance Awareness</a:t>
            </a:r>
          </a:p>
          <a:p>
            <a:r>
              <a:rPr lang="en-US" sz="3200" dirty="0"/>
              <a:t>Facilitate Application Process</a:t>
            </a:r>
          </a:p>
          <a:p>
            <a:r>
              <a:rPr lang="en-US" sz="3200" dirty="0"/>
              <a:t>Offer Personalized Information</a:t>
            </a:r>
          </a:p>
          <a:p>
            <a:r>
              <a:rPr lang="en-US" sz="3200" dirty="0"/>
              <a:t>Increase Digital Literacy</a:t>
            </a:r>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r>
              <a:rPr lang="en-US" b="1" u="sng" dirty="0"/>
              <a:t>Requirement Analysis:</a:t>
            </a:r>
          </a:p>
          <a:p>
            <a:pPr marL="0" indent="0">
              <a:buNone/>
            </a:pPr>
            <a:endParaRPr lang="en-US" b="1" dirty="0"/>
          </a:p>
          <a:p>
            <a:pPr>
              <a:buFont typeface="Arial" panose="020B0604020202020204" pitchFamily="34" charset="0"/>
              <a:buChar char="•"/>
            </a:pPr>
            <a:r>
              <a:rPr lang="en-US" sz="2800" dirty="0"/>
              <a:t>Identify the specific needs of farmers based on their agricultural practices and challenges.</a:t>
            </a:r>
          </a:p>
          <a:p>
            <a:pPr>
              <a:buFont typeface="Arial" panose="020B0604020202020204" pitchFamily="34" charset="0"/>
              <a:buChar char="•"/>
            </a:pPr>
            <a:r>
              <a:rPr lang="en-US" sz="2800" dirty="0"/>
              <a:t>Understand the existing gaps in accessing government schemes and subsidies.</a:t>
            </a:r>
          </a:p>
          <a:p>
            <a:pPr>
              <a:buFont typeface="Arial" panose="020B0604020202020204" pitchFamily="34" charset="0"/>
              <a:buChar char="•"/>
            </a:pPr>
            <a:r>
              <a:rPr lang="en-US" sz="2800" dirty="0"/>
              <a:t>Analyze the shortcomings of current systems to develop an improved solution.</a:t>
            </a: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72320-3394-402D-F8E5-A948CCC3C5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3A16F8-164C-B34E-2D2C-086194D6E660}"/>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7F1B4EC0-5EA8-ABC3-DDC9-D90116BF1DB0}"/>
              </a:ext>
            </a:extLst>
          </p:cNvPr>
          <p:cNvSpPr>
            <a:spLocks noGrp="1"/>
          </p:cNvSpPr>
          <p:nvPr>
            <p:ph idx="1"/>
          </p:nvPr>
        </p:nvSpPr>
        <p:spPr/>
        <p:txBody>
          <a:bodyPr>
            <a:normAutofit/>
          </a:bodyPr>
          <a:lstStyle/>
          <a:p>
            <a:r>
              <a:rPr lang="en-US" b="1" u="sng" dirty="0"/>
              <a:t>System Design:</a:t>
            </a:r>
          </a:p>
          <a:p>
            <a:endParaRPr lang="en-US" b="1" dirty="0"/>
          </a:p>
          <a:p>
            <a:r>
              <a:rPr lang="en-US" dirty="0"/>
              <a:t>Designing a user-friendly interface.</a:t>
            </a:r>
          </a:p>
          <a:p>
            <a:endParaRPr lang="en-US" dirty="0"/>
          </a:p>
          <a:p>
            <a:r>
              <a:rPr lang="en-US" dirty="0"/>
              <a:t>Ensure the interface is responsive.</a:t>
            </a:r>
          </a:p>
          <a:p>
            <a:endParaRPr lang="en-US" dirty="0"/>
          </a:p>
          <a:p>
            <a:r>
              <a:rPr lang="en-US" dirty="0"/>
              <a:t>Incorporated design elements.</a:t>
            </a:r>
          </a:p>
        </p:txBody>
      </p:sp>
    </p:spTree>
    <p:extLst>
      <p:ext uri="{BB962C8B-B14F-4D97-AF65-F5344CB8AC3E}">
        <p14:creationId xmlns:p14="http://schemas.microsoft.com/office/powerpoint/2010/main" val="743923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BCFB9-78A7-3408-094E-E61EB895BF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ECCDE7-E2D0-E269-75D9-BB7EFFC1E8EE}"/>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771A78D7-8182-1FA7-3840-1C0034AA111F}"/>
              </a:ext>
            </a:extLst>
          </p:cNvPr>
          <p:cNvSpPr>
            <a:spLocks noGrp="1"/>
          </p:cNvSpPr>
          <p:nvPr>
            <p:ph idx="1"/>
          </p:nvPr>
        </p:nvSpPr>
        <p:spPr/>
        <p:txBody>
          <a:bodyPr>
            <a:normAutofit/>
          </a:bodyPr>
          <a:lstStyle/>
          <a:p>
            <a:r>
              <a:rPr lang="en-IN" sz="2800" b="1" u="sng" dirty="0"/>
              <a:t>Development:</a:t>
            </a:r>
          </a:p>
          <a:p>
            <a:endParaRPr lang="en-IN" u="sng" dirty="0"/>
          </a:p>
          <a:p>
            <a:r>
              <a:rPr lang="en-IN" b="1" u="sng" dirty="0"/>
              <a:t>Front-end: </a:t>
            </a:r>
          </a:p>
          <a:p>
            <a:endParaRPr lang="en-IN" b="1" u="sng" dirty="0"/>
          </a:p>
          <a:p>
            <a:pPr lvl="1">
              <a:buFont typeface="Wingdings" panose="05000000000000000000" pitchFamily="2" charset="2"/>
              <a:buChar char="§"/>
            </a:pPr>
            <a:r>
              <a:rPr lang="en-IN" sz="2600" dirty="0"/>
              <a:t>HTML</a:t>
            </a:r>
          </a:p>
          <a:p>
            <a:pPr lvl="1">
              <a:buFont typeface="Wingdings" panose="05000000000000000000" pitchFamily="2" charset="2"/>
              <a:buChar char="§"/>
            </a:pPr>
            <a:r>
              <a:rPr lang="en-IN" sz="2600" dirty="0"/>
              <a:t>CSS</a:t>
            </a:r>
          </a:p>
          <a:p>
            <a:pPr lvl="1">
              <a:buFont typeface="Wingdings" panose="05000000000000000000" pitchFamily="2" charset="2"/>
              <a:buChar char="§"/>
            </a:pPr>
            <a:r>
              <a:rPr lang="en-IN" sz="2600" dirty="0"/>
              <a:t>JavaScript</a:t>
            </a:r>
          </a:p>
        </p:txBody>
      </p:sp>
    </p:spTree>
    <p:extLst>
      <p:ext uri="{BB962C8B-B14F-4D97-AF65-F5344CB8AC3E}">
        <p14:creationId xmlns:p14="http://schemas.microsoft.com/office/powerpoint/2010/main" val="112949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5BCFC-A98C-0A2D-2B5A-6F5290C9F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B21666-DD0C-EA56-F04D-2D5A0083C0C9}"/>
              </a:ext>
            </a:extLst>
          </p:cNvPr>
          <p:cNvSpPr>
            <a:spLocks noGrp="1"/>
          </p:cNvSpPr>
          <p:nvPr>
            <p:ph type="title"/>
          </p:nvPr>
        </p:nvSpPr>
        <p:spPr/>
        <p:txBody>
          <a:bodyPr/>
          <a:lstStyle/>
          <a:p>
            <a:r>
              <a:rPr lang="en-US" dirty="0"/>
              <a:t>Continue…</a:t>
            </a:r>
            <a:endParaRPr lang="en-GB" dirty="0"/>
          </a:p>
        </p:txBody>
      </p:sp>
      <p:sp>
        <p:nvSpPr>
          <p:cNvPr id="3" name="Content Placeholder 2">
            <a:extLst>
              <a:ext uri="{FF2B5EF4-FFF2-40B4-BE49-F238E27FC236}">
                <a16:creationId xmlns:a16="http://schemas.microsoft.com/office/drawing/2014/main" id="{DCA4DFAF-EAE3-3991-A2E9-4164080D4E95}"/>
              </a:ext>
            </a:extLst>
          </p:cNvPr>
          <p:cNvSpPr>
            <a:spLocks noGrp="1"/>
          </p:cNvSpPr>
          <p:nvPr>
            <p:ph idx="1"/>
          </p:nvPr>
        </p:nvSpPr>
        <p:spPr/>
        <p:txBody>
          <a:bodyPr>
            <a:normAutofit/>
          </a:bodyPr>
          <a:lstStyle/>
          <a:p>
            <a:endParaRPr lang="en-IN" u="sng" dirty="0"/>
          </a:p>
          <a:p>
            <a:r>
              <a:rPr lang="en-IN" b="1" u="sng" dirty="0"/>
              <a:t>Back-end: </a:t>
            </a:r>
          </a:p>
          <a:p>
            <a:endParaRPr lang="en-IN" dirty="0"/>
          </a:p>
          <a:p>
            <a:pPr lvl="1">
              <a:buFont typeface="Wingdings" panose="05000000000000000000" pitchFamily="2" charset="2"/>
              <a:buChar char="§"/>
            </a:pPr>
            <a:r>
              <a:rPr lang="en-IN" sz="2600" dirty="0"/>
              <a:t>Angular JS</a:t>
            </a:r>
          </a:p>
          <a:p>
            <a:pPr lvl="1">
              <a:buFont typeface="Wingdings" panose="05000000000000000000" pitchFamily="2" charset="2"/>
              <a:buChar char="§"/>
            </a:pPr>
            <a:r>
              <a:rPr lang="en-IN" sz="2600" dirty="0"/>
              <a:t>Flask App</a:t>
            </a:r>
          </a:p>
          <a:p>
            <a:pPr lvl="1">
              <a:buFont typeface="Wingdings" panose="05000000000000000000" pitchFamily="2" charset="2"/>
              <a:buChar char="§"/>
            </a:pPr>
            <a:r>
              <a:rPr lang="en-IN" sz="2600" dirty="0"/>
              <a:t>Kaggle</a:t>
            </a:r>
          </a:p>
          <a:p>
            <a:pPr lvl="1">
              <a:buFont typeface="Wingdings" panose="05000000000000000000" pitchFamily="2" charset="2"/>
              <a:buChar char="§"/>
            </a:pPr>
            <a:r>
              <a:rPr lang="en-IN" sz="2600" dirty="0" err="1"/>
              <a:t>Jupyter</a:t>
            </a:r>
            <a:endParaRPr lang="en-IN" sz="2600" dirty="0"/>
          </a:p>
          <a:p>
            <a:pPr lvl="1">
              <a:buFont typeface="Wingdings" panose="05000000000000000000" pitchFamily="2" charset="2"/>
              <a:buChar char="§"/>
            </a:pPr>
            <a:r>
              <a:rPr lang="en-IN" sz="2600" dirty="0"/>
              <a:t>Random Forest Classifier</a:t>
            </a:r>
          </a:p>
          <a:p>
            <a:endParaRPr lang="en-IN" dirty="0"/>
          </a:p>
        </p:txBody>
      </p:sp>
    </p:spTree>
    <p:extLst>
      <p:ext uri="{BB962C8B-B14F-4D97-AF65-F5344CB8AC3E}">
        <p14:creationId xmlns:p14="http://schemas.microsoft.com/office/powerpoint/2010/main" val="189941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87F4-F976-139E-9881-B9182CC588AC}"/>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1C91CF92-F3DD-A1B7-14F3-683811B11E31}"/>
              </a:ext>
            </a:extLst>
          </p:cNvPr>
          <p:cNvSpPr>
            <a:spLocks noGrp="1"/>
          </p:cNvSpPr>
          <p:nvPr>
            <p:ph idx="1"/>
          </p:nvPr>
        </p:nvSpPr>
        <p:spPr/>
        <p:txBody>
          <a:bodyPr/>
          <a:lstStyle/>
          <a:p>
            <a:endParaRPr lang="en-IN" dirty="0"/>
          </a:p>
          <a:p>
            <a:r>
              <a:rPr lang="en-IN" sz="2600" b="1" u="sng" dirty="0"/>
              <a:t>Testing:  </a:t>
            </a:r>
          </a:p>
          <a:p>
            <a:endParaRPr lang="en-IN" dirty="0"/>
          </a:p>
          <a:p>
            <a:pPr lvl="1">
              <a:buFont typeface="Wingdings" panose="05000000000000000000" pitchFamily="2" charset="2"/>
              <a:buChar char="§"/>
            </a:pPr>
            <a:r>
              <a:rPr lang="en-IN" sz="2600" dirty="0"/>
              <a:t>Unit testing.</a:t>
            </a:r>
          </a:p>
          <a:p>
            <a:pPr lvl="1">
              <a:buFont typeface="Wingdings" panose="05000000000000000000" pitchFamily="2" charset="2"/>
              <a:buChar char="§"/>
            </a:pPr>
            <a:r>
              <a:rPr lang="en-IN" sz="2600" dirty="0"/>
              <a:t>Integration testing.</a:t>
            </a:r>
          </a:p>
          <a:p>
            <a:pPr lvl="1">
              <a:buFont typeface="Wingdings" panose="05000000000000000000" pitchFamily="2" charset="2"/>
              <a:buChar char="§"/>
            </a:pPr>
            <a:r>
              <a:rPr lang="en-IN" sz="2600" dirty="0"/>
              <a:t>User acceptance testing.</a:t>
            </a:r>
          </a:p>
          <a:p>
            <a:pPr marL="0" indent="0">
              <a:buNone/>
            </a:pPr>
            <a:endParaRPr lang="en-IN" dirty="0"/>
          </a:p>
        </p:txBody>
      </p:sp>
    </p:spTree>
    <p:extLst>
      <p:ext uri="{BB962C8B-B14F-4D97-AF65-F5344CB8AC3E}">
        <p14:creationId xmlns:p14="http://schemas.microsoft.com/office/powerpoint/2010/main" val="192615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58431-CF25-EEA1-118D-60275AE3CB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EBDEE-55CE-925E-DADA-C9C204C2AEAD}"/>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7219513A-4EBC-0332-FC88-9C68593D5407}"/>
              </a:ext>
            </a:extLst>
          </p:cNvPr>
          <p:cNvSpPr>
            <a:spLocks noGrp="1"/>
          </p:cNvSpPr>
          <p:nvPr>
            <p:ph idx="1"/>
          </p:nvPr>
        </p:nvSpPr>
        <p:spPr/>
        <p:txBody>
          <a:bodyPr/>
          <a:lstStyle/>
          <a:p>
            <a:pPr marL="0" indent="0">
              <a:buNone/>
            </a:pPr>
            <a:endParaRPr lang="en-IN" dirty="0"/>
          </a:p>
          <a:p>
            <a:r>
              <a:rPr lang="en-IN" b="1" u="sng" dirty="0"/>
              <a:t>Deployment: </a:t>
            </a:r>
          </a:p>
          <a:p>
            <a:endParaRPr lang="en-IN" dirty="0"/>
          </a:p>
          <a:p>
            <a:pPr lvl="1">
              <a:buFont typeface="Wingdings" panose="05000000000000000000" pitchFamily="2" charset="2"/>
              <a:buChar char="§"/>
            </a:pPr>
            <a:r>
              <a:rPr lang="en-IN" sz="2600" dirty="0" err="1"/>
              <a:t>Github</a:t>
            </a:r>
            <a:endParaRPr lang="en-IN" sz="2600" dirty="0"/>
          </a:p>
          <a:p>
            <a:pPr lvl="1">
              <a:buFont typeface="Wingdings" panose="05000000000000000000" pitchFamily="2" charset="2"/>
              <a:buChar char="§"/>
            </a:pPr>
            <a:r>
              <a:rPr lang="en-IN" sz="2600" dirty="0" err="1"/>
              <a:t>Vercel</a:t>
            </a:r>
            <a:endParaRPr lang="en-IN" sz="2600" dirty="0"/>
          </a:p>
          <a:p>
            <a:endParaRPr lang="en-IN" dirty="0"/>
          </a:p>
        </p:txBody>
      </p:sp>
    </p:spTree>
    <p:extLst>
      <p:ext uri="{BB962C8B-B14F-4D97-AF65-F5344CB8AC3E}">
        <p14:creationId xmlns:p14="http://schemas.microsoft.com/office/powerpoint/2010/main" val="295766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DAE77759-4D35-4C0D-7A81-1A93C2180C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1383" y="1471750"/>
            <a:ext cx="8046720" cy="440653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6A74A-F825-65F8-65D7-E77CB0EDF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4E86E-F863-402B-52D8-A7DDBEACEAA6}"/>
              </a:ext>
            </a:extLst>
          </p:cNvPr>
          <p:cNvSpPr>
            <a:spLocks noGrp="1"/>
          </p:cNvSpPr>
          <p:nvPr>
            <p:ph type="title"/>
          </p:nvPr>
        </p:nvSpPr>
        <p:spPr/>
        <p:txBody>
          <a:bodyPr/>
          <a:lstStyle/>
          <a:p>
            <a:r>
              <a:rPr lang="en-GB" dirty="0"/>
              <a:t>Timeline of Project</a:t>
            </a:r>
          </a:p>
        </p:txBody>
      </p:sp>
      <p:sp>
        <p:nvSpPr>
          <p:cNvPr id="5" name="Content Placeholder 4">
            <a:extLst>
              <a:ext uri="{FF2B5EF4-FFF2-40B4-BE49-F238E27FC236}">
                <a16:creationId xmlns:a16="http://schemas.microsoft.com/office/drawing/2014/main" id="{55DAC464-05A6-A90B-AE83-E0DEC723B021}"/>
              </a:ext>
            </a:extLst>
          </p:cNvPr>
          <p:cNvSpPr>
            <a:spLocks noGrp="1"/>
          </p:cNvSpPr>
          <p:nvPr>
            <p:ph idx="1"/>
          </p:nvPr>
        </p:nvSpPr>
        <p:spPr/>
        <p:txBody>
          <a:bodyPr/>
          <a:lstStyle/>
          <a:p>
            <a:pPr marL="0" indent="0">
              <a:buNone/>
            </a:pPr>
            <a:endParaRPr lang="en-US" dirty="0"/>
          </a:p>
          <a:p>
            <a:pPr marL="0" indent="0">
              <a:buNone/>
            </a:pPr>
            <a:r>
              <a:rPr lang="en-US" dirty="0"/>
              <a:t>• Planning Phase: September 1, 2024 - September 7, 2024 </a:t>
            </a:r>
          </a:p>
          <a:p>
            <a:pPr marL="0" indent="0">
              <a:buNone/>
            </a:pPr>
            <a:r>
              <a:rPr lang="en-US" dirty="0"/>
              <a:t>• Research Phase: September 8, 2024 - September 15, 2024 </a:t>
            </a:r>
          </a:p>
          <a:p>
            <a:pPr marL="0" indent="0">
              <a:buNone/>
            </a:pPr>
            <a:r>
              <a:rPr lang="en-US" dirty="0"/>
              <a:t>• Design Phase: September 16, 2024 - October 10, 2024 </a:t>
            </a:r>
          </a:p>
          <a:p>
            <a:pPr marL="0" indent="0">
              <a:buNone/>
            </a:pPr>
            <a:r>
              <a:rPr lang="en-US" dirty="0"/>
              <a:t>• Development Phase: October 11, 2024 - November 25, 2024 </a:t>
            </a:r>
          </a:p>
          <a:p>
            <a:pPr marL="0" indent="0">
              <a:buNone/>
            </a:pPr>
            <a:r>
              <a:rPr lang="en-US" dirty="0"/>
              <a:t>• Testing Phase: November 26, 2024 - December 10, 2024 </a:t>
            </a:r>
          </a:p>
          <a:p>
            <a:pPr marL="0" indent="0">
              <a:buNone/>
            </a:pPr>
            <a:r>
              <a:rPr lang="en-US" dirty="0"/>
              <a:t>• Deployment Phase: December 11, 2024 - December 17, 2024</a:t>
            </a:r>
          </a:p>
          <a:p>
            <a:endParaRPr lang="en-IN" dirty="0"/>
          </a:p>
        </p:txBody>
      </p:sp>
    </p:spTree>
    <p:extLst>
      <p:ext uri="{BB962C8B-B14F-4D97-AF65-F5344CB8AC3E}">
        <p14:creationId xmlns:p14="http://schemas.microsoft.com/office/powerpoint/2010/main" val="140639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endParaRPr lang="en-US" sz="2600" dirty="0"/>
          </a:p>
          <a:p>
            <a:r>
              <a:rPr lang="en-US" sz="2600" dirty="0"/>
              <a:t>Increased Scheme Utilization</a:t>
            </a:r>
          </a:p>
          <a:p>
            <a:r>
              <a:rPr lang="en-US" sz="2600" dirty="0"/>
              <a:t>Faster Application Processing</a:t>
            </a:r>
          </a:p>
          <a:p>
            <a:r>
              <a:rPr lang="en-US" sz="2600" dirty="0"/>
              <a:t>Data-Driven Insights</a:t>
            </a:r>
          </a:p>
          <a:p>
            <a:r>
              <a:rPr lang="en-US" sz="2600" dirty="0"/>
              <a:t>Reduced Middlemen Dependency</a:t>
            </a:r>
          </a:p>
          <a:p>
            <a:r>
              <a:rPr lang="en-US" sz="2600" dirty="0"/>
              <a:t>Enhanced Government Transparency</a:t>
            </a:r>
            <a:endParaRPr lang="en-GB" sz="2600" dirty="0"/>
          </a:p>
        </p:txBody>
      </p:sp>
    </p:spTree>
    <p:extLst>
      <p:ext uri="{BB962C8B-B14F-4D97-AF65-F5344CB8AC3E}">
        <p14:creationId xmlns:p14="http://schemas.microsoft.com/office/powerpoint/2010/main" val="192392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BB1B-9CAF-511F-8082-C62D9D0AE7AC}"/>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Content</a:t>
            </a:r>
            <a:endParaRPr lang="en-IN" dirty="0"/>
          </a:p>
        </p:txBody>
      </p:sp>
      <p:sp>
        <p:nvSpPr>
          <p:cNvPr id="3" name="Content Placeholder 2">
            <a:extLst>
              <a:ext uri="{FF2B5EF4-FFF2-40B4-BE49-F238E27FC236}">
                <a16:creationId xmlns:a16="http://schemas.microsoft.com/office/drawing/2014/main" id="{53182D7B-4FA7-B2A5-BD53-83928DF286D5}"/>
              </a:ext>
            </a:extLst>
          </p:cNvPr>
          <p:cNvSpPr>
            <a:spLocks noGrp="1"/>
          </p:cNvSpPr>
          <p:nvPr>
            <p:ph idx="1"/>
          </p:nvPr>
        </p:nvSpPr>
        <p:spPr/>
        <p:txBody>
          <a:bodyPr/>
          <a:lstStyle/>
          <a:p>
            <a:r>
              <a:rPr lang="en-US" dirty="0"/>
              <a:t>Introduction</a:t>
            </a:r>
          </a:p>
          <a:p>
            <a:r>
              <a:rPr lang="en-GB" dirty="0"/>
              <a:t>Literature Review</a:t>
            </a:r>
          </a:p>
          <a:p>
            <a:r>
              <a:rPr lang="en-GB" dirty="0"/>
              <a:t>Objectives</a:t>
            </a:r>
          </a:p>
          <a:p>
            <a:r>
              <a:rPr lang="en-GB" dirty="0"/>
              <a:t>Methodology</a:t>
            </a:r>
          </a:p>
          <a:p>
            <a:r>
              <a:rPr lang="en-GB" dirty="0"/>
              <a:t>Timeline of the project</a:t>
            </a:r>
          </a:p>
          <a:p>
            <a:r>
              <a:rPr lang="en-GB" dirty="0"/>
              <a:t>Expected Outcomes</a:t>
            </a:r>
          </a:p>
          <a:p>
            <a:r>
              <a:rPr lang="en-GB" dirty="0"/>
              <a:t>Results</a:t>
            </a:r>
          </a:p>
          <a:p>
            <a:r>
              <a:rPr lang="en-GB" dirty="0"/>
              <a:t>Conclusion</a:t>
            </a:r>
          </a:p>
          <a:p>
            <a:r>
              <a:rPr lang="en-GB" dirty="0"/>
              <a:t>References</a:t>
            </a:r>
          </a:p>
          <a:p>
            <a:pPr marL="0" indent="0">
              <a:buNone/>
            </a:pPr>
            <a:endParaRPr lang="en-GB" dirty="0"/>
          </a:p>
          <a:p>
            <a:endParaRPr lang="en-GB" dirty="0"/>
          </a:p>
          <a:p>
            <a:endParaRPr lang="en-US" dirty="0"/>
          </a:p>
          <a:p>
            <a:endParaRPr lang="en-US" dirty="0"/>
          </a:p>
          <a:p>
            <a:endParaRPr lang="en-IN" dirty="0"/>
          </a:p>
        </p:txBody>
      </p:sp>
    </p:spTree>
    <p:extLst>
      <p:ext uri="{BB962C8B-B14F-4D97-AF65-F5344CB8AC3E}">
        <p14:creationId xmlns:p14="http://schemas.microsoft.com/office/powerpoint/2010/main" val="132265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89E39-37E9-9CAD-C49A-A796CABDF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FC82E-3EB5-56F0-C2E9-8880A1B52D33}"/>
              </a:ext>
            </a:extLst>
          </p:cNvPr>
          <p:cNvSpPr>
            <a:spLocks noGrp="1"/>
          </p:cNvSpPr>
          <p:nvPr>
            <p:ph type="title"/>
          </p:nvPr>
        </p:nvSpPr>
        <p:spPr/>
        <p:txBody>
          <a:bodyPr/>
          <a:lstStyle/>
          <a:p>
            <a:r>
              <a:rPr lang="en-GB" dirty="0"/>
              <a:t>Results</a:t>
            </a:r>
          </a:p>
        </p:txBody>
      </p:sp>
      <p:pic>
        <p:nvPicPr>
          <p:cNvPr id="7" name="Content Placeholder 7">
            <a:extLst>
              <a:ext uri="{FF2B5EF4-FFF2-40B4-BE49-F238E27FC236}">
                <a16:creationId xmlns:a16="http://schemas.microsoft.com/office/drawing/2014/main" id="{F3417863-C33C-B45E-4417-D870C1897E1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7419" y="1260908"/>
            <a:ext cx="9172875" cy="4514249"/>
          </a:xfrm>
          <a:prstGeom prst="rect">
            <a:avLst/>
          </a:prstGeom>
        </p:spPr>
      </p:pic>
    </p:spTree>
    <p:extLst>
      <p:ext uri="{BB962C8B-B14F-4D97-AF65-F5344CB8AC3E}">
        <p14:creationId xmlns:p14="http://schemas.microsoft.com/office/powerpoint/2010/main" val="2435873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C291E-79CD-C0C4-D1F2-136C24235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61868-20D8-852B-708C-06E6505BC7FE}"/>
              </a:ext>
            </a:extLst>
          </p:cNvPr>
          <p:cNvSpPr>
            <a:spLocks noGrp="1"/>
          </p:cNvSpPr>
          <p:nvPr>
            <p:ph type="title"/>
          </p:nvPr>
        </p:nvSpPr>
        <p:spPr/>
        <p:txBody>
          <a:bodyPr/>
          <a:lstStyle/>
          <a:p>
            <a:r>
              <a:rPr lang="en-GB" dirty="0"/>
              <a:t>Results</a:t>
            </a:r>
          </a:p>
        </p:txBody>
      </p:sp>
      <p:pic>
        <p:nvPicPr>
          <p:cNvPr id="6" name="Content Placeholder 4">
            <a:extLst>
              <a:ext uri="{FF2B5EF4-FFF2-40B4-BE49-F238E27FC236}">
                <a16:creationId xmlns:a16="http://schemas.microsoft.com/office/drawing/2014/main" id="{9E4B8873-A92A-F1C8-26DB-1F2BA518A9F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84422" y="1463040"/>
            <a:ext cx="8787864" cy="4263992"/>
          </a:xfrm>
          <a:prstGeom prst="rect">
            <a:avLst/>
          </a:prstGeom>
        </p:spPr>
      </p:pic>
    </p:spTree>
    <p:extLst>
      <p:ext uri="{BB962C8B-B14F-4D97-AF65-F5344CB8AC3E}">
        <p14:creationId xmlns:p14="http://schemas.microsoft.com/office/powerpoint/2010/main" val="48770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F967C-3C50-9F89-4F82-19A81CE529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ABAC8B-1582-7DDF-6A9E-C4313B2F91F1}"/>
              </a:ext>
            </a:extLst>
          </p:cNvPr>
          <p:cNvSpPr>
            <a:spLocks noGrp="1"/>
          </p:cNvSpPr>
          <p:nvPr>
            <p:ph type="title"/>
          </p:nvPr>
        </p:nvSpPr>
        <p:spPr/>
        <p:txBody>
          <a:bodyPr/>
          <a:lstStyle/>
          <a:p>
            <a:r>
              <a:rPr lang="en-GB" dirty="0"/>
              <a:t>Results</a:t>
            </a:r>
          </a:p>
        </p:txBody>
      </p:sp>
      <p:pic>
        <p:nvPicPr>
          <p:cNvPr id="6" name="Content Placeholder 5">
            <a:extLst>
              <a:ext uri="{FF2B5EF4-FFF2-40B4-BE49-F238E27FC236}">
                <a16:creationId xmlns:a16="http://schemas.microsoft.com/office/drawing/2014/main" id="{7EEEA8C2-B4A7-499C-502C-E8C6F1AA976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6296" y="1443788"/>
            <a:ext cx="8835990" cy="4177365"/>
          </a:xfrm>
          <a:prstGeom prst="rect">
            <a:avLst/>
          </a:prstGeom>
        </p:spPr>
      </p:pic>
    </p:spTree>
    <p:extLst>
      <p:ext uri="{BB962C8B-B14F-4D97-AF65-F5344CB8AC3E}">
        <p14:creationId xmlns:p14="http://schemas.microsoft.com/office/powerpoint/2010/main" val="1610659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D634D-F4E2-A43F-FD00-763BCD4E22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0EAA9-7C02-C666-F178-5C2A3965BE8F}"/>
              </a:ext>
            </a:extLst>
          </p:cNvPr>
          <p:cNvSpPr>
            <a:spLocks noGrp="1"/>
          </p:cNvSpPr>
          <p:nvPr>
            <p:ph type="title"/>
          </p:nvPr>
        </p:nvSpPr>
        <p:spPr/>
        <p:txBody>
          <a:bodyPr/>
          <a:lstStyle/>
          <a:p>
            <a:r>
              <a:rPr lang="en-GB" dirty="0"/>
              <a:t>Results</a:t>
            </a:r>
          </a:p>
        </p:txBody>
      </p:sp>
      <p:pic>
        <p:nvPicPr>
          <p:cNvPr id="7" name="Content Placeholder 6">
            <a:extLst>
              <a:ext uri="{FF2B5EF4-FFF2-40B4-BE49-F238E27FC236}">
                <a16:creationId xmlns:a16="http://schemas.microsoft.com/office/drawing/2014/main" id="{B591D2F4-3759-A54D-9FA3-F6372BB20E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88168" y="1395664"/>
            <a:ext cx="8941870" cy="4485372"/>
          </a:xfrm>
          <a:prstGeom prst="rect">
            <a:avLst/>
          </a:prstGeom>
        </p:spPr>
      </p:pic>
    </p:spTree>
    <p:extLst>
      <p:ext uri="{BB962C8B-B14F-4D97-AF65-F5344CB8AC3E}">
        <p14:creationId xmlns:p14="http://schemas.microsoft.com/office/powerpoint/2010/main" val="3470863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endParaRPr lang="en-US" sz="2600" dirty="0"/>
          </a:p>
          <a:p>
            <a:pPr algn="just"/>
            <a:r>
              <a:rPr lang="en-US" sz="2600" dirty="0"/>
              <a:t>Bridging the Gap Between Farmers and Government Schemes</a:t>
            </a:r>
          </a:p>
          <a:p>
            <a:pPr algn="just"/>
            <a:r>
              <a:rPr lang="en-US" sz="2600" dirty="0"/>
              <a:t>Enhancing Efficiency and Transparency in Accessing Benefits</a:t>
            </a:r>
          </a:p>
          <a:p>
            <a:pPr algn="just"/>
            <a:r>
              <a:rPr lang="en-US" sz="2600" dirty="0"/>
              <a:t>Empowering Farmers Through Simplified Processes and Personalized Assistance</a:t>
            </a:r>
          </a:p>
          <a:p>
            <a:pPr algn="just"/>
            <a:r>
              <a:rPr lang="en-US" sz="2600" dirty="0"/>
              <a:t>Promoting Agricultural Growth and Rural Development</a:t>
            </a:r>
          </a:p>
          <a:p>
            <a:pPr algn="just"/>
            <a:r>
              <a:rPr lang="en-US" sz="2600" dirty="0"/>
              <a:t>Creating a Sustainable and Equitable Agricultural Solution</a:t>
            </a:r>
          </a:p>
          <a:p>
            <a:endParaRPr lang="en-GB" sz="2600" dirty="0"/>
          </a:p>
        </p:txBody>
      </p:sp>
    </p:spTree>
    <p:extLst>
      <p:ext uri="{BB962C8B-B14F-4D97-AF65-F5344CB8AC3E}">
        <p14:creationId xmlns:p14="http://schemas.microsoft.com/office/powerpoint/2010/main" val="2238571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GB" dirty="0"/>
              <a:t>References</a:t>
            </a:r>
          </a:p>
        </p:txBody>
      </p:sp>
      <p:sp>
        <p:nvSpPr>
          <p:cNvPr id="3" name="Content Placeholder 2"/>
          <p:cNvSpPr>
            <a:spLocks noGrp="1"/>
          </p:cNvSpPr>
          <p:nvPr>
            <p:ph idx="1"/>
          </p:nvPr>
        </p:nvSpPr>
        <p:spPr>
          <a:xfrm>
            <a:off x="812800" y="1143001"/>
            <a:ext cx="10668000" cy="4952997"/>
          </a:xfrm>
        </p:spPr>
        <p:txBody>
          <a:bodyPr>
            <a:normAutofit fontScale="92500"/>
          </a:bodyPr>
          <a:lstStyle/>
          <a:p>
            <a:r>
              <a:rPr lang="en-IN" dirty="0"/>
              <a:t>1.Dr. M. Mahesh Kumar, 2 D. Gnanamani 1M.Com., M.Phil., MBA., PGDCA., PhD., Associate Professor &amp; Head, Department of Commerce with Computer Applications, Sri Krishna Adithya College of Arts and Science, Coimbatore. Student, Department of Commerce with Computer Applications, Sri Krishna Adithya College of Arts and Science, Coimbatore. </a:t>
            </a:r>
          </a:p>
          <a:p>
            <a:endParaRPr lang="en-IN" dirty="0"/>
          </a:p>
          <a:p>
            <a:r>
              <a:rPr lang="en-IN" dirty="0"/>
              <a:t>2. </a:t>
            </a:r>
            <a:r>
              <a:rPr lang="en-IN" dirty="0" err="1"/>
              <a:t>Mahul</a:t>
            </a:r>
            <a:r>
              <a:rPr lang="en-IN" dirty="0"/>
              <a:t>, Olivier, and Charles J. </a:t>
            </a:r>
            <a:r>
              <a:rPr lang="en-IN" dirty="0" err="1"/>
              <a:t>Stutley</a:t>
            </a:r>
            <a:r>
              <a:rPr lang="en-IN" dirty="0"/>
              <a:t>. Government support to agricultural insurance: challenges and options for developing countries. World Bank Publications, 2010. </a:t>
            </a:r>
          </a:p>
          <a:p>
            <a:endParaRPr lang="en-IN" dirty="0"/>
          </a:p>
          <a:p>
            <a:r>
              <a:rPr lang="en-IN" dirty="0"/>
              <a:t>3.Chirwa, Ephraim, and Andrew Dorward. Agricultural input subsidies: The recent Malawi experience. Oxford university press, 2013. </a:t>
            </a:r>
          </a:p>
          <a:p>
            <a:endParaRPr lang="en-IN" dirty="0"/>
          </a:p>
        </p:txBody>
      </p:sp>
    </p:spTree>
    <p:extLst>
      <p:ext uri="{BB962C8B-B14F-4D97-AF65-F5344CB8AC3E}">
        <p14:creationId xmlns:p14="http://schemas.microsoft.com/office/powerpoint/2010/main" val="3613863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D7E54-367E-ACFA-814B-52756783E9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64718-8C7C-4E8B-BDC3-E2ACC5666422}"/>
              </a:ext>
            </a:extLst>
          </p:cNvPr>
          <p:cNvSpPr>
            <a:spLocks noGrp="1"/>
          </p:cNvSpPr>
          <p:nvPr>
            <p:ph type="title"/>
          </p:nvPr>
        </p:nvSpPr>
        <p:spPr>
          <a:xfrm>
            <a:off x="812800" y="274638"/>
            <a:ext cx="10668000" cy="487362"/>
          </a:xfrm>
        </p:spPr>
        <p:txBody>
          <a:bodyPr/>
          <a:lstStyle/>
          <a:p>
            <a:r>
              <a:rPr lang="en-GB" dirty="0"/>
              <a:t>References</a:t>
            </a:r>
          </a:p>
        </p:txBody>
      </p:sp>
      <p:sp>
        <p:nvSpPr>
          <p:cNvPr id="3" name="Content Placeholder 2">
            <a:extLst>
              <a:ext uri="{FF2B5EF4-FFF2-40B4-BE49-F238E27FC236}">
                <a16:creationId xmlns:a16="http://schemas.microsoft.com/office/drawing/2014/main" id="{9709CE53-519A-DAA8-3BDC-54FCBF7704C5}"/>
              </a:ext>
            </a:extLst>
          </p:cNvPr>
          <p:cNvSpPr>
            <a:spLocks noGrp="1"/>
          </p:cNvSpPr>
          <p:nvPr>
            <p:ph idx="1"/>
          </p:nvPr>
        </p:nvSpPr>
        <p:spPr>
          <a:xfrm>
            <a:off x="812800" y="1143001"/>
            <a:ext cx="10668000" cy="4952997"/>
          </a:xfrm>
        </p:spPr>
        <p:txBody>
          <a:bodyPr>
            <a:normAutofit/>
          </a:bodyPr>
          <a:lstStyle/>
          <a:p>
            <a:r>
              <a:rPr lang="en-IN" dirty="0"/>
              <a:t>4. Rose, David C., William J. Sutherland, Caroline Parker, Matt </a:t>
            </a:r>
            <a:r>
              <a:rPr lang="en-IN" dirty="0" err="1"/>
              <a:t>Lobley</a:t>
            </a:r>
            <a:r>
              <a:rPr lang="en-IN" dirty="0"/>
              <a:t>, Michael Winter, Carol Morris, Susan Twining, Charles </a:t>
            </a:r>
            <a:r>
              <a:rPr lang="en-IN" dirty="0" err="1"/>
              <a:t>Ffoulkes</a:t>
            </a:r>
            <a:r>
              <a:rPr lang="en-IN" dirty="0"/>
              <a:t>, Tatsuya Amano, and Lynn V. Dicks. "Decision support tools for agriculture: Towards effective design and delivery." Agricultural systems 149 (2016): 165-174. </a:t>
            </a:r>
          </a:p>
          <a:p>
            <a:endParaRPr lang="en-IN" dirty="0"/>
          </a:p>
          <a:p>
            <a:r>
              <a:rPr lang="en-IN" dirty="0"/>
              <a:t>5. Rao, N. H. "A framework for implementing information and communication technologies in agricultural development in India." Technological Forecasting and Social Change 74, no. 4 (2007): 491- 518</a:t>
            </a:r>
            <a:endParaRPr lang="en-US" dirty="0"/>
          </a:p>
        </p:txBody>
      </p:sp>
    </p:spTree>
    <p:extLst>
      <p:ext uri="{BB962C8B-B14F-4D97-AF65-F5344CB8AC3E}">
        <p14:creationId xmlns:p14="http://schemas.microsoft.com/office/powerpoint/2010/main" val="1809636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E59204-E783-FCE8-F387-89DD9E0ED2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28503" y="1254034"/>
            <a:ext cx="8229599" cy="4580709"/>
          </a:xfrm>
          <a:prstGeom prst="rect">
            <a:avLst/>
          </a:prstGeom>
        </p:spPr>
      </p:pic>
    </p:spTree>
    <p:extLst>
      <p:ext uri="{BB962C8B-B14F-4D97-AF65-F5344CB8AC3E}">
        <p14:creationId xmlns:p14="http://schemas.microsoft.com/office/powerpoint/2010/main" val="78389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 </a:t>
            </a:r>
            <a:r>
              <a:rPr lang="en-US" sz="4000" b="1" u="sng" dirty="0">
                <a:latin typeface="Cambria" panose="02040503050406030204" pitchFamily="18" charset="0"/>
                <a:ea typeface="Cambria" panose="02040503050406030204" pitchFamily="18" charset="0"/>
              </a:rPr>
              <a:t>Problem Description:</a:t>
            </a:r>
          </a:p>
          <a:p>
            <a:pPr marL="0" indent="0">
              <a:buNone/>
            </a:pPr>
            <a:endParaRPr lang="en-US" sz="2800" b="1" dirty="0">
              <a:latin typeface="Cambria" panose="02040503050406030204" pitchFamily="18" charset="0"/>
              <a:ea typeface="Cambria" panose="02040503050406030204" pitchFamily="18" charset="0"/>
            </a:endParaRPr>
          </a:p>
          <a:p>
            <a:r>
              <a:rPr lang="en-US" sz="2800" dirty="0"/>
              <a:t>Lack of Awareness Among Farmers</a:t>
            </a:r>
          </a:p>
          <a:p>
            <a:r>
              <a:rPr lang="en-US" sz="2800" dirty="0"/>
              <a:t>Complex Application Processes</a:t>
            </a:r>
          </a:p>
          <a:p>
            <a:r>
              <a:rPr lang="en-US" sz="2800" dirty="0"/>
              <a:t>Scattered Program Information</a:t>
            </a:r>
          </a:p>
          <a:p>
            <a:r>
              <a:rPr lang="en-US" sz="2800" dirty="0"/>
              <a:t>Missed Opportunities for Financial Support</a:t>
            </a:r>
          </a:p>
          <a:p>
            <a:r>
              <a:rPr lang="en-US" sz="2800" dirty="0"/>
              <a:t>Hindrance to Agricultural Growth</a:t>
            </a:r>
          </a:p>
          <a:p>
            <a:endParaRPr lang="en-US" sz="2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D79C9-F56C-0FAB-2BFD-B57EF9DA5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7DD3D-BC20-9946-8C38-61DDF5CA5731}"/>
              </a:ext>
            </a:extLst>
          </p:cNvPr>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GB" dirty="0"/>
          </a:p>
        </p:txBody>
      </p:sp>
      <p:sp>
        <p:nvSpPr>
          <p:cNvPr id="3" name="Content Placeholder 2">
            <a:extLst>
              <a:ext uri="{FF2B5EF4-FFF2-40B4-BE49-F238E27FC236}">
                <a16:creationId xmlns:a16="http://schemas.microsoft.com/office/drawing/2014/main" id="{97F35E74-8552-C3B9-BCBA-16D51FFE3B4A}"/>
              </a:ext>
            </a:extLst>
          </p:cNvPr>
          <p:cNvSpPr>
            <a:spLocks noGrp="1"/>
          </p:cNvSpPr>
          <p:nvPr>
            <p:ph idx="1"/>
          </p:nvPr>
        </p:nvSpPr>
        <p:spPr/>
        <p:txBody>
          <a:body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r>
              <a:rPr lang="en-US" b="1" dirty="0">
                <a:solidFill>
                  <a:srgbClr val="0070C0"/>
                </a:solidFill>
                <a:latin typeface="Cambria" panose="02040503050406030204" pitchFamily="18" charset="0"/>
                <a:ea typeface="Cambria" panose="02040503050406030204" pitchFamily="18" charset="0"/>
              </a:rPr>
              <a:t>https://github.com/saikumarb12345/FarmGov</a:t>
            </a:r>
            <a:endParaRPr lang="en-US" dirty="0">
              <a:solidFill>
                <a:srgbClr val="0070C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547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kern="100" dirty="0">
                <a:effectLst/>
                <a:latin typeface="Times New Roman" panose="02020603050405020304" pitchFamily="18" charset="0"/>
                <a:ea typeface="Aptos" panose="020B0004020202020204" pitchFamily="34" charset="0"/>
                <a:cs typeface="Times New Roman" panose="02020603050405020304" pitchFamily="18" charset="0"/>
              </a:rPr>
              <a:t>For the development of this model, we studied some previous research papers.</a:t>
            </a:r>
          </a:p>
          <a:p>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3200" b="1" kern="100" dirty="0">
                <a:latin typeface="Times New Roman" panose="02020603050405020304" pitchFamily="18" charset="0"/>
                <a:ea typeface="Aptos" panose="020B0004020202020204" pitchFamily="34" charset="0"/>
                <a:cs typeface="Times New Roman" panose="02020603050405020304" pitchFamily="18" charset="0"/>
              </a:rPr>
              <a:t>P</a:t>
            </a:r>
            <a:r>
              <a:rPr lang="en-US" sz="3200" b="1" kern="100" dirty="0">
                <a:effectLst/>
                <a:latin typeface="Times New Roman" panose="02020603050405020304" pitchFamily="18" charset="0"/>
                <a:ea typeface="Aptos" panose="020B0004020202020204" pitchFamily="34" charset="0"/>
                <a:cs typeface="Times New Roman" panose="02020603050405020304" pitchFamily="18" charset="0"/>
              </a:rPr>
              <a:t>aper[1]</a:t>
            </a: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gn="just"/>
            <a:r>
              <a:rPr lang="en-US" sz="2800" kern="100" dirty="0">
                <a:latin typeface="Times New Roman" panose="02020603050405020304" pitchFamily="18" charset="0"/>
                <a:ea typeface="Aptos" panose="020B0004020202020204" pitchFamily="34" charset="0"/>
                <a:cs typeface="Times New Roman" panose="02020603050405020304" pitchFamily="18" charset="0"/>
              </a:rPr>
              <a:t>D</a:t>
            </a: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escribes a system that uses ICTs, and it is an android-based solution. The system supports a variety of features like updates of weather, news and different agricultural commodities but local language support is missing in this system. The system described is developed by considering farmers from different states who may be illiterate. The base paper of this system is again Android based Solution for Indian Agriculture. This system tried to solve the complex interface problem that was there in the previous paper.</a:t>
            </a:r>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FF4C5-8240-93DF-AEEA-B06AE458E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76170-91B9-FE2D-7674-ABFF2C0D3C7E}"/>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EECF5AED-00A2-6504-549D-E5DC87DA893F}"/>
              </a:ext>
            </a:extLst>
          </p:cNvPr>
          <p:cNvSpPr>
            <a:spLocks noGrp="1"/>
          </p:cNvSpPr>
          <p:nvPr>
            <p:ph idx="1"/>
          </p:nvPr>
        </p:nvSpPr>
        <p:spPr/>
        <p:txBody>
          <a:bodyPr>
            <a:normAutofit/>
          </a:bodyPr>
          <a:lstStyle/>
          <a:p>
            <a:pPr marL="0" indent="0">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sz="3200" b="1" kern="100" dirty="0">
                <a:latin typeface="Times New Roman" panose="02020603050405020304" pitchFamily="18" charset="0"/>
                <a:ea typeface="Aptos" panose="020B0004020202020204" pitchFamily="34" charset="0"/>
                <a:cs typeface="Times New Roman" panose="02020603050405020304" pitchFamily="18" charset="0"/>
              </a:rPr>
              <a:t>P</a:t>
            </a:r>
            <a:r>
              <a:rPr lang="en-US" sz="3200" b="1" kern="100" dirty="0">
                <a:effectLst/>
                <a:latin typeface="Times New Roman" panose="02020603050405020304" pitchFamily="18" charset="0"/>
                <a:ea typeface="Aptos" panose="020B0004020202020204" pitchFamily="34" charset="0"/>
                <a:cs typeface="Times New Roman" panose="02020603050405020304" pitchFamily="18" charset="0"/>
              </a:rPr>
              <a:t>aper [2] </a:t>
            </a:r>
          </a:p>
          <a:p>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algn="just"/>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Provides a user-friendly iconic interface. However, the system  failed to provide multiple local language support and only a large screen interface is available in the system; a small screen interface is missing. The system in the paper provides information of crop rates in local as well as distant markets. The system also provides weather forecasting information. </a:t>
            </a:r>
          </a:p>
        </p:txBody>
      </p:sp>
    </p:spTree>
    <p:extLst>
      <p:ext uri="{BB962C8B-B14F-4D97-AF65-F5344CB8AC3E}">
        <p14:creationId xmlns:p14="http://schemas.microsoft.com/office/powerpoint/2010/main" val="123000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0AE1C-DDD4-7897-C1A7-F706F45AB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58F10-DDF7-2A9E-9A23-A4303190D26F}"/>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B3E9E872-EE4C-A648-96F0-CFF72CC26A8D}"/>
              </a:ext>
            </a:extLst>
          </p:cNvPr>
          <p:cNvSpPr>
            <a:spLocks noGrp="1"/>
          </p:cNvSpPr>
          <p:nvPr>
            <p:ph idx="1"/>
          </p:nvPr>
        </p:nvSpPr>
        <p:spPr/>
        <p:txBody>
          <a:bodyPr>
            <a:normAutofit/>
          </a:bodyPr>
          <a:lstStyle/>
          <a:p>
            <a:pPr marL="0" indent="0">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sz="3200" b="1" kern="100" dirty="0">
                <a:latin typeface="Times New Roman" panose="02020603050405020304" pitchFamily="18" charset="0"/>
                <a:ea typeface="Aptos" panose="020B0004020202020204" pitchFamily="34" charset="0"/>
                <a:cs typeface="Times New Roman" panose="02020603050405020304" pitchFamily="18" charset="0"/>
              </a:rPr>
              <a:t>P</a:t>
            </a:r>
            <a:r>
              <a:rPr lang="en-US" sz="3200" b="1" kern="100" dirty="0">
                <a:effectLst/>
                <a:latin typeface="Times New Roman" panose="02020603050405020304" pitchFamily="18" charset="0"/>
                <a:ea typeface="Aptos" panose="020B0004020202020204" pitchFamily="34" charset="0"/>
                <a:cs typeface="Times New Roman" panose="02020603050405020304" pitchFamily="18" charset="0"/>
              </a:rPr>
              <a:t>aper[3]  </a:t>
            </a:r>
          </a:p>
          <a:p>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Web serves as a centralized hub, offering a wide range of features to support farmers in various aspects of their agricultural endeavors. The key functionality of this web includes real-time weather updates, market prices, crop management and livestock information, planting &amp; harvesting calendar info about fertilizers &amp; pesticides. </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19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8D1E1D-C360-213C-2E4C-D7C117897247}"/>
              </a:ext>
            </a:extLst>
          </p:cNvPr>
          <p:cNvSpPr txBox="1"/>
          <p:nvPr/>
        </p:nvSpPr>
        <p:spPr>
          <a:xfrm>
            <a:off x="1079863" y="1323704"/>
            <a:ext cx="9562011" cy="5416868"/>
          </a:xfrm>
          <a:prstGeom prst="rect">
            <a:avLst/>
          </a:prstGeom>
          <a:noFill/>
        </p:spPr>
        <p:txBody>
          <a:bodyPr wrap="square">
            <a:spAutoFit/>
          </a:bodyPr>
          <a:lstStyle/>
          <a:p>
            <a:pPr marL="457200" indent="-457200">
              <a:buFont typeface="Arial" panose="020B0604020202020204" pitchFamily="34" charset="0"/>
              <a:buChar char="•"/>
            </a:pPr>
            <a:r>
              <a:rPr lang="en-US" sz="3200" b="1" kern="100" dirty="0">
                <a:latin typeface="Times New Roman" panose="02020603050405020304" pitchFamily="18" charset="0"/>
                <a:ea typeface="Aptos" panose="020B0004020202020204" pitchFamily="34" charset="0"/>
                <a:cs typeface="Times New Roman" panose="02020603050405020304" pitchFamily="18" charset="0"/>
              </a:rPr>
              <a:t>P</a:t>
            </a:r>
            <a:r>
              <a:rPr lang="en-US" sz="3200" b="1" kern="100" dirty="0">
                <a:effectLst/>
                <a:latin typeface="Times New Roman" panose="02020603050405020304" pitchFamily="18" charset="0"/>
                <a:ea typeface="Aptos" panose="020B0004020202020204" pitchFamily="34" charset="0"/>
                <a:cs typeface="Times New Roman" panose="02020603050405020304" pitchFamily="18" charset="0"/>
              </a:rPr>
              <a:t>aper[4] </a:t>
            </a:r>
          </a:p>
          <a:p>
            <a:pPr marL="285750" indent="-285750">
              <a:buFont typeface="Arial" panose="020B0604020202020204" pitchFamily="34" charset="0"/>
              <a:buChar char="•"/>
            </a:pP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457200" indent="-457200" algn="just">
              <a:buFont typeface="Arial" panose="020B0604020202020204" pitchFamily="34" charset="0"/>
              <a:buChar char="•"/>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According to the survey, agribusiness has greatly boosted its usage of e-commerce and mobile commerce in recent years. Farmers are selling their goods directly to customers using e-commerce and mobile commerce platforms, which has increased their revenues and decreased their reliance on middlemen. Drawback: Not authorized services of traders found.</a:t>
            </a:r>
          </a:p>
          <a:p>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3294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8BBBD-EB90-ECD2-A9A6-9E6BFB92A6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0C5A03A-2C4B-45A7-41A0-433EA4B27E72}"/>
              </a:ext>
            </a:extLst>
          </p:cNvPr>
          <p:cNvSpPr txBox="1"/>
          <p:nvPr/>
        </p:nvSpPr>
        <p:spPr>
          <a:xfrm>
            <a:off x="1079863" y="1323704"/>
            <a:ext cx="9562011" cy="4862870"/>
          </a:xfrm>
          <a:prstGeom prst="rect">
            <a:avLst/>
          </a:prstGeom>
          <a:noFill/>
        </p:spPr>
        <p:txBody>
          <a:bodyPr wrap="square">
            <a:spAutoFit/>
          </a:bodyPr>
          <a:lstStyle/>
          <a:p>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457200" indent="-457200">
              <a:buFont typeface="Arial" panose="020B0604020202020204" pitchFamily="34" charset="0"/>
              <a:buChar char="•"/>
            </a:pPr>
            <a:r>
              <a:rPr lang="en-US" sz="3200" b="1" kern="100" dirty="0">
                <a:latin typeface="Times New Roman" panose="02020603050405020304" pitchFamily="18" charset="0"/>
                <a:ea typeface="Aptos" panose="020B0004020202020204" pitchFamily="34" charset="0"/>
                <a:cs typeface="Times New Roman" panose="02020603050405020304" pitchFamily="18" charset="0"/>
              </a:rPr>
              <a:t>P</a:t>
            </a:r>
            <a:r>
              <a:rPr lang="en-US" sz="3200" b="1" kern="100" dirty="0">
                <a:effectLst/>
                <a:latin typeface="Times New Roman" panose="02020603050405020304" pitchFamily="18" charset="0"/>
                <a:ea typeface="Aptos" panose="020B0004020202020204" pitchFamily="34" charset="0"/>
                <a:cs typeface="Times New Roman" panose="02020603050405020304" pitchFamily="18" charset="0"/>
              </a:rPr>
              <a:t>aper[5]</a:t>
            </a:r>
            <a:r>
              <a:rPr lang="en-US" sz="3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kern="0" dirty="0">
              <a:solidFill>
                <a:srgbClr val="000000"/>
              </a:solidFill>
              <a:latin typeface="Times New Roman" panose="02020603050405020304" pitchFamily="18" charset="0"/>
              <a:ea typeface="Aptos" panose="020B0004020202020204" pitchFamily="34" charset="0"/>
              <a:cs typeface="Times New Roman" panose="02020603050405020304" pitchFamily="18" charset="0"/>
            </a:endParaRPr>
          </a:p>
          <a:p>
            <a:pPr marL="457200" indent="-457200">
              <a:buFont typeface="Arial" panose="020B0604020202020204" pitchFamily="34" charset="0"/>
              <a:buChar char="•"/>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To address the  challenges  faced  by  farmers  and  promote sustainable  agricultural  growth,  the  Indian government  has  implemented  a  range  of agriculture  schemes.  These  schemes encompass  diverse  areas  such  as  financial support,  crop  insurance,  irrigation,  technology  adoption,  and  market  linkages.</a:t>
            </a:r>
          </a:p>
          <a:p>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558911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5" ma:contentTypeDescription="Create a new document." ma:contentTypeScope="" ma:versionID="10bddc7e766cdd4d79ce3a78af1a50ff">
  <xsd:schema xmlns:xsd="http://www.w3.org/2001/XMLSchema" xmlns:xs="http://www.w3.org/2001/XMLSchema" xmlns:p="http://schemas.microsoft.com/office/2006/metadata/properties" xmlns:ns3="5c7b1ef3-87d6-4fc2-bfdd-1f6cfa67cf6f" targetNamespace="http://schemas.microsoft.com/office/2006/metadata/properties" ma:root="true" ma:fieldsID="48f2eed5122d9d6a10353ab36232cb95"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B5F0A7-0BBC-418E-A387-393546E6145E}">
  <ds:schemaRefs>
    <ds:schemaRef ds:uri="http://schemas.microsoft.com/sharepoint/v3/contenttype/forms"/>
  </ds:schemaRefs>
</ds:datastoreItem>
</file>

<file path=customXml/itemProps2.xml><?xml version="1.0" encoding="utf-8"?>
<ds:datastoreItem xmlns:ds="http://schemas.openxmlformats.org/officeDocument/2006/customXml" ds:itemID="{50C47217-600B-4244-BBB5-A00D0DD663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0E664C-2631-4F25-B6AD-BE7622D8B0F0}">
  <ds:schemaRefs>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terms/"/>
    <ds:schemaRef ds:uri="5c7b1ef3-87d6-4fc2-bfdd-1f6cfa67cf6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Bioinformatics</Template>
  <TotalTime>174</TotalTime>
  <Words>946</Words>
  <Application>Microsoft Office PowerPoint</Application>
  <PresentationFormat>Widescreen</PresentationFormat>
  <Paragraphs>159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Bookman Old Style</vt:lpstr>
      <vt:lpstr>Cambria</vt:lpstr>
      <vt:lpstr>Times New Roman</vt:lpstr>
      <vt:lpstr>Verdana</vt:lpstr>
      <vt:lpstr>Wingdings</vt:lpstr>
      <vt:lpstr>Bioinformatics</vt:lpstr>
      <vt:lpstr>PROJECT TITLE: AI Farming Revolution and Machine Learning Approaches to Government Schemes and Subsidies</vt:lpstr>
      <vt:lpstr>Content</vt:lpstr>
      <vt:lpstr>Introduction</vt:lpstr>
      <vt:lpstr>Github Link</vt:lpstr>
      <vt:lpstr>Literature Review</vt:lpstr>
      <vt:lpstr>Literature Review</vt:lpstr>
      <vt:lpstr>Literature Review</vt:lpstr>
      <vt:lpstr>PowerPoint Presentation</vt:lpstr>
      <vt:lpstr>PowerPoint Presentation</vt:lpstr>
      <vt:lpstr>Objectives</vt:lpstr>
      <vt:lpstr>Methodology</vt:lpstr>
      <vt:lpstr>Methodology</vt:lpstr>
      <vt:lpstr>Methodology</vt:lpstr>
      <vt:lpstr>Continue…</vt:lpstr>
      <vt:lpstr>Continue…</vt:lpstr>
      <vt:lpstr>Continue…</vt:lpstr>
      <vt:lpstr>Timeline of Project</vt:lpstr>
      <vt:lpstr>Timeline of Project</vt:lpstr>
      <vt:lpstr>Expected Outcomes</vt:lpstr>
      <vt:lpstr>Results</vt:lpstr>
      <vt:lpstr>Results</vt:lpstr>
      <vt:lpstr>Results</vt:lpstr>
      <vt:lpstr>Results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B.NAVEEN NAIDU</cp:lastModifiedBy>
  <cp:revision>29</cp:revision>
  <dcterms:created xsi:type="dcterms:W3CDTF">2023-03-16T03:26:27Z</dcterms:created>
  <dcterms:modified xsi:type="dcterms:W3CDTF">2025-01-10T05:27:17Z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