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69" r:id="rId4"/>
    <p:sldId id="268" r:id="rId5"/>
    <p:sldId id="273" r:id="rId6"/>
    <p:sldId id="272" r:id="rId7"/>
    <p:sldId id="270" r:id="rId8"/>
    <p:sldId id="265" r:id="rId9"/>
    <p:sldId id="266"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NAVEEN NAIDU" userId="5710088b0b1bab93" providerId="LiveId" clId="{7ECA657D-E22D-45F4-8B34-FACB287A7FC4}"/>
    <pc:docChg chg="undo redo custSel modSld">
      <pc:chgData name="B.NAVEEN NAIDU" userId="5710088b0b1bab93" providerId="LiveId" clId="{7ECA657D-E22D-45F4-8B34-FACB287A7FC4}" dt="2024-09-17T10:26:53.262" v="299" actId="20577"/>
      <pc:docMkLst>
        <pc:docMk/>
      </pc:docMkLst>
      <pc:sldChg chg="modSp mod">
        <pc:chgData name="B.NAVEEN NAIDU" userId="5710088b0b1bab93" providerId="LiveId" clId="{7ECA657D-E22D-45F4-8B34-FACB287A7FC4}" dt="2024-09-17T08:34:19.396" v="25"/>
        <pc:sldMkLst>
          <pc:docMk/>
          <pc:sldMk cId="0" sldId="256"/>
        </pc:sldMkLst>
        <pc:graphicFrameChg chg="mod modGraphic">
          <ac:chgData name="B.NAVEEN NAIDU" userId="5710088b0b1bab93" providerId="LiveId" clId="{7ECA657D-E22D-45F4-8B34-FACB287A7FC4}" dt="2024-09-17T08:34:19.396" v="25"/>
          <ac:graphicFrameMkLst>
            <pc:docMk/>
            <pc:sldMk cId="0" sldId="256"/>
            <ac:graphicFrameMk id="89" creationId="{00000000-0000-0000-0000-000000000000}"/>
          </ac:graphicFrameMkLst>
        </pc:graphicFrameChg>
      </pc:sldChg>
      <pc:sldChg chg="addSp modSp mod">
        <pc:chgData name="B.NAVEEN NAIDU" userId="5710088b0b1bab93" providerId="LiveId" clId="{7ECA657D-E22D-45F4-8B34-FACB287A7FC4}" dt="2024-09-17T10:26:53.262" v="299" actId="20577"/>
        <pc:sldMkLst>
          <pc:docMk/>
          <pc:sldMk cId="0" sldId="265"/>
        </pc:sldMkLst>
        <pc:spChg chg="add">
          <ac:chgData name="B.NAVEEN NAIDU" userId="5710088b0b1bab93" providerId="LiveId" clId="{7ECA657D-E22D-45F4-8B34-FACB287A7FC4}" dt="2024-09-17T10:18:25.196" v="108"/>
          <ac:spMkLst>
            <pc:docMk/>
            <pc:sldMk cId="0" sldId="265"/>
            <ac:spMk id="2" creationId="{1C20E26C-5577-62B8-F581-6A6B2FF67A1D}"/>
          </ac:spMkLst>
        </pc:spChg>
        <pc:spChg chg="add">
          <ac:chgData name="B.NAVEEN NAIDU" userId="5710088b0b1bab93" providerId="LiveId" clId="{7ECA657D-E22D-45F4-8B34-FACB287A7FC4}" dt="2024-09-17T10:18:28.770" v="110"/>
          <ac:spMkLst>
            <pc:docMk/>
            <pc:sldMk cId="0" sldId="265"/>
            <ac:spMk id="3" creationId="{1FC055CC-55A5-B037-9CB1-D047E966C4FB}"/>
          </ac:spMkLst>
        </pc:spChg>
        <pc:spChg chg="add">
          <ac:chgData name="B.NAVEEN NAIDU" userId="5710088b0b1bab93" providerId="LiveId" clId="{7ECA657D-E22D-45F4-8B34-FACB287A7FC4}" dt="2024-09-17T10:18:41.800" v="114"/>
          <ac:spMkLst>
            <pc:docMk/>
            <pc:sldMk cId="0" sldId="265"/>
            <ac:spMk id="4" creationId="{08D0AE4E-4676-1C4A-989D-FBBD8EFCF666}"/>
          </ac:spMkLst>
        </pc:spChg>
        <pc:spChg chg="add">
          <ac:chgData name="B.NAVEEN NAIDU" userId="5710088b0b1bab93" providerId="LiveId" clId="{7ECA657D-E22D-45F4-8B34-FACB287A7FC4}" dt="2024-09-17T10:19:50.646" v="121"/>
          <ac:spMkLst>
            <pc:docMk/>
            <pc:sldMk cId="0" sldId="265"/>
            <ac:spMk id="5" creationId="{92CBAC24-18A6-3750-E1C4-74FC10069D2F}"/>
          </ac:spMkLst>
        </pc:spChg>
        <pc:spChg chg="mod">
          <ac:chgData name="B.NAVEEN NAIDU" userId="5710088b0b1bab93" providerId="LiveId" clId="{7ECA657D-E22D-45F4-8B34-FACB287A7FC4}" dt="2024-09-17T10:21:15.488" v="182" actId="20577"/>
          <ac:spMkLst>
            <pc:docMk/>
            <pc:sldMk cId="0" sldId="265"/>
            <ac:spMk id="144" creationId="{00000000-0000-0000-0000-000000000000}"/>
          </ac:spMkLst>
        </pc:spChg>
        <pc:spChg chg="mod">
          <ac:chgData name="B.NAVEEN NAIDU" userId="5710088b0b1bab93" providerId="LiveId" clId="{7ECA657D-E22D-45F4-8B34-FACB287A7FC4}" dt="2024-09-17T10:26:53.262" v="299" actId="20577"/>
          <ac:spMkLst>
            <pc:docMk/>
            <pc:sldMk cId="0" sldId="265"/>
            <ac:spMk id="145" creationId="{00000000-0000-0000-0000-000000000000}"/>
          </ac:spMkLst>
        </pc:spChg>
      </pc:sldChg>
      <pc:sldChg chg="modSp mod">
        <pc:chgData name="B.NAVEEN NAIDU" userId="5710088b0b1bab93" providerId="LiveId" clId="{7ECA657D-E22D-45F4-8B34-FACB287A7FC4}" dt="2024-09-17T08:02:57.260" v="0" actId="20577"/>
        <pc:sldMkLst>
          <pc:docMk/>
          <pc:sldMk cId="2143451837" sldId="269"/>
        </pc:sldMkLst>
        <pc:spChg chg="mod">
          <ac:chgData name="B.NAVEEN NAIDU" userId="5710088b0b1bab93" providerId="LiveId" clId="{7ECA657D-E22D-45F4-8B34-FACB287A7FC4}" dt="2024-09-17T08:02:57.260" v="0" actId="20577"/>
          <ac:spMkLst>
            <pc:docMk/>
            <pc:sldMk cId="2143451837" sldId="269"/>
            <ac:spMk id="96" creationId="{00000000-0000-0000-0000-000000000000}"/>
          </ac:spMkLst>
        </pc:spChg>
      </pc:sldChg>
      <pc:sldChg chg="modSp mod">
        <pc:chgData name="B.NAVEEN NAIDU" userId="5710088b0b1bab93" providerId="LiveId" clId="{7ECA657D-E22D-45F4-8B34-FACB287A7FC4}" dt="2024-09-17T10:25:47.146" v="278" actId="20577"/>
        <pc:sldMkLst>
          <pc:docMk/>
          <pc:sldMk cId="3338832548" sldId="272"/>
        </pc:sldMkLst>
        <pc:spChg chg="mod">
          <ac:chgData name="B.NAVEEN NAIDU" userId="5710088b0b1bab93" providerId="LiveId" clId="{7ECA657D-E22D-45F4-8B34-FACB287A7FC4}" dt="2024-09-17T10:25:47.146" v="278" actId="20577"/>
          <ac:spMkLst>
            <pc:docMk/>
            <pc:sldMk cId="3338832548" sldId="272"/>
            <ac:spMk id="115" creationId="{00000000-0000-0000-0000-000000000000}"/>
          </ac:spMkLst>
        </pc:spChg>
      </pc:sldChg>
      <pc:sldChg chg="modSp mod">
        <pc:chgData name="B.NAVEEN NAIDU" userId="5710088b0b1bab93" providerId="LiveId" clId="{7ECA657D-E22D-45F4-8B34-FACB287A7FC4}" dt="2024-09-17T08:04:43.169" v="2" actId="20577"/>
        <pc:sldMkLst>
          <pc:docMk/>
          <pc:sldMk cId="1030816154" sldId="273"/>
        </pc:sldMkLst>
        <pc:spChg chg="mod">
          <ac:chgData name="B.NAVEEN NAIDU" userId="5710088b0b1bab93" providerId="LiveId" clId="{7ECA657D-E22D-45F4-8B34-FACB287A7FC4}" dt="2024-09-17T08:04:43.169" v="2" actId="20577"/>
          <ac:spMkLst>
            <pc:docMk/>
            <pc:sldMk cId="1030816154" sldId="273"/>
            <ac:spMk id="11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22" y="1043603"/>
            <a:ext cx="10363200" cy="71224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latin typeface="Cambria" panose="02040503050406030204" pitchFamily="18" charset="0"/>
                <a:ea typeface="Cambria" panose="02040503050406030204" pitchFamily="18" charset="0"/>
              </a:rPr>
              <a:t>Farmer Support Web Application for Government Schemes</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05628" y="175585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CBD-G 2</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806446986"/>
              </p:ext>
            </p:extLst>
          </p:nvPr>
        </p:nvGraphicFramePr>
        <p:xfrm>
          <a:off x="553347" y="2529780"/>
          <a:ext cx="5418675" cy="35662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0">
                <a:tc>
                  <a:txBody>
                    <a:bodyPr/>
                    <a:lstStyle/>
                    <a:p>
                      <a:pPr marL="0" marR="0" lvl="1"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759439">
                <a:tc>
                  <a:txBody>
                    <a:bodyPr/>
                    <a:lstStyle/>
                    <a:p>
                      <a:pPr marL="0" marR="0" lvl="0" indent="0" algn="ctr" rtl="0">
                        <a:spcBef>
                          <a:spcPts val="0"/>
                        </a:spcBef>
                        <a:spcAft>
                          <a:spcPts val="0"/>
                        </a:spcAft>
                        <a:buFont typeface="+mj-lt"/>
                        <a:buNone/>
                      </a:pPr>
                      <a:r>
                        <a:rPr lang="en-US" sz="1800" u="none" strike="noStrike" cap="none" dirty="0" err="1"/>
                        <a:t>Saikumar</a:t>
                      </a:r>
                      <a:r>
                        <a:rPr lang="en-US" sz="1800" u="none" strike="noStrike" cap="none" dirty="0"/>
                        <a:t> B</a:t>
                      </a:r>
                    </a:p>
                    <a:p>
                      <a:pPr marL="0" marR="0" lvl="0" indent="0" algn="ctr" rtl="0">
                        <a:spcBef>
                          <a:spcPts val="0"/>
                        </a:spcBef>
                        <a:spcAft>
                          <a:spcPts val="0"/>
                        </a:spcAft>
                        <a:buFont typeface="+mj-lt"/>
                        <a:buNone/>
                      </a:pPr>
                      <a:r>
                        <a:rPr lang="en-US" sz="1800" u="none" strike="noStrike" cap="none" dirty="0"/>
                        <a:t>Ganesh K</a:t>
                      </a:r>
                    </a:p>
                    <a:p>
                      <a:pPr marL="0" marR="0" lvl="0" indent="0" algn="ctr" rtl="0">
                        <a:spcBef>
                          <a:spcPts val="0"/>
                        </a:spcBef>
                        <a:spcAft>
                          <a:spcPts val="0"/>
                        </a:spcAft>
                        <a:buFont typeface="+mj-lt"/>
                        <a:buNone/>
                      </a:pPr>
                      <a:r>
                        <a:rPr lang="en-US" sz="1800" u="none" strike="noStrike" cap="none" dirty="0"/>
                        <a:t>Srinivas P</a:t>
                      </a:r>
                    </a:p>
                    <a:p>
                      <a:pPr marL="0" marR="0" lvl="0" indent="0" algn="ctr" rtl="0">
                        <a:spcBef>
                          <a:spcPts val="0"/>
                        </a:spcBef>
                        <a:spcAft>
                          <a:spcPts val="0"/>
                        </a:spcAft>
                        <a:buFont typeface="+mj-lt"/>
                        <a:buNone/>
                      </a:pPr>
                      <a:r>
                        <a:rPr lang="en-US" sz="1800" u="none" strike="noStrike" cap="none" dirty="0"/>
                        <a:t>Sai Pallavi Y</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lang="en-US" sz="1800" u="none" strike="noStrike" cap="none" dirty="0"/>
                    </a:p>
                    <a:p>
                      <a:pPr marL="0" marR="0" lvl="0" indent="0" algn="ctr" rtl="0">
                        <a:spcBef>
                          <a:spcPts val="0"/>
                        </a:spcBef>
                        <a:spcAft>
                          <a:spcPts val="0"/>
                        </a:spcAft>
                        <a:buNone/>
                      </a:pPr>
                      <a:r>
                        <a:rPr lang="en-US" sz="1800" u="none" strike="noStrike" cap="none" dirty="0"/>
                        <a:t>20211CBD0009</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u="none" strike="noStrike" cap="none" dirty="0"/>
                        <a:t>20211CBD0005</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u="none" strike="noStrike" cap="none" dirty="0"/>
                        <a:t>20211CBD0019</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u="none" strike="noStrike" cap="none" dirty="0"/>
                        <a:t>20211CBD0055</a:t>
                      </a:r>
                    </a:p>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189864">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189864">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189864">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189864">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7126663" y="2513340"/>
            <a:ext cx="4867831"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M Swapna</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Computer Science and Technology [Big Data]</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Pravinth</a:t>
            </a:r>
            <a:r>
              <a:rPr lang="en-US" sz="2000" b="1" dirty="0">
                <a:solidFill>
                  <a:schemeClr val="accent1"/>
                </a:solidFill>
                <a:latin typeface="Cambria" panose="02040503050406030204" pitchFamily="18" charset="0"/>
                <a:ea typeface="Cambria" panose="02040503050406030204" pitchFamily="18" charset="0"/>
                <a:cs typeface="Verdana"/>
                <a:sym typeface="Verdana"/>
              </a:rPr>
              <a:t> Raja</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Ms. Suma N G</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   Organization: </a:t>
            </a:r>
            <a:r>
              <a:rPr lang="en-IN" dirty="0" err="1">
                <a:latin typeface="Cambria" panose="02040503050406030204" pitchFamily="18" charset="0"/>
                <a:ea typeface="Cambria" panose="02040503050406030204" pitchFamily="18" charset="0"/>
              </a:rPr>
              <a:t>Mahyco</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   Category (Hardware / Software / Both) : Software</a:t>
            </a:r>
          </a:p>
          <a:p>
            <a:pPr marL="342900" indent="-190500" algn="just">
              <a:lnSpc>
                <a:spcPct val="200000"/>
              </a:lnSpc>
              <a:spcBef>
                <a:spcPts val="0"/>
              </a:spcBef>
              <a:buNone/>
            </a:pPr>
            <a:r>
              <a:rPr lang="en-US" dirty="0">
                <a:latin typeface="Cambria" panose="02040503050406030204" pitchFamily="18" charset="0"/>
                <a:ea typeface="Cambria" panose="02040503050406030204" pitchFamily="18" charset="0"/>
              </a:rPr>
              <a:t>   Problem Description: </a:t>
            </a:r>
            <a:r>
              <a:rPr lang="en-US" sz="1700" dirty="0"/>
              <a:t>Many farmers struggle to access relevant government schemes and subsidies due to a lack of awareness and complex application processes. Information about these programs is often scattered and difficult to navigate, leaving farmers unable to take full advantage of available benefits. This results in missed opportunities for financial support and agricultural growth</a:t>
            </a:r>
          </a:p>
          <a:p>
            <a:pPr marL="342900" indent="-190500" algn="just">
              <a:lnSpc>
                <a:spcPct val="200000"/>
              </a:lnSpc>
              <a:spcBef>
                <a:spcPts val="0"/>
              </a:spcBef>
              <a:buNone/>
            </a:pPr>
            <a:r>
              <a:rPr lang="en-US" sz="1700"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Difficulty Level: Complex</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  </a:t>
            </a:r>
            <a:r>
              <a:rPr lang="en-US" b="1" dirty="0">
                <a:solidFill>
                  <a:srgbClr val="0070C0"/>
                </a:solidFill>
                <a:latin typeface="Cambria" panose="02040503050406030204" pitchFamily="18" charset="0"/>
                <a:ea typeface="Cambria" panose="02040503050406030204" pitchFamily="18" charset="0"/>
              </a:rPr>
              <a:t>https://github.com/saikumarb12345/FarmGov</a:t>
            </a: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r>
              <a:rPr lang="en-IN" sz="3000" u="sng" dirty="0"/>
              <a:t>Front-End (User Interface)</a:t>
            </a:r>
          </a:p>
          <a:p>
            <a:r>
              <a:rPr lang="en-IN" b="1" dirty="0"/>
              <a:t>HTML5</a:t>
            </a:r>
            <a:r>
              <a:rPr lang="en-IN" dirty="0"/>
              <a:t>: To structure the content on the web pages.</a:t>
            </a:r>
          </a:p>
          <a:p>
            <a:r>
              <a:rPr lang="en-IN" b="1" dirty="0"/>
              <a:t>CSS3</a:t>
            </a:r>
            <a:r>
              <a:rPr lang="en-IN" dirty="0"/>
              <a:t>: To style the user interface with layouts, </a:t>
            </a:r>
            <a:r>
              <a:rPr lang="en-IN" dirty="0" err="1"/>
              <a:t>colors</a:t>
            </a:r>
            <a:r>
              <a:rPr lang="en-IN" dirty="0"/>
              <a:t>, fonts, etc.</a:t>
            </a:r>
          </a:p>
          <a:p>
            <a:r>
              <a:rPr lang="en-IN" b="1" dirty="0"/>
              <a:t>JavaScript</a:t>
            </a:r>
            <a:r>
              <a:rPr lang="en-IN" dirty="0"/>
              <a:t>: For interactive functionality on the client-side.</a:t>
            </a:r>
          </a:p>
          <a:p>
            <a:endParaRPr lang="en-IN" dirty="0"/>
          </a:p>
          <a:p>
            <a:r>
              <a:rPr lang="en-IN" sz="2800" u="sng" dirty="0"/>
              <a:t>Frameworks</a:t>
            </a:r>
            <a:r>
              <a:rPr lang="en-IN" dirty="0"/>
              <a:t>:</a:t>
            </a:r>
          </a:p>
          <a:p>
            <a:r>
              <a:rPr lang="en-IN" dirty="0"/>
              <a:t>React.js : To create a dynamic and efficient user interface (UI).</a:t>
            </a:r>
          </a:p>
          <a:p>
            <a:r>
              <a:rPr lang="en-IN" dirty="0"/>
              <a:t>Bootstrap: For responsive design and pre-built components.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r>
              <a:rPr lang="en-US" sz="3000" b="1" u="sng" dirty="0"/>
              <a:t>Back-End (Server-Side)</a:t>
            </a:r>
          </a:p>
          <a:p>
            <a:pPr>
              <a:buFont typeface="Arial" panose="020B0604020202020204" pitchFamily="34" charset="0"/>
              <a:buChar char="•"/>
            </a:pPr>
            <a:r>
              <a:rPr lang="en-US" b="1" dirty="0"/>
              <a:t>Node.js</a:t>
            </a:r>
            <a:r>
              <a:rPr lang="en-US" dirty="0"/>
              <a:t>: For building the server-side application.</a:t>
            </a:r>
          </a:p>
          <a:p>
            <a:pPr>
              <a:buFont typeface="Arial" panose="020B0604020202020204" pitchFamily="34" charset="0"/>
              <a:buChar char="•"/>
            </a:pPr>
            <a:endParaRPr lang="en-US" dirty="0"/>
          </a:p>
          <a:p>
            <a:r>
              <a:rPr lang="en-US" sz="3000" b="1" u="sng" dirty="0"/>
              <a:t>Database Management</a:t>
            </a:r>
          </a:p>
          <a:p>
            <a:pPr>
              <a:buFont typeface="Arial" panose="020B0604020202020204" pitchFamily="34" charset="0"/>
              <a:buChar char="•"/>
            </a:pPr>
            <a:r>
              <a:rPr lang="en-US" b="1" dirty="0"/>
              <a:t>Relational Database</a:t>
            </a:r>
            <a:r>
              <a:rPr lang="en-US" dirty="0"/>
              <a:t>:</a:t>
            </a:r>
          </a:p>
          <a:p>
            <a:pPr marL="742950" lvl="1" indent="-285750">
              <a:buFont typeface="Arial" panose="020B0604020202020204" pitchFamily="34" charset="0"/>
              <a:buChar char="•"/>
            </a:pPr>
            <a:r>
              <a:rPr lang="en-US" b="1" dirty="0"/>
              <a:t>MySQL</a:t>
            </a:r>
            <a:r>
              <a:rPr lang="en-US" dirty="0"/>
              <a:t> : Open-source relational database systems for storing structured data related to farmers, schemes, subsidies, etc.</a:t>
            </a:r>
            <a:endParaRPr lang="en-US" dirty="0">
              <a:latin typeface="Cambria" panose="02040503050406030204" pitchFamily="18" charset="0"/>
              <a:ea typeface="Cambria" panose="02040503050406030204" pitchFamily="18" charset="0"/>
            </a:endParaRPr>
          </a:p>
          <a:p>
            <a:pPr marL="742950" lvl="1"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r>
              <a:rPr lang="en-US" sz="2800" b="1" u="sng" dirty="0"/>
              <a:t>Machine Learning Algorithms/Technique:</a:t>
            </a:r>
          </a:p>
          <a:p>
            <a:r>
              <a:rPr lang="en-IN" dirty="0"/>
              <a:t>Recommendation System</a:t>
            </a:r>
          </a:p>
          <a:p>
            <a:r>
              <a:rPr lang="en-IN" dirty="0"/>
              <a:t>Classification model</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r>
              <a:rPr lang="en-US" dirty="0"/>
              <a:t>1. Requirement Gathering &amp; Analysis (Week 1 - Week 2)</a:t>
            </a:r>
          </a:p>
          <a:p>
            <a:r>
              <a:rPr lang="en-US" dirty="0"/>
              <a:t>2. Project Design (Week 3 - Week 4)</a:t>
            </a:r>
          </a:p>
          <a:p>
            <a:r>
              <a:rPr lang="en-US" dirty="0"/>
              <a:t>3. Front-End Development (Week 5 - Week 7)</a:t>
            </a:r>
          </a:p>
          <a:p>
            <a:r>
              <a:rPr lang="en-US" dirty="0"/>
              <a:t>4. Back-End Development (Week 5 - Week 8)</a:t>
            </a:r>
          </a:p>
          <a:p>
            <a:r>
              <a:rPr lang="en-US" dirty="0"/>
              <a:t>5. Database Implementation (Week 5 - Week 8)</a:t>
            </a:r>
          </a:p>
          <a:p>
            <a:r>
              <a:rPr lang="en-US" dirty="0"/>
              <a:t>6. Integration (Week 9)</a:t>
            </a:r>
          </a:p>
          <a:p>
            <a:r>
              <a:rPr lang="en-US" dirty="0"/>
              <a:t>7. Testing &amp; Debugging (Week 9)</a:t>
            </a:r>
          </a:p>
          <a:p>
            <a:r>
              <a:rPr lang="en-US" dirty="0"/>
              <a:t>8. Deployment &amp; Hosting (Week 10)</a:t>
            </a:r>
          </a:p>
          <a:p>
            <a:r>
              <a:rPr lang="en-US" dirty="0"/>
              <a:t>9. Final Review &amp; Submission (Week 10)</a:t>
            </a:r>
          </a:p>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7989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endParaRPr lang="en-US" dirty="0">
              <a:latin typeface="Cambria" panose="02040503050406030204" pitchFamily="18" charset="0"/>
              <a:ea typeface="Cambria" panose="02040503050406030204" pitchFamily="18" charset="0"/>
            </a:endParaRPr>
          </a:p>
          <a:p>
            <a:r>
              <a:rPr lang="en-US" dirty="0"/>
              <a:t>"Agriculture subsidies and government policies," [Online]. Available: https://www.fao.org. [Accessed: 15-Sep-2024].</a:t>
            </a:r>
          </a:p>
          <a:p>
            <a:endParaRPr lang="en-US" dirty="0"/>
          </a:p>
          <a:p>
            <a:r>
              <a:rPr lang="en-US" dirty="0"/>
              <a:t>"Government schemes for farmers in India," [Online]. Available: https://www.india.gov.in/. [Accessed: 15-Sep-2024].</a:t>
            </a:r>
            <a:r>
              <a:rPr lang="en-US" dirty="0">
                <a:latin typeface="Cambria" panose="02040503050406030204" pitchFamily="18" charset="0"/>
                <a:ea typeface="Cambria" panose="02040503050406030204" pitchFamily="18" charset="0"/>
              </a:rPr>
              <a:t> </a:t>
            </a:r>
          </a:p>
          <a:p>
            <a:endParaRPr lang="en-US" dirty="0"/>
          </a:p>
          <a:p>
            <a:r>
              <a:rPr lang="en-US" dirty="0"/>
              <a:t>"Agricultural policies and subsidy programs," [Online]. Available: https://agricoop.nic.in/. [Accessed: 15-Sep-2024].</a:t>
            </a:r>
          </a:p>
          <a:p>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TotalTime>
  <Words>542</Words>
  <Application>Microsoft Office PowerPoint</Application>
  <PresentationFormat>Widescreen</PresentationFormat>
  <Paragraphs>90</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Cambria</vt:lpstr>
      <vt:lpstr>Verdana</vt:lpstr>
      <vt:lpstr>Wingdings</vt:lpstr>
      <vt:lpstr>Bioinformatics</vt:lpstr>
      <vt:lpstr>Farmer Support Web Application for Government Schemes</vt:lpstr>
      <vt:lpstr>Content</vt:lpstr>
      <vt:lpstr>Problem Statement : </vt:lpstr>
      <vt:lpstr>Github Link</vt:lpstr>
      <vt:lpstr>Analysis of Problem Statement</vt:lpstr>
      <vt:lpstr>Analysis of Problem Statement (contd...)</vt:lpstr>
      <vt:lpstr>Timeline of the Project (Gantt Chart)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B.NAVEEN NAIDU</cp:lastModifiedBy>
  <cp:revision>37</cp:revision>
  <dcterms:modified xsi:type="dcterms:W3CDTF">2024-09-17T10:26:58Z</dcterms:modified>
</cp:coreProperties>
</file>