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57" r:id="rId4"/>
    <p:sldId id="258" r:id="rId5"/>
    <p:sldId id="260" r:id="rId6"/>
    <p:sldId id="261" r:id="rId7"/>
    <p:sldId id="267"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60"/>
  </p:normalViewPr>
  <p:slideViewPr>
    <p:cSldViewPr snapToGrid="0">
      <p:cViewPr varScale="1">
        <p:scale>
          <a:sx n="73" d="100"/>
          <a:sy n="73" d="100"/>
        </p:scale>
        <p:origin x="27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15/10/2024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15/10/2024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15/10/2024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15/10/2024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15/10/2024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15/10/2024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15/10/2024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15/10/2024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15/10/2024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GB" dirty="0"/>
              <a:t>PROJECT TITLE: </a:t>
            </a:r>
            <a:r>
              <a:rPr lang="en-US" dirty="0">
                <a:latin typeface="Cambria" panose="02040503050406030204" pitchFamily="18" charset="0"/>
                <a:ea typeface="Cambria" panose="02040503050406030204" pitchFamily="18" charset="0"/>
              </a:rPr>
              <a:t>Farmer Support Application for Crop information, Government Schemes, subsidies</a:t>
            </a:r>
            <a:endParaRPr lang="en-GB" dirty="0"/>
          </a:p>
        </p:txBody>
      </p:sp>
      <p:sp>
        <p:nvSpPr>
          <p:cNvPr id="3" name="Subtitle 2"/>
          <p:cNvSpPr>
            <a:spLocks noGrp="1"/>
          </p:cNvSpPr>
          <p:nvPr>
            <p:ph type="subTitle" idx="1"/>
          </p:nvPr>
        </p:nvSpPr>
        <p:spPr>
          <a:xfrm>
            <a:off x="790469" y="2721956"/>
            <a:ext cx="3970594" cy="552184"/>
          </a:xfrm>
        </p:spPr>
        <p:txBody>
          <a:bodyPr/>
          <a:lstStyle/>
          <a:p>
            <a:pPr algn="l"/>
            <a:r>
              <a:rPr lang="en-GB" dirty="0"/>
              <a:t>Batch Number: </a:t>
            </a:r>
            <a:r>
              <a:rPr lang="en-GB" dirty="0">
                <a:latin typeface="Cambria" panose="02040503050406030204" pitchFamily="18" charset="0"/>
                <a:ea typeface="Cambria" panose="02040503050406030204" pitchFamily="18" charset="0"/>
              </a:rPr>
              <a:t>CBD-G 2</a:t>
            </a:r>
            <a:endParaRPr lang="en-GB" dirty="0"/>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4260860776"/>
              </p:ext>
            </p:extLst>
          </p:nvPr>
        </p:nvGraphicFramePr>
        <p:xfrm>
          <a:off x="630904" y="3274141"/>
          <a:ext cx="5418666" cy="329185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228814">
                <a:tc>
                  <a:txBody>
                    <a:bodyPr/>
                    <a:lstStyle/>
                    <a:p>
                      <a:pPr marL="0" marR="0" lvl="1" indent="0" algn="ctr" rtl="0">
                        <a:spcBef>
                          <a:spcPts val="0"/>
                        </a:spcBef>
                        <a:spcAft>
                          <a:spcPts val="0"/>
                        </a:spcAft>
                        <a:buNone/>
                      </a:pPr>
                      <a:r>
                        <a:rPr lang="en-GB" sz="1800" b="1" u="none" strike="noStrike" cap="none" dirty="0">
                          <a:solidFill>
                            <a:srgbClr val="17365D"/>
                          </a:solidFill>
                        </a:rPr>
                        <a:t>Student Name</a:t>
                      </a:r>
                    </a:p>
                  </a:txBody>
                  <a:tcPr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b="1" u="none" strike="noStrike" cap="none" dirty="0">
                          <a:solidFill>
                            <a:srgbClr val="17365D"/>
                          </a:solidFill>
                        </a:rPr>
                        <a:t>Roll Number</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902725">
                <a:tc>
                  <a:txBody>
                    <a:bodyPr/>
                    <a:lstStyle/>
                    <a:p>
                      <a:pPr marL="0" marR="0" lvl="0" indent="0" algn="ctr" rtl="0">
                        <a:spcBef>
                          <a:spcPts val="0"/>
                        </a:spcBef>
                        <a:spcAft>
                          <a:spcPts val="0"/>
                        </a:spcAft>
                        <a:buFont typeface="+mj-lt"/>
                        <a:buNone/>
                      </a:pPr>
                      <a:endParaRPr lang="en-US" sz="1800" u="none" strike="noStrike" cap="none" dirty="0"/>
                    </a:p>
                    <a:p>
                      <a:pPr marL="0" marR="0" lvl="0" indent="0" algn="ctr" rtl="0">
                        <a:spcBef>
                          <a:spcPts val="0"/>
                        </a:spcBef>
                        <a:spcAft>
                          <a:spcPts val="0"/>
                        </a:spcAft>
                        <a:buFont typeface="+mj-lt"/>
                        <a:buNone/>
                      </a:pPr>
                      <a:r>
                        <a:rPr lang="en-US" sz="1800" u="none" strike="noStrike" cap="none" dirty="0" err="1"/>
                        <a:t>Saikumar</a:t>
                      </a:r>
                      <a:r>
                        <a:rPr lang="en-US" sz="1800" u="none" strike="noStrike" cap="none" dirty="0"/>
                        <a:t> B</a:t>
                      </a:r>
                    </a:p>
                    <a:p>
                      <a:pPr marL="0" marR="0" lvl="0" indent="0" algn="ctr" rtl="0">
                        <a:spcBef>
                          <a:spcPts val="0"/>
                        </a:spcBef>
                        <a:spcAft>
                          <a:spcPts val="0"/>
                        </a:spcAft>
                        <a:buFont typeface="+mj-lt"/>
                        <a:buNone/>
                      </a:pPr>
                      <a:r>
                        <a:rPr lang="en-US" sz="1800" u="none" strike="noStrike" cap="none" dirty="0"/>
                        <a:t>Ganesh K</a:t>
                      </a:r>
                    </a:p>
                    <a:p>
                      <a:pPr marL="0" marR="0" lvl="0" indent="0" algn="ctr" rtl="0">
                        <a:spcBef>
                          <a:spcPts val="0"/>
                        </a:spcBef>
                        <a:spcAft>
                          <a:spcPts val="0"/>
                        </a:spcAft>
                        <a:buFont typeface="+mj-lt"/>
                        <a:buNone/>
                      </a:pPr>
                      <a:r>
                        <a:rPr lang="en-US" sz="1800" u="none" strike="noStrike" cap="none" dirty="0"/>
                        <a:t>Srinivas P</a:t>
                      </a:r>
                    </a:p>
                    <a:p>
                      <a:pPr marL="0" marR="0" lvl="0" indent="0" algn="ctr" rtl="0">
                        <a:spcBef>
                          <a:spcPts val="0"/>
                        </a:spcBef>
                        <a:spcAft>
                          <a:spcPts val="0"/>
                        </a:spcAft>
                        <a:buFont typeface="+mj-lt"/>
                        <a:buNone/>
                      </a:pPr>
                      <a:r>
                        <a:rPr lang="en-US" sz="1800" u="none" strike="noStrike" cap="none" dirty="0"/>
                        <a:t>Sai Pallavi Y</a:t>
                      </a:r>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endParaRPr lang="en-US" sz="1800" u="none" strike="noStrike" cap="none" dirty="0"/>
                    </a:p>
                    <a:p>
                      <a:pPr marL="0" marR="0" lvl="0" indent="0" algn="ctr" rtl="0">
                        <a:spcBef>
                          <a:spcPts val="0"/>
                        </a:spcBef>
                        <a:spcAft>
                          <a:spcPts val="0"/>
                        </a:spcAft>
                        <a:buNone/>
                      </a:pPr>
                      <a:r>
                        <a:rPr lang="en-US" sz="1800" u="none" strike="noStrike" cap="none" dirty="0"/>
                        <a:t>20211CBD0009</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u="none" strike="noStrike" cap="none" dirty="0"/>
                        <a:t>20211CBD0005</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u="none" strike="noStrike" cap="none" dirty="0"/>
                        <a:t>20211CBD0019</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u="none" strike="noStrike" cap="none" dirty="0"/>
                        <a:t>20211CBD0055</a:t>
                      </a:r>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228814">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228814">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228814">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228814">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7271657" y="3274140"/>
            <a:ext cx="4697430"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marL="0" marR="0" lvl="0" indent="0" algn="l"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 M Swapna</a:t>
            </a:r>
            <a:endParaRPr lang="en-US" sz="12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a:t>
            </a:r>
            <a:endParaRPr lang="en-US" sz="12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12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1200" dirty="0">
              <a:latin typeface="Cambria" panose="02040503050406030204" pitchFamily="18" charset="0"/>
              <a:ea typeface="Cambria" panose="02040503050406030204" pitchFamily="18" charset="0"/>
            </a:endParaRP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Review-1</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r>
              <a:rPr lang="en-US" sz="2800" dirty="0"/>
              <a:t>The Farmer Support Web Application will bridge the gap between farmers and government schemes, making access to subsidies and benefits more efficient and transparent. By simplifying processes, increasing awareness, and providing personalized assistance, the platform will empower farmers, promote agricultural growth, and enhance rural development. Ultimately, this project aims to create a sustainable solution that supports both farmers and government objectives, fostering a more productive and equitable agricultural sector.</a:t>
            </a:r>
          </a:p>
          <a:p>
            <a:endParaRPr lang="en-GB" dirty="0"/>
          </a:p>
        </p:txBody>
      </p:sp>
    </p:spTree>
    <p:extLst>
      <p:ext uri="{BB962C8B-B14F-4D97-AF65-F5344CB8AC3E}">
        <p14:creationId xmlns:p14="http://schemas.microsoft.com/office/powerpoint/2010/main" val="2238571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lstStyle/>
          <a:p>
            <a:r>
              <a:rPr lang="en-US" dirty="0"/>
              <a:t>"Agriculture subsidies and government policies," [Online]. Available: https://www.fao.org.</a:t>
            </a:r>
          </a:p>
          <a:p>
            <a:endParaRPr lang="en-US" dirty="0"/>
          </a:p>
          <a:p>
            <a:r>
              <a:rPr lang="en-US" dirty="0"/>
              <a:t>"Government schemes for farmers in India," [Online]. Available: https://www.india.gov.in/.</a:t>
            </a:r>
          </a:p>
          <a:p>
            <a:endParaRPr lang="en-US" dirty="0"/>
          </a:p>
          <a:p>
            <a:r>
              <a:rPr lang="en-US" dirty="0"/>
              <a:t>"Agricultural policies and subsidy programs," [Online]. Available: https://agricoop.nic.in/.</a:t>
            </a:r>
          </a:p>
        </p:txBody>
      </p:sp>
    </p:spTree>
    <p:extLst>
      <p:ext uri="{BB962C8B-B14F-4D97-AF65-F5344CB8AC3E}">
        <p14:creationId xmlns:p14="http://schemas.microsoft.com/office/powerpoint/2010/main" val="3613863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DBB1B-9CAF-511F-8082-C62D9D0AE7AC}"/>
              </a:ext>
            </a:extLst>
          </p:cNvPr>
          <p:cNvSpPr>
            <a:spLocks noGrp="1"/>
          </p:cNvSpPr>
          <p:nvPr>
            <p:ph type="title"/>
          </p:nvPr>
        </p:nvSpPr>
        <p:spPr/>
        <p:txBody>
          <a:bodyPr/>
          <a:lstStyle/>
          <a:p>
            <a:r>
              <a:rPr lang="en-GB" dirty="0">
                <a:latin typeface="Cambria" panose="02040503050406030204" pitchFamily="18" charset="0"/>
                <a:ea typeface="Cambria" panose="02040503050406030204" pitchFamily="18" charset="0"/>
              </a:rPr>
              <a:t>Content</a:t>
            </a:r>
            <a:endParaRPr lang="en-IN" dirty="0"/>
          </a:p>
        </p:txBody>
      </p:sp>
      <p:sp>
        <p:nvSpPr>
          <p:cNvPr id="3" name="Content Placeholder 2">
            <a:extLst>
              <a:ext uri="{FF2B5EF4-FFF2-40B4-BE49-F238E27FC236}">
                <a16:creationId xmlns:a16="http://schemas.microsoft.com/office/drawing/2014/main" id="{53182D7B-4FA7-B2A5-BD53-83928DF286D5}"/>
              </a:ext>
            </a:extLst>
          </p:cNvPr>
          <p:cNvSpPr>
            <a:spLocks noGrp="1"/>
          </p:cNvSpPr>
          <p:nvPr>
            <p:ph idx="1"/>
          </p:nvPr>
        </p:nvSpPr>
        <p:spPr/>
        <p:txBody>
          <a:bodyPr/>
          <a:lstStyle/>
          <a:p>
            <a:r>
              <a:rPr lang="en-US" dirty="0"/>
              <a:t>Introduction</a:t>
            </a:r>
          </a:p>
          <a:p>
            <a:r>
              <a:rPr lang="en-GB" dirty="0"/>
              <a:t>Literature Review</a:t>
            </a:r>
          </a:p>
          <a:p>
            <a:r>
              <a:rPr lang="en-GB" dirty="0"/>
              <a:t>Objectives</a:t>
            </a:r>
          </a:p>
          <a:p>
            <a:r>
              <a:rPr lang="en-GB" dirty="0"/>
              <a:t>Methodology</a:t>
            </a:r>
          </a:p>
          <a:p>
            <a:r>
              <a:rPr lang="en-GB" dirty="0"/>
              <a:t>Timeline of the project</a:t>
            </a:r>
          </a:p>
          <a:p>
            <a:r>
              <a:rPr lang="en-GB" dirty="0"/>
              <a:t>Expected Outcomes</a:t>
            </a:r>
          </a:p>
          <a:p>
            <a:r>
              <a:rPr lang="en-GB" dirty="0"/>
              <a:t>Conclusion</a:t>
            </a:r>
          </a:p>
          <a:p>
            <a:r>
              <a:rPr lang="en-GB" dirty="0"/>
              <a:t>References</a:t>
            </a:r>
          </a:p>
          <a:p>
            <a:pPr marL="0" indent="0">
              <a:buNone/>
            </a:pPr>
            <a:endParaRPr lang="en-GB" dirty="0"/>
          </a:p>
          <a:p>
            <a:endParaRPr lang="en-GB" dirty="0"/>
          </a:p>
          <a:p>
            <a:endParaRPr lang="en-US" dirty="0"/>
          </a:p>
          <a:p>
            <a:endParaRPr lang="en-US" dirty="0"/>
          </a:p>
          <a:p>
            <a:endParaRPr lang="en-IN" dirty="0"/>
          </a:p>
        </p:txBody>
      </p:sp>
    </p:spTree>
    <p:extLst>
      <p:ext uri="{BB962C8B-B14F-4D97-AF65-F5344CB8AC3E}">
        <p14:creationId xmlns:p14="http://schemas.microsoft.com/office/powerpoint/2010/main" val="1322651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r>
              <a:rPr lang="en-US" dirty="0">
                <a:latin typeface="Cambria" panose="02040503050406030204" pitchFamily="18" charset="0"/>
                <a:ea typeface="Cambria" panose="02040503050406030204" pitchFamily="18" charset="0"/>
              </a:rPr>
              <a:t> </a:t>
            </a:r>
            <a:r>
              <a:rPr lang="en-US" sz="2800" b="1" dirty="0">
                <a:latin typeface="Cambria" panose="02040503050406030204" pitchFamily="18" charset="0"/>
                <a:ea typeface="Cambria" panose="02040503050406030204" pitchFamily="18" charset="0"/>
              </a:rPr>
              <a:t>Problem Description: </a:t>
            </a:r>
            <a:r>
              <a:rPr lang="en-US" sz="2800" dirty="0"/>
              <a:t>Many farmers struggle to access relevant government schemes and subsidies due to a lack of awareness and complex application processes. Information about these programs is often scattered and difficult to navigate, leaving farmers unable to take full advantage of available benefits. This results in missed opportunities for financial support and agricultural growth</a:t>
            </a:r>
            <a:endParaRPr lang="en-GB" sz="2800" dirty="0"/>
          </a:p>
        </p:txBody>
      </p:sp>
    </p:spTree>
    <p:extLst>
      <p:ext uri="{BB962C8B-B14F-4D97-AF65-F5344CB8AC3E}">
        <p14:creationId xmlns:p14="http://schemas.microsoft.com/office/powerpoint/2010/main" val="363348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376771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r>
              <a:rPr lang="en-US" dirty="0"/>
              <a:t>Provide Easy Access: Simplify access to government agricultural schemes and subsidies for farmers.</a:t>
            </a:r>
          </a:p>
          <a:p>
            <a:r>
              <a:rPr lang="en-US" dirty="0"/>
              <a:t>Enhance Awareness: Ensure farmers are informed about relevant schemes through an intuitive platform.</a:t>
            </a:r>
          </a:p>
          <a:p>
            <a:r>
              <a:rPr lang="en-US" dirty="0"/>
              <a:t>Facilitate Application Process: Streamline the application and tracking of government benefits.</a:t>
            </a:r>
          </a:p>
          <a:p>
            <a:r>
              <a:rPr lang="en-US" dirty="0"/>
              <a:t>Offer Personalized Information: Tailor scheme recommendations based on the farmer's profile and needs.</a:t>
            </a:r>
          </a:p>
          <a:p>
            <a:r>
              <a:rPr lang="en-US" dirty="0"/>
              <a:t>Increase Digital Literacy: Empower farmers by offering a user-friendly, multilingual interface accessible on mobile devices.</a:t>
            </a:r>
          </a:p>
        </p:txBody>
      </p:sp>
    </p:spTree>
    <p:extLst>
      <p:ext uri="{BB962C8B-B14F-4D97-AF65-F5344CB8AC3E}">
        <p14:creationId xmlns:p14="http://schemas.microsoft.com/office/powerpoint/2010/main" val="266672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normAutofit lnSpcReduction="10000"/>
          </a:bodyPr>
          <a:lstStyle/>
          <a:p>
            <a:r>
              <a:rPr lang="en-IN" dirty="0"/>
              <a:t>Requirement Analysis: </a:t>
            </a:r>
          </a:p>
          <a:p>
            <a:r>
              <a:rPr lang="en-IN" dirty="0"/>
              <a:t>Identify farmers needs, understand the gaps in accessing government schemes, and </a:t>
            </a:r>
            <a:r>
              <a:rPr lang="en-IN" dirty="0" err="1"/>
              <a:t>analyze</a:t>
            </a:r>
            <a:r>
              <a:rPr lang="en-IN" dirty="0"/>
              <a:t> existing systems.</a:t>
            </a:r>
          </a:p>
          <a:p>
            <a:endParaRPr lang="en-IN" dirty="0"/>
          </a:p>
          <a:p>
            <a:r>
              <a:rPr lang="en-IN" dirty="0"/>
              <a:t>System Design:</a:t>
            </a:r>
          </a:p>
          <a:p>
            <a:r>
              <a:rPr lang="en-IN" dirty="0"/>
              <a:t>UI design for a user-friendly, responsive interface.</a:t>
            </a:r>
          </a:p>
          <a:p>
            <a:r>
              <a:rPr lang="en-IN" dirty="0"/>
              <a:t>Database schema to store user profiles and scheme data.</a:t>
            </a:r>
          </a:p>
          <a:p>
            <a:endParaRPr lang="en-IN" dirty="0"/>
          </a:p>
          <a:p>
            <a:r>
              <a:rPr lang="en-IN" dirty="0"/>
              <a:t>Development:</a:t>
            </a:r>
          </a:p>
          <a:p>
            <a:r>
              <a:rPr lang="en-IN" dirty="0"/>
              <a:t>Front-end: React.js/Angular.js for dynamic UI.</a:t>
            </a:r>
          </a:p>
          <a:p>
            <a:r>
              <a:rPr lang="en-IN" dirty="0"/>
              <a:t>Back-end: Node.js/Express.js or Django for API and business logic.</a:t>
            </a:r>
          </a:p>
        </p:txBody>
      </p:sp>
    </p:spTree>
    <p:extLst>
      <p:ext uri="{BB962C8B-B14F-4D97-AF65-F5344CB8AC3E}">
        <p14:creationId xmlns:p14="http://schemas.microsoft.com/office/powerpoint/2010/main" val="231494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D87F4-F976-139E-9881-B9182CC588AC}"/>
              </a:ext>
            </a:extLst>
          </p:cNvPr>
          <p:cNvSpPr>
            <a:spLocks noGrp="1"/>
          </p:cNvSpPr>
          <p:nvPr>
            <p:ph type="title"/>
          </p:nvPr>
        </p:nvSpPr>
        <p:spPr/>
        <p:txBody>
          <a:bodyPr/>
          <a:lstStyle/>
          <a:p>
            <a:r>
              <a:rPr lang="en-US" dirty="0"/>
              <a:t>Continue…</a:t>
            </a:r>
            <a:endParaRPr lang="en-IN" dirty="0"/>
          </a:p>
        </p:txBody>
      </p:sp>
      <p:sp>
        <p:nvSpPr>
          <p:cNvPr id="3" name="Content Placeholder 2">
            <a:extLst>
              <a:ext uri="{FF2B5EF4-FFF2-40B4-BE49-F238E27FC236}">
                <a16:creationId xmlns:a16="http://schemas.microsoft.com/office/drawing/2014/main" id="{1C91CF92-F3DD-A1B7-14F3-683811B11E31}"/>
              </a:ext>
            </a:extLst>
          </p:cNvPr>
          <p:cNvSpPr>
            <a:spLocks noGrp="1"/>
          </p:cNvSpPr>
          <p:nvPr>
            <p:ph idx="1"/>
          </p:nvPr>
        </p:nvSpPr>
        <p:spPr/>
        <p:txBody>
          <a:bodyPr/>
          <a:lstStyle/>
          <a:p>
            <a:endParaRPr lang="en-IN" dirty="0"/>
          </a:p>
          <a:p>
            <a:r>
              <a:rPr lang="en-IN" dirty="0"/>
              <a:t>Database: MySQL for managing structured data.</a:t>
            </a:r>
          </a:p>
          <a:p>
            <a:r>
              <a:rPr lang="en-IN" dirty="0"/>
              <a:t>Testing: Conduct unit, integration, and user acceptance testing.</a:t>
            </a:r>
          </a:p>
          <a:p>
            <a:r>
              <a:rPr lang="en-IN" dirty="0"/>
              <a:t>Deployment: Hosting on </a:t>
            </a:r>
            <a:r>
              <a:rPr lang="en-IN" dirty="0" err="1"/>
              <a:t>Vercel</a:t>
            </a:r>
            <a:r>
              <a:rPr lang="en-IN" dirty="0"/>
              <a:t>/Heroku with security protocols.</a:t>
            </a:r>
          </a:p>
        </p:txBody>
      </p:sp>
    </p:spTree>
    <p:extLst>
      <p:ext uri="{BB962C8B-B14F-4D97-AF65-F5344CB8AC3E}">
        <p14:creationId xmlns:p14="http://schemas.microsoft.com/office/powerpoint/2010/main" val="1926151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sp>
        <p:nvSpPr>
          <p:cNvPr id="3" name="Content Placeholder 2"/>
          <p:cNvSpPr>
            <a:spLocks noGrp="1"/>
          </p:cNvSpPr>
          <p:nvPr>
            <p:ph idx="1"/>
          </p:nvPr>
        </p:nvSpPr>
        <p:spPr/>
        <p:txBody>
          <a:bodyPr/>
          <a:lstStyle/>
          <a:p>
            <a:r>
              <a:rPr lang="en-US" dirty="0"/>
              <a:t>1. Requirement Gathering &amp; Analysis (Week 1 - Week 2)</a:t>
            </a:r>
          </a:p>
          <a:p>
            <a:r>
              <a:rPr lang="en-US" dirty="0"/>
              <a:t>2. Project Design (Week 3 - Week 4)</a:t>
            </a:r>
          </a:p>
          <a:p>
            <a:r>
              <a:rPr lang="en-US" dirty="0"/>
              <a:t>3. Front-End Development (Week 5 - Week 7)</a:t>
            </a:r>
          </a:p>
          <a:p>
            <a:r>
              <a:rPr lang="en-US" dirty="0"/>
              <a:t>4. Back-End Development (Week 5 - Week 8)</a:t>
            </a:r>
          </a:p>
          <a:p>
            <a:r>
              <a:rPr lang="en-US" dirty="0"/>
              <a:t>5. Database Implementation (Week 5 - Week 8)</a:t>
            </a:r>
          </a:p>
          <a:p>
            <a:r>
              <a:rPr lang="en-US" dirty="0"/>
              <a:t>6. Integration (Week 9)</a:t>
            </a:r>
          </a:p>
          <a:p>
            <a:r>
              <a:rPr lang="en-US" dirty="0"/>
              <a:t>7. Testing &amp; Debugging (Week 9)</a:t>
            </a:r>
          </a:p>
          <a:p>
            <a:r>
              <a:rPr lang="en-US" dirty="0"/>
              <a:t>8. Deployment &amp; Hosting (Week 10)</a:t>
            </a:r>
          </a:p>
          <a:p>
            <a:r>
              <a:rPr lang="en-US" dirty="0"/>
              <a:t>9. Final Review &amp; Submission (Week 10)</a:t>
            </a:r>
          </a:p>
        </p:txBody>
      </p:sp>
    </p:spTree>
    <p:extLst>
      <p:ext uri="{BB962C8B-B14F-4D97-AF65-F5344CB8AC3E}">
        <p14:creationId xmlns:p14="http://schemas.microsoft.com/office/powerpoint/2010/main" val="3677332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lstStyle/>
          <a:p>
            <a:r>
              <a:rPr lang="en-US" dirty="0"/>
              <a:t>Increased Scheme Utilization: More farmers will benefit from government schemes, leading to higher participation rates.</a:t>
            </a:r>
          </a:p>
          <a:p>
            <a:r>
              <a:rPr lang="en-US" dirty="0"/>
              <a:t>Faster Application Processing: Automated and streamlined processes will reduce delays in scheme applications and approvals.</a:t>
            </a:r>
          </a:p>
          <a:p>
            <a:r>
              <a:rPr lang="en-US" dirty="0"/>
              <a:t>Data-Driven Insights: The system will collect data on farmer interactions, enabling better decision-making and policy improvements.</a:t>
            </a:r>
          </a:p>
          <a:p>
            <a:r>
              <a:rPr lang="en-US" dirty="0"/>
              <a:t>Reduced Middlemen Dependency: Direct access to schemes will minimize reliance on intermediaries, reducing exploitation.</a:t>
            </a:r>
          </a:p>
          <a:p>
            <a:r>
              <a:rPr lang="en-US" dirty="0"/>
              <a:t>Enhanced Government Transparency: The platform will foster transparency in subsidy distribution and monitoring.</a:t>
            </a:r>
          </a:p>
          <a:p>
            <a:endParaRPr lang="en-GB" dirty="0"/>
          </a:p>
        </p:txBody>
      </p:sp>
    </p:spTree>
    <p:extLst>
      <p:ext uri="{BB962C8B-B14F-4D97-AF65-F5344CB8AC3E}">
        <p14:creationId xmlns:p14="http://schemas.microsoft.com/office/powerpoint/2010/main" val="192392815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58</TotalTime>
  <Words>652</Words>
  <Application>Microsoft Office PowerPoint</Application>
  <PresentationFormat>Widescreen</PresentationFormat>
  <Paragraphs>86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Bookman Old Style</vt:lpstr>
      <vt:lpstr>Cambria</vt:lpstr>
      <vt:lpstr>Verdana</vt:lpstr>
      <vt:lpstr>Bioinformatics</vt:lpstr>
      <vt:lpstr>PROJECT TITLE: Farmer Support Application for Crop information, Government Schemes, subsidies</vt:lpstr>
      <vt:lpstr>Content</vt:lpstr>
      <vt:lpstr>Introduction</vt:lpstr>
      <vt:lpstr>Literature Review</vt:lpstr>
      <vt:lpstr>Objectives</vt:lpstr>
      <vt:lpstr>Methodology</vt:lpstr>
      <vt:lpstr>Continue…</vt:lpstr>
      <vt:lpstr>Timeline of Project</vt:lpstr>
      <vt:lpstr>Expected Outcomes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B.NAVEEN NAIDU</cp:lastModifiedBy>
  <cp:revision>13</cp:revision>
  <dcterms:created xsi:type="dcterms:W3CDTF">2023-03-16T03:26:27Z</dcterms:created>
  <dcterms:modified xsi:type="dcterms:W3CDTF">2024-10-15T15:31:13Z</dcterms:modified>
</cp:coreProperties>
</file>