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60" r:id="rId10"/>
    <p:sldId id="261" r:id="rId11"/>
    <p:sldId id="267" r:id="rId12"/>
    <p:sldId id="262" r:id="rId13"/>
    <p:sldId id="264" r:id="rId14"/>
    <p:sldId id="275" r:id="rId15"/>
    <p:sldId id="276" r:id="rId16"/>
    <p:sldId id="277" r:id="rId17"/>
    <p:sldId id="26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.NAVEEN NAIDU" userId="5710088b0b1bab93" providerId="LiveId" clId="{64823096-97E0-4B9C-BFA8-990B6414399C}"/>
    <pc:docChg chg="undo custSel addSld delSld modSld sldOrd">
      <pc:chgData name="B.NAVEEN NAIDU" userId="5710088b0b1bab93" providerId="LiveId" clId="{64823096-97E0-4B9C-BFA8-990B6414399C}" dt="2025-03-19T12:54:51.517" v="481"/>
      <pc:docMkLst>
        <pc:docMk/>
      </pc:docMkLst>
      <pc:sldChg chg="modSp mod">
        <pc:chgData name="B.NAVEEN NAIDU" userId="5710088b0b1bab93" providerId="LiveId" clId="{64823096-97E0-4B9C-BFA8-990B6414399C}" dt="2025-03-19T12:23:00.350" v="52" actId="20577"/>
        <pc:sldMkLst>
          <pc:docMk/>
          <pc:sldMk cId="3122649492" sldId="256"/>
        </pc:sldMkLst>
        <pc:spChg chg="mod">
          <ac:chgData name="B.NAVEEN NAIDU" userId="5710088b0b1bab93" providerId="LiveId" clId="{64823096-97E0-4B9C-BFA8-990B6414399C}" dt="2025-03-19T12:23:00.350" v="52" actId="20577"/>
          <ac:spMkLst>
            <pc:docMk/>
            <pc:sldMk cId="3122649492" sldId="256"/>
            <ac:spMk id="5" creationId="{00000000-0000-0000-0000-000000000000}"/>
          </ac:spMkLst>
        </pc:spChg>
        <pc:spChg chg="mod">
          <ac:chgData name="B.NAVEEN NAIDU" userId="5710088b0b1bab93" providerId="LiveId" clId="{64823096-97E0-4B9C-BFA8-990B6414399C}" dt="2025-03-18T15:45:05.573" v="1" actId="20577"/>
          <ac:spMkLst>
            <pc:docMk/>
            <pc:sldMk cId="3122649492" sldId="256"/>
            <ac:spMk id="6" creationId="{00000000-0000-0000-0000-000000000000}"/>
          </ac:spMkLst>
        </pc:spChg>
      </pc:sldChg>
      <pc:sldChg chg="addSp modSp mod">
        <pc:chgData name="B.NAVEEN NAIDU" userId="5710088b0b1bab93" providerId="LiveId" clId="{64823096-97E0-4B9C-BFA8-990B6414399C}" dt="2025-03-19T12:26:17.632" v="83" actId="20577"/>
        <pc:sldMkLst>
          <pc:docMk/>
          <pc:sldMk cId="3633487232" sldId="257"/>
        </pc:sldMkLst>
        <pc:spChg chg="mod">
          <ac:chgData name="B.NAVEEN NAIDU" userId="5710088b0b1bab93" providerId="LiveId" clId="{64823096-97E0-4B9C-BFA8-990B6414399C}" dt="2025-03-19T12:26:17.632" v="83" actId="20577"/>
          <ac:spMkLst>
            <pc:docMk/>
            <pc:sldMk cId="3633487232" sldId="257"/>
            <ac:spMk id="3" creationId="{00000000-0000-0000-0000-000000000000}"/>
          </ac:spMkLst>
        </pc:spChg>
        <pc:spChg chg="add">
          <ac:chgData name="B.NAVEEN NAIDU" userId="5710088b0b1bab93" providerId="LiveId" clId="{64823096-97E0-4B9C-BFA8-990B6414399C}" dt="2025-03-19T12:24:58.531" v="58"/>
          <ac:spMkLst>
            <pc:docMk/>
            <pc:sldMk cId="3633487232" sldId="257"/>
            <ac:spMk id="4" creationId="{DFA584A0-B0BD-8EA7-7027-09C588DCAEF1}"/>
          </ac:spMkLst>
        </pc:spChg>
        <pc:spChg chg="add">
          <ac:chgData name="B.NAVEEN NAIDU" userId="5710088b0b1bab93" providerId="LiveId" clId="{64823096-97E0-4B9C-BFA8-990B6414399C}" dt="2025-03-19T12:25:16.116" v="66"/>
          <ac:spMkLst>
            <pc:docMk/>
            <pc:sldMk cId="3633487232" sldId="257"/>
            <ac:spMk id="5" creationId="{BDC04CAA-6E7C-59AA-8482-8435BAC2202A}"/>
          </ac:spMkLst>
        </pc:spChg>
        <pc:spChg chg="add">
          <ac:chgData name="B.NAVEEN NAIDU" userId="5710088b0b1bab93" providerId="LiveId" clId="{64823096-97E0-4B9C-BFA8-990B6414399C}" dt="2025-03-19T12:25:20.449" v="68"/>
          <ac:spMkLst>
            <pc:docMk/>
            <pc:sldMk cId="3633487232" sldId="257"/>
            <ac:spMk id="6" creationId="{B7813F58-076B-AA1A-795A-75D74AADA87F}"/>
          </ac:spMkLst>
        </pc:spChg>
      </pc:sldChg>
      <pc:sldChg chg="modSp mod">
        <pc:chgData name="B.NAVEEN NAIDU" userId="5710088b0b1bab93" providerId="LiveId" clId="{64823096-97E0-4B9C-BFA8-990B6414399C}" dt="2025-03-19T12:26:58.115" v="89" actId="20577"/>
        <pc:sldMkLst>
          <pc:docMk/>
          <pc:sldMk cId="2666729557" sldId="260"/>
        </pc:sldMkLst>
        <pc:spChg chg="mod">
          <ac:chgData name="B.NAVEEN NAIDU" userId="5710088b0b1bab93" providerId="LiveId" clId="{64823096-97E0-4B9C-BFA8-990B6414399C}" dt="2025-03-19T12:26:58.115" v="89" actId="20577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B.NAVEEN NAIDU" userId="5710088b0b1bab93" providerId="LiveId" clId="{64823096-97E0-4B9C-BFA8-990B6414399C}" dt="2025-03-19T12:35:49.344" v="220" actId="12"/>
        <pc:sldMkLst>
          <pc:docMk/>
          <pc:sldMk cId="2314944744" sldId="261"/>
        </pc:sldMkLst>
        <pc:spChg chg="mod">
          <ac:chgData name="B.NAVEEN NAIDU" userId="5710088b0b1bab93" providerId="LiveId" clId="{64823096-97E0-4B9C-BFA8-990B6414399C}" dt="2025-03-19T12:35:49.344" v="220" actId="12"/>
          <ac:spMkLst>
            <pc:docMk/>
            <pc:sldMk cId="2314944744" sldId="261"/>
            <ac:spMk id="3" creationId="{00000000-0000-0000-0000-000000000000}"/>
          </ac:spMkLst>
        </pc:spChg>
      </pc:sldChg>
      <pc:sldChg chg="add del ord">
        <pc:chgData name="B.NAVEEN NAIDU" userId="5710088b0b1bab93" providerId="LiveId" clId="{64823096-97E0-4B9C-BFA8-990B6414399C}" dt="2025-03-19T12:54:51.517" v="481"/>
        <pc:sldMkLst>
          <pc:docMk/>
          <pc:sldMk cId="1923928155" sldId="263"/>
        </pc:sldMkLst>
      </pc:sldChg>
      <pc:sldChg chg="addSp delSp modSp mod ord">
        <pc:chgData name="B.NAVEEN NAIDU" userId="5710088b0b1bab93" providerId="LiveId" clId="{64823096-97E0-4B9C-BFA8-990B6414399C}" dt="2025-03-19T12:42:21.773" v="250"/>
        <pc:sldMkLst>
          <pc:docMk/>
          <pc:sldMk cId="2238571193" sldId="264"/>
        </pc:sldMkLst>
        <pc:spChg chg="mod">
          <ac:chgData name="B.NAVEEN NAIDU" userId="5710088b0b1bab93" providerId="LiveId" clId="{64823096-97E0-4B9C-BFA8-990B6414399C}" dt="2025-03-18T15:48:01.574" v="31" actId="20577"/>
          <ac:spMkLst>
            <pc:docMk/>
            <pc:sldMk cId="2238571193" sldId="264"/>
            <ac:spMk id="2" creationId="{00000000-0000-0000-0000-000000000000}"/>
          </ac:spMkLst>
        </pc:spChg>
        <pc:spChg chg="del mod">
          <ac:chgData name="B.NAVEEN NAIDU" userId="5710088b0b1bab93" providerId="LiveId" clId="{64823096-97E0-4B9C-BFA8-990B6414399C}" dt="2025-03-19T12:37:46.532" v="221" actId="931"/>
          <ac:spMkLst>
            <pc:docMk/>
            <pc:sldMk cId="2238571193" sldId="264"/>
            <ac:spMk id="3" creationId="{00000000-0000-0000-0000-000000000000}"/>
          </ac:spMkLst>
        </pc:spChg>
        <pc:picChg chg="add mod">
          <ac:chgData name="B.NAVEEN NAIDU" userId="5710088b0b1bab93" providerId="LiveId" clId="{64823096-97E0-4B9C-BFA8-990B6414399C}" dt="2025-03-19T12:38:02.791" v="223" actId="1038"/>
          <ac:picMkLst>
            <pc:docMk/>
            <pc:sldMk cId="2238571193" sldId="264"/>
            <ac:picMk id="5" creationId="{430F77E4-6200-E49E-5AEF-36E677A53BD5}"/>
          </ac:picMkLst>
        </pc:picChg>
      </pc:sldChg>
      <pc:sldChg chg="modSp mod">
        <pc:chgData name="B.NAVEEN NAIDU" userId="5710088b0b1bab93" providerId="LiveId" clId="{64823096-97E0-4B9C-BFA8-990B6414399C}" dt="2025-03-19T12:35:36.949" v="219" actId="20577"/>
        <pc:sldMkLst>
          <pc:docMk/>
          <pc:sldMk cId="1926151311" sldId="267"/>
        </pc:sldMkLst>
        <pc:spChg chg="mod">
          <ac:chgData name="B.NAVEEN NAIDU" userId="5710088b0b1bab93" providerId="LiveId" clId="{64823096-97E0-4B9C-BFA8-990B6414399C}" dt="2025-03-19T12:35:36.949" v="219" actId="20577"/>
          <ac:spMkLst>
            <pc:docMk/>
            <pc:sldMk cId="1926151311" sldId="267"/>
            <ac:spMk id="3" creationId="{1C91CF92-F3DD-A1B7-14F3-683811B11E31}"/>
          </ac:spMkLst>
        </pc:spChg>
      </pc:sldChg>
      <pc:sldChg chg="modSp mod">
        <pc:chgData name="B.NAVEEN NAIDU" userId="5710088b0b1bab93" providerId="LiveId" clId="{64823096-97E0-4B9C-BFA8-990B6414399C}" dt="2025-03-19T12:52:38.042" v="477" actId="20577"/>
        <pc:sldMkLst>
          <pc:docMk/>
          <pc:sldMk cId="1322651289" sldId="268"/>
        </pc:sldMkLst>
        <pc:spChg chg="mod">
          <ac:chgData name="B.NAVEEN NAIDU" userId="5710088b0b1bab93" providerId="LiveId" clId="{64823096-97E0-4B9C-BFA8-990B6414399C}" dt="2025-03-19T12:52:38.042" v="477" actId="20577"/>
          <ac:spMkLst>
            <pc:docMk/>
            <pc:sldMk cId="1322651289" sldId="268"/>
            <ac:spMk id="3" creationId="{53182D7B-4FA7-B2A5-BD53-83928DF286D5}"/>
          </ac:spMkLst>
        </pc:spChg>
      </pc:sldChg>
      <pc:sldChg chg="modSp new del mod">
        <pc:chgData name="B.NAVEEN NAIDU" userId="5710088b0b1bab93" providerId="LiveId" clId="{64823096-97E0-4B9C-BFA8-990B6414399C}" dt="2025-03-18T15:47:45.326" v="22" actId="47"/>
        <pc:sldMkLst>
          <pc:docMk/>
          <pc:sldMk cId="225395514" sldId="273"/>
        </pc:sldMkLst>
        <pc:spChg chg="mod">
          <ac:chgData name="B.NAVEEN NAIDU" userId="5710088b0b1bab93" providerId="LiveId" clId="{64823096-97E0-4B9C-BFA8-990B6414399C}" dt="2025-03-18T15:47:37.564" v="21" actId="20577"/>
          <ac:spMkLst>
            <pc:docMk/>
            <pc:sldMk cId="225395514" sldId="273"/>
            <ac:spMk id="2" creationId="{D58CC6EF-A046-E219-89CD-1CB8A2FEC037}"/>
          </ac:spMkLst>
        </pc:spChg>
      </pc:sldChg>
      <pc:sldChg chg="new del">
        <pc:chgData name="B.NAVEEN NAIDU" userId="5710088b0b1bab93" providerId="LiveId" clId="{64823096-97E0-4B9C-BFA8-990B6414399C}" dt="2025-03-18T15:46:44.789" v="6" actId="47"/>
        <pc:sldMkLst>
          <pc:docMk/>
          <pc:sldMk cId="1923439562" sldId="273"/>
        </pc:sldMkLst>
      </pc:sldChg>
      <pc:sldChg chg="modSp add del mod">
        <pc:chgData name="B.NAVEEN NAIDU" userId="5710088b0b1bab93" providerId="LiveId" clId="{64823096-97E0-4B9C-BFA8-990B6414399C}" dt="2025-03-19T12:44:06.604" v="274" actId="47"/>
        <pc:sldMkLst>
          <pc:docMk/>
          <pc:sldMk cId="2133131369" sldId="273"/>
        </pc:sldMkLst>
        <pc:spChg chg="mod">
          <ac:chgData name="B.NAVEEN NAIDU" userId="5710088b0b1bab93" providerId="LiveId" clId="{64823096-97E0-4B9C-BFA8-990B6414399C}" dt="2025-03-18T15:48:11.892" v="38" actId="20577"/>
          <ac:spMkLst>
            <pc:docMk/>
            <pc:sldMk cId="2133131369" sldId="273"/>
            <ac:spMk id="2" creationId="{A834F5EA-A81C-9F95-3317-D6F9E5B6F373}"/>
          </ac:spMkLst>
        </pc:spChg>
        <pc:spChg chg="mod">
          <ac:chgData name="B.NAVEEN NAIDU" userId="5710088b0b1bab93" providerId="LiveId" clId="{64823096-97E0-4B9C-BFA8-990B6414399C}" dt="2025-03-18T15:48:14.140" v="39" actId="20577"/>
          <ac:spMkLst>
            <pc:docMk/>
            <pc:sldMk cId="2133131369" sldId="273"/>
            <ac:spMk id="3" creationId="{AEAE5DDE-9970-2CE1-A9FD-E4A0A5BA3EBE}"/>
          </ac:spMkLst>
        </pc:spChg>
      </pc:sldChg>
      <pc:sldChg chg="addSp delSp new del mod ord">
        <pc:chgData name="B.NAVEEN NAIDU" userId="5710088b0b1bab93" providerId="LiveId" clId="{64823096-97E0-4B9C-BFA8-990B6414399C}" dt="2025-03-18T15:47:13.414" v="14" actId="680"/>
        <pc:sldMkLst>
          <pc:docMk/>
          <pc:sldMk cId="2178600466" sldId="273"/>
        </pc:sldMkLst>
        <pc:spChg chg="add del">
          <ac:chgData name="B.NAVEEN NAIDU" userId="5710088b0b1bab93" providerId="LiveId" clId="{64823096-97E0-4B9C-BFA8-990B6414399C}" dt="2025-03-18T15:47:12.018" v="12" actId="478"/>
          <ac:spMkLst>
            <pc:docMk/>
            <pc:sldMk cId="2178600466" sldId="273"/>
            <ac:spMk id="2" creationId="{FC5A9B79-1271-7AE5-1A62-089669009189}"/>
          </ac:spMkLst>
        </pc:spChg>
      </pc:sldChg>
      <pc:sldChg chg="modSp add mod ord">
        <pc:chgData name="B.NAVEEN NAIDU" userId="5710088b0b1bab93" providerId="LiveId" clId="{64823096-97E0-4B9C-BFA8-990B6414399C}" dt="2025-03-19T12:52:13.684" v="466"/>
        <pc:sldMkLst>
          <pc:docMk/>
          <pc:sldMk cId="2538909442" sldId="274"/>
        </pc:sldMkLst>
        <pc:spChg chg="mod">
          <ac:chgData name="B.NAVEEN NAIDU" userId="5710088b0b1bab93" providerId="LiveId" clId="{64823096-97E0-4B9C-BFA8-990B6414399C}" dt="2025-03-19T12:49:58.663" v="307" actId="20577"/>
          <ac:spMkLst>
            <pc:docMk/>
            <pc:sldMk cId="2538909442" sldId="274"/>
            <ac:spMk id="3" creationId="{7118B8B5-64FC-99D6-8F6A-CF9781506C2D}"/>
          </ac:spMkLst>
        </pc:spChg>
      </pc:sldChg>
      <pc:sldChg chg="new del">
        <pc:chgData name="B.NAVEEN NAIDU" userId="5710088b0b1bab93" providerId="LiveId" clId="{64823096-97E0-4B9C-BFA8-990B6414399C}" dt="2025-03-18T15:46:45.646" v="7" actId="47"/>
        <pc:sldMkLst>
          <pc:docMk/>
          <pc:sldMk cId="3032628497" sldId="274"/>
        </pc:sldMkLst>
      </pc:sldChg>
      <pc:sldChg chg="new del">
        <pc:chgData name="B.NAVEEN NAIDU" userId="5710088b0b1bab93" providerId="LiveId" clId="{64823096-97E0-4B9C-BFA8-990B6414399C}" dt="2025-03-19T12:38:23.045" v="226" actId="47"/>
        <pc:sldMkLst>
          <pc:docMk/>
          <pc:sldMk cId="2808249908" sldId="275"/>
        </pc:sldMkLst>
      </pc:sldChg>
      <pc:sldChg chg="addSp delSp modSp new mod ord">
        <pc:chgData name="B.NAVEEN NAIDU" userId="5710088b0b1bab93" providerId="LiveId" clId="{64823096-97E0-4B9C-BFA8-990B6414399C}" dt="2025-03-19T12:42:07.699" v="248"/>
        <pc:sldMkLst>
          <pc:docMk/>
          <pc:sldMk cId="3504635515" sldId="275"/>
        </pc:sldMkLst>
        <pc:spChg chg="mod">
          <ac:chgData name="B.NAVEEN NAIDU" userId="5710088b0b1bab93" providerId="LiveId" clId="{64823096-97E0-4B9C-BFA8-990B6414399C}" dt="2025-03-19T12:41:47.606" v="245" actId="20577"/>
          <ac:spMkLst>
            <pc:docMk/>
            <pc:sldMk cId="3504635515" sldId="275"/>
            <ac:spMk id="2" creationId="{C1686742-913B-C2C7-FEED-44C7E78E4485}"/>
          </ac:spMkLst>
        </pc:spChg>
        <pc:spChg chg="del">
          <ac:chgData name="B.NAVEEN NAIDU" userId="5710088b0b1bab93" providerId="LiveId" clId="{64823096-97E0-4B9C-BFA8-990B6414399C}" dt="2025-03-19T12:41:20.313" v="242" actId="931"/>
          <ac:spMkLst>
            <pc:docMk/>
            <pc:sldMk cId="3504635515" sldId="275"/>
            <ac:spMk id="3" creationId="{E35DC26C-07AA-451A-54AD-B5A7C4D898C0}"/>
          </ac:spMkLst>
        </pc:spChg>
        <pc:spChg chg="del">
          <ac:chgData name="B.NAVEEN NAIDU" userId="5710088b0b1bab93" providerId="LiveId" clId="{64823096-97E0-4B9C-BFA8-990B6414399C}" dt="2025-03-19T12:41:54.398" v="246" actId="478"/>
          <ac:spMkLst>
            <pc:docMk/>
            <pc:sldMk cId="3504635515" sldId="275"/>
            <ac:spMk id="4" creationId="{18683792-B010-8D3C-ECE8-F8292D69F2EA}"/>
          </ac:spMkLst>
        </pc:spChg>
        <pc:picChg chg="add mod">
          <ac:chgData name="B.NAVEEN NAIDU" userId="5710088b0b1bab93" providerId="LiveId" clId="{64823096-97E0-4B9C-BFA8-990B6414399C}" dt="2025-03-19T12:41:28.945" v="243" actId="14100"/>
          <ac:picMkLst>
            <pc:docMk/>
            <pc:sldMk cId="3504635515" sldId="275"/>
            <ac:picMk id="6" creationId="{273DD530-CEB1-D125-26BE-EDA759DF17E2}"/>
          </ac:picMkLst>
        </pc:picChg>
      </pc:sldChg>
      <pc:sldChg chg="addSp delSp modSp new del mod">
        <pc:chgData name="B.NAVEEN NAIDU" userId="5710088b0b1bab93" providerId="LiveId" clId="{64823096-97E0-4B9C-BFA8-990B6414399C}" dt="2025-03-19T12:39:43.537" v="240" actId="47"/>
        <pc:sldMkLst>
          <pc:docMk/>
          <pc:sldMk cId="4040978623" sldId="276"/>
        </pc:sldMkLst>
        <pc:spChg chg="mod">
          <ac:chgData name="B.NAVEEN NAIDU" userId="5710088b0b1bab93" providerId="LiveId" clId="{64823096-97E0-4B9C-BFA8-990B6414399C}" dt="2025-03-19T12:39:08.929" v="233" actId="1076"/>
          <ac:spMkLst>
            <pc:docMk/>
            <pc:sldMk cId="4040978623" sldId="276"/>
            <ac:spMk id="2" creationId="{8CDDFB10-7CC3-494D-190E-2080883AFE05}"/>
          </ac:spMkLst>
        </pc:spChg>
        <pc:spChg chg="del">
          <ac:chgData name="B.NAVEEN NAIDU" userId="5710088b0b1bab93" providerId="LiveId" clId="{64823096-97E0-4B9C-BFA8-990B6414399C}" dt="2025-03-19T12:38:31.350" v="227"/>
          <ac:spMkLst>
            <pc:docMk/>
            <pc:sldMk cId="4040978623" sldId="276"/>
            <ac:spMk id="3" creationId="{676D364E-808A-D112-5184-90A2C5D61D61}"/>
          </ac:spMkLst>
        </pc:spChg>
        <pc:spChg chg="del">
          <ac:chgData name="B.NAVEEN NAIDU" userId="5710088b0b1bab93" providerId="LiveId" clId="{64823096-97E0-4B9C-BFA8-990B6414399C}" dt="2025-03-19T12:39:05.415" v="232" actId="478"/>
          <ac:spMkLst>
            <pc:docMk/>
            <pc:sldMk cId="4040978623" sldId="276"/>
            <ac:spMk id="4" creationId="{23633E2A-1D72-DF2D-F59B-F1D44F5C6ED4}"/>
          </ac:spMkLst>
        </pc:spChg>
        <pc:spChg chg="add del mod">
          <ac:chgData name="B.NAVEEN NAIDU" userId="5710088b0b1bab93" providerId="LiveId" clId="{64823096-97E0-4B9C-BFA8-990B6414399C}" dt="2025-03-19T12:39:34.578" v="238" actId="931"/>
          <ac:spMkLst>
            <pc:docMk/>
            <pc:sldMk cId="4040978623" sldId="276"/>
            <ac:spMk id="7" creationId="{435F9589-219D-5E92-E23C-1859E78E809E}"/>
          </ac:spMkLst>
        </pc:spChg>
        <pc:picChg chg="add del mod">
          <ac:chgData name="B.NAVEEN NAIDU" userId="5710088b0b1bab93" providerId="LiveId" clId="{64823096-97E0-4B9C-BFA8-990B6414399C}" dt="2025-03-19T12:39:23.578" v="237" actId="478"/>
          <ac:picMkLst>
            <pc:docMk/>
            <pc:sldMk cId="4040978623" sldId="276"/>
            <ac:picMk id="5" creationId="{5BB7C713-D046-C65C-9B6A-9609C410F47F}"/>
          </ac:picMkLst>
        </pc:picChg>
        <pc:picChg chg="add mod">
          <ac:chgData name="B.NAVEEN NAIDU" userId="5710088b0b1bab93" providerId="LiveId" clId="{64823096-97E0-4B9C-BFA8-990B6414399C}" dt="2025-03-19T12:39:39.472" v="239" actId="1076"/>
          <ac:picMkLst>
            <pc:docMk/>
            <pc:sldMk cId="4040978623" sldId="276"/>
            <ac:picMk id="9" creationId="{579B8B5F-3C68-96D1-91DD-A0388DB47A99}"/>
          </ac:picMkLst>
        </pc:picChg>
      </pc:sldChg>
      <pc:sldChg chg="addSp delSp modSp add mod">
        <pc:chgData name="B.NAVEEN NAIDU" userId="5710088b0b1bab93" providerId="LiveId" clId="{64823096-97E0-4B9C-BFA8-990B6414399C}" dt="2025-03-19T12:44:01.067" v="273" actId="20577"/>
        <pc:sldMkLst>
          <pc:docMk/>
          <pc:sldMk cId="4294658870" sldId="276"/>
        </pc:sldMkLst>
        <pc:spChg chg="mod">
          <ac:chgData name="B.NAVEEN NAIDU" userId="5710088b0b1bab93" providerId="LiveId" clId="{64823096-97E0-4B9C-BFA8-990B6414399C}" dt="2025-03-19T12:44:01.067" v="273" actId="20577"/>
          <ac:spMkLst>
            <pc:docMk/>
            <pc:sldMk cId="4294658870" sldId="276"/>
            <ac:spMk id="2" creationId="{CA573F96-0CD6-FD40-4232-FB08D2060C1D}"/>
          </ac:spMkLst>
        </pc:spChg>
        <pc:spChg chg="add del mod">
          <ac:chgData name="B.NAVEEN NAIDU" userId="5710088b0b1bab93" providerId="LiveId" clId="{64823096-97E0-4B9C-BFA8-990B6414399C}" dt="2025-03-19T12:43:25.955" v="258" actId="478"/>
          <ac:spMkLst>
            <pc:docMk/>
            <pc:sldMk cId="4294658870" sldId="276"/>
            <ac:spMk id="7" creationId="{C8F11BDA-C5E3-C542-04FC-DB12D31BD5FD}"/>
          </ac:spMkLst>
        </pc:spChg>
        <pc:spChg chg="add del mod">
          <ac:chgData name="B.NAVEEN NAIDU" userId="5710088b0b1bab93" providerId="LiveId" clId="{64823096-97E0-4B9C-BFA8-990B6414399C}" dt="2025-03-19T12:43:41.148" v="261" actId="931"/>
          <ac:spMkLst>
            <pc:docMk/>
            <pc:sldMk cId="4294658870" sldId="276"/>
            <ac:spMk id="9" creationId="{72F40DE5-B982-9DF5-CFB7-65583153CB35}"/>
          </ac:spMkLst>
        </pc:spChg>
        <pc:picChg chg="add mod">
          <ac:chgData name="B.NAVEEN NAIDU" userId="5710088b0b1bab93" providerId="LiveId" clId="{64823096-97E0-4B9C-BFA8-990B6414399C}" dt="2025-03-19T12:43:26.681" v="259" actId="1076"/>
          <ac:picMkLst>
            <pc:docMk/>
            <pc:sldMk cId="4294658870" sldId="276"/>
            <ac:picMk id="4" creationId="{5486EF5B-11E3-F2E5-8E3C-0C1CA907B6D7}"/>
          </ac:picMkLst>
        </pc:picChg>
        <pc:picChg chg="add del">
          <ac:chgData name="B.NAVEEN NAIDU" userId="5710088b0b1bab93" providerId="LiveId" clId="{64823096-97E0-4B9C-BFA8-990B6414399C}" dt="2025-03-19T12:43:29.812" v="260" actId="478"/>
          <ac:picMkLst>
            <pc:docMk/>
            <pc:sldMk cId="4294658870" sldId="276"/>
            <ac:picMk id="6" creationId="{F4D0C1AF-C60A-3E22-A91C-56602829A363}"/>
          </ac:picMkLst>
        </pc:picChg>
        <pc:picChg chg="add mod">
          <ac:chgData name="B.NAVEEN NAIDU" userId="5710088b0b1bab93" providerId="LiveId" clId="{64823096-97E0-4B9C-BFA8-990B6414399C}" dt="2025-03-19T12:43:45.501" v="262" actId="1076"/>
          <ac:picMkLst>
            <pc:docMk/>
            <pc:sldMk cId="4294658870" sldId="276"/>
            <ac:picMk id="11" creationId="{5454C613-64BD-A8EE-1F9E-D48E9AFD53AD}"/>
          </ac:picMkLst>
        </pc:picChg>
      </pc:sldChg>
      <pc:sldChg chg="new del">
        <pc:chgData name="B.NAVEEN NAIDU" userId="5710088b0b1bab93" providerId="LiveId" clId="{64823096-97E0-4B9C-BFA8-990B6414399C}" dt="2025-03-19T12:44:09.183" v="275" actId="47"/>
        <pc:sldMkLst>
          <pc:docMk/>
          <pc:sldMk cId="649411849" sldId="277"/>
        </pc:sldMkLst>
      </pc:sldChg>
      <pc:sldChg chg="addSp delSp modSp add mod">
        <pc:chgData name="B.NAVEEN NAIDU" userId="5710088b0b1bab93" providerId="LiveId" clId="{64823096-97E0-4B9C-BFA8-990B6414399C}" dt="2025-03-19T12:44:46.848" v="287" actId="20577"/>
        <pc:sldMkLst>
          <pc:docMk/>
          <pc:sldMk cId="3738181926" sldId="277"/>
        </pc:sldMkLst>
        <pc:spChg chg="mod">
          <ac:chgData name="B.NAVEEN NAIDU" userId="5710088b0b1bab93" providerId="LiveId" clId="{64823096-97E0-4B9C-BFA8-990B6414399C}" dt="2025-03-19T12:44:46.848" v="287" actId="20577"/>
          <ac:spMkLst>
            <pc:docMk/>
            <pc:sldMk cId="3738181926" sldId="277"/>
            <ac:spMk id="2" creationId="{B02BFD4D-329D-3F1E-BA3D-7DA7C0069045}"/>
          </ac:spMkLst>
        </pc:spChg>
        <pc:spChg chg="add del mod">
          <ac:chgData name="B.NAVEEN NAIDU" userId="5710088b0b1bab93" providerId="LiveId" clId="{64823096-97E0-4B9C-BFA8-990B6414399C}" dt="2025-03-19T12:44:36.574" v="278" actId="931"/>
          <ac:spMkLst>
            <pc:docMk/>
            <pc:sldMk cId="3738181926" sldId="277"/>
            <ac:spMk id="4" creationId="{B1AF1769-D8F4-564D-51F4-F0C2F3FAB175}"/>
          </ac:spMkLst>
        </pc:spChg>
        <pc:picChg chg="add mod">
          <ac:chgData name="B.NAVEEN NAIDU" userId="5710088b0b1bab93" providerId="LiveId" clId="{64823096-97E0-4B9C-BFA8-990B6414399C}" dt="2025-03-19T12:44:40.089" v="279" actId="1076"/>
          <ac:picMkLst>
            <pc:docMk/>
            <pc:sldMk cId="3738181926" sldId="277"/>
            <ac:picMk id="6" creationId="{FF5CD609-E2BF-8FAF-0D61-F267A0214F8D}"/>
          </ac:picMkLst>
        </pc:picChg>
        <pc:picChg chg="del">
          <ac:chgData name="B.NAVEEN NAIDU" userId="5710088b0b1bab93" providerId="LiveId" clId="{64823096-97E0-4B9C-BFA8-990B6414399C}" dt="2025-03-19T12:44:16.219" v="277" actId="478"/>
          <ac:picMkLst>
            <pc:docMk/>
            <pc:sldMk cId="3738181926" sldId="277"/>
            <ac:picMk id="11" creationId="{FF79B56A-9C36-BE89-CBBD-5D1B12A15CEA}"/>
          </ac:picMkLst>
        </pc:picChg>
      </pc:sldChg>
      <pc:sldChg chg="modSp add mod ord">
        <pc:chgData name="B.NAVEEN NAIDU" userId="5710088b0b1bab93" providerId="LiveId" clId="{64823096-97E0-4B9C-BFA8-990B6414399C}" dt="2025-03-19T12:52:05.067" v="464" actId="20577"/>
        <pc:sldMkLst>
          <pc:docMk/>
          <pc:sldMk cId="3634295891" sldId="278"/>
        </pc:sldMkLst>
        <pc:spChg chg="mod">
          <ac:chgData name="B.NAVEEN NAIDU" userId="5710088b0b1bab93" providerId="LiveId" clId="{64823096-97E0-4B9C-BFA8-990B6414399C}" dt="2025-03-19T12:50:32.160" v="321" actId="20577"/>
          <ac:spMkLst>
            <pc:docMk/>
            <pc:sldMk cId="3634295891" sldId="278"/>
            <ac:spMk id="2" creationId="{7DDA6E8D-C5C9-2337-D997-117063ED39A0}"/>
          </ac:spMkLst>
        </pc:spChg>
        <pc:spChg chg="mod">
          <ac:chgData name="B.NAVEEN NAIDU" userId="5710088b0b1bab93" providerId="LiveId" clId="{64823096-97E0-4B9C-BFA8-990B6414399C}" dt="2025-03-19T12:52:05.067" v="464" actId="20577"/>
          <ac:spMkLst>
            <pc:docMk/>
            <pc:sldMk cId="3634295891" sldId="278"/>
            <ac:spMk id="3" creationId="{B9D69EB8-7063-6B79-704D-6618AF857150}"/>
          </ac:spMkLst>
        </pc:spChg>
      </pc:sldChg>
      <pc:sldChg chg="addSp delSp modSp new del mod">
        <pc:chgData name="B.NAVEEN NAIDU" userId="5710088b0b1bab93" providerId="LiveId" clId="{64823096-97E0-4B9C-BFA8-990B6414399C}" dt="2025-03-19T12:49:03.847" v="297" actId="47"/>
        <pc:sldMkLst>
          <pc:docMk/>
          <pc:sldMk cId="4024198133" sldId="278"/>
        </pc:sldMkLst>
        <pc:spChg chg="del">
          <ac:chgData name="B.NAVEEN NAIDU" userId="5710088b0b1bab93" providerId="LiveId" clId="{64823096-97E0-4B9C-BFA8-990B6414399C}" dt="2025-03-19T12:45:22.595" v="289"/>
          <ac:spMkLst>
            <pc:docMk/>
            <pc:sldMk cId="4024198133" sldId="278"/>
            <ac:spMk id="3" creationId="{6BC8ACD8-8A58-029F-2815-42FF16BEC6D7}"/>
          </ac:spMkLst>
        </pc:spChg>
        <pc:spChg chg="add del mod">
          <ac:chgData name="B.NAVEEN NAIDU" userId="5710088b0b1bab93" providerId="LiveId" clId="{64823096-97E0-4B9C-BFA8-990B6414399C}" dt="2025-03-19T12:49:00.309" v="296" actId="931"/>
          <ac:spMkLst>
            <pc:docMk/>
            <pc:sldMk cId="4024198133" sldId="278"/>
            <ac:spMk id="7" creationId="{2E36F1D9-670F-1BF3-74D6-C05E7C6C4E95}"/>
          </ac:spMkLst>
        </pc:spChg>
        <pc:picChg chg="add del mod">
          <ac:chgData name="B.NAVEEN NAIDU" userId="5710088b0b1bab93" providerId="LiveId" clId="{64823096-97E0-4B9C-BFA8-990B6414399C}" dt="2025-03-19T12:48:41.131" v="294" actId="478"/>
          <ac:picMkLst>
            <pc:docMk/>
            <pc:sldMk cId="4024198133" sldId="278"/>
            <ac:picMk id="5" creationId="{B4E708C4-7D42-77E1-A0A3-9584397B0CC5}"/>
          </ac:picMkLst>
        </pc:picChg>
        <pc:picChg chg="add mod">
          <ac:chgData name="B.NAVEEN NAIDU" userId="5710088b0b1bab93" providerId="LiveId" clId="{64823096-97E0-4B9C-BFA8-990B6414399C}" dt="2025-03-19T12:49:00.309" v="296" actId="931"/>
          <ac:picMkLst>
            <pc:docMk/>
            <pc:sldMk cId="4024198133" sldId="278"/>
            <ac:picMk id="9" creationId="{383BCADA-5D21-343F-8F34-3E9C8E4048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sz="2400" dirty="0"/>
              <a:t>PROJECT TITLE</a:t>
            </a:r>
            <a:r>
              <a:rPr lang="en-GB" dirty="0"/>
              <a:t>: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of Social Media Presence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CBD-G 2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2462"/>
              </p:ext>
            </p:extLst>
          </p:nvPr>
        </p:nvGraphicFramePr>
        <p:xfrm>
          <a:off x="630904" y="3274141"/>
          <a:ext cx="5418666" cy="329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228814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9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 err="1"/>
                        <a:t>Saikumar</a:t>
                      </a:r>
                      <a:r>
                        <a:rPr lang="en-US" sz="1800" u="none" strike="noStrike" cap="none" dirty="0"/>
                        <a:t> B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Ganesh K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Srinivas P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Sai Pallavi Y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20211CBD0009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20211CBD0055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7271657" y="3274140"/>
            <a:ext cx="4697430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 Swapna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Review-Final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Language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Python(</a:t>
            </a:r>
            <a:r>
              <a:rPr lang="en-US" sz="1800" dirty="0"/>
              <a:t>for its strong NLP libraries and machine learning support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Classification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Decision Tree Classifier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K-Fold Cross-Validation </a:t>
            </a:r>
          </a:p>
          <a:p>
            <a:pPr marL="495300" algn="just">
              <a:spcBef>
                <a:spcPts val="0"/>
              </a:spcBef>
              <a:buSzPct val="100000"/>
            </a:pPr>
            <a:endParaRPr lang="en-US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7F4-F976-139E-9881-B9182CC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CF92-F3DD-A1B7-14F3-683811B1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Libraries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Pandas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NumPy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Matplotlib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NLTK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Notebook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5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AF78A-4D8F-72FE-1542-CD1C6FDFD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0" y="1333495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F77E4-6200-E49E-5AEF-36E677A5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0" y="1143000"/>
            <a:ext cx="5406838" cy="4073434"/>
          </a:xfrm>
        </p:spPr>
      </p:pic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6742-913B-C2C7-FEED-44C7E78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05EEED3-A0F4-C86D-D3D0-35555CA837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81" b="781"/>
          <a:stretch/>
        </p:blipFill>
        <p:spPr>
          <a:xfrm>
            <a:off x="2320049" y="13716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50463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7B24-2DE9-1F6B-76E5-67C3E778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A9D3CB-6429-AA4B-4C8F-D336C0EEE0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16256-AE70-633E-4C87-F8619537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1580953"/>
            <a:ext cx="757131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226C-C05A-54CB-5E2C-28A4A528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B7C8180-46C3-4FCF-D681-ED09C3F92E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1801F0-D081-DA21-317C-060B11A8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74" y="1993825"/>
            <a:ext cx="6026332" cy="33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Sentiment Classification – Improved sentiment analysis accuracy using machine learning models (Random Forest, Logistic Regression) with optimized feature extraction techniques.</a:t>
            </a:r>
          </a:p>
          <a:p>
            <a:r>
              <a:rPr lang="en-US" dirty="0"/>
              <a:t>Real-Time Sentiment Monitoring – Integration with Twitter API for live tracking of sentiment trends and analysis of social media data in real time.</a:t>
            </a:r>
          </a:p>
          <a:p>
            <a:r>
              <a:rPr lang="en-US" dirty="0"/>
              <a:t>Enhanced Context &amp; Multilingual Processing – Better handling of sarcasm, contextual ambiguity, and multilingual text through advanced NLP techniques.</a:t>
            </a:r>
          </a:p>
          <a:p>
            <a:r>
              <a:rPr lang="en-US" dirty="0"/>
              <a:t>User-Friendly Visualization &amp; Reporting – A web-based interface providing graphical insights, sentiment trends, and interactive reports for better decision-making.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2A24-5F6E-9CAF-3BCC-241A9C39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0EC-91BE-A7FB-103D-FF7B4CB4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B8B5-64FC-99D6-8F6A-CF978150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presents a sentiment analysis system leveraging machine learning and NLP techniques to classify social media text accurately. </a:t>
            </a:r>
          </a:p>
          <a:p>
            <a:r>
              <a:rPr lang="en-US" dirty="0"/>
              <a:t>By integrating deep learning models and hybrid approaches, sentiment classification accuracy can be further improved. </a:t>
            </a:r>
          </a:p>
          <a:p>
            <a:r>
              <a:rPr lang="en-US" dirty="0"/>
              <a:t>The proposed system offers visualization, enhanced contextual understanding for better decision-making. Future work will focus on optimizing AI fairness, explainability, and scalability for broader applications.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0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47" y="1461264"/>
            <a:ext cx="3893305" cy="3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BB1B-9CAF-511F-8082-C62D9D0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2D7B-4FA7-B2A5-BD53-83928DF2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Literature Review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Timeline of the project</a:t>
            </a:r>
          </a:p>
          <a:p>
            <a:r>
              <a:rPr lang="en-GB" dirty="0"/>
              <a:t>Expected Outcomes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Future Work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6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project focuses on developing a sentiment analysis solution for social media presence.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Sentiment analysis determines the emotional tone conveyed in text or speech.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helps analyze public perception, customer feedback, and brand reputation.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By studying sentiment trends, organizations can identify issues and take corrective actions.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project aims to classify Amazon product reviews as positive or negative using Machine Learning models.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IN" b="1" dirty="0"/>
              <a:t>1. Fuzzy Rule-based Unsupervised Sentiment Analysis from Social Media Posts</a:t>
            </a:r>
          </a:p>
          <a:p>
            <a:pPr marL="0" indent="0">
              <a:buNone/>
            </a:pPr>
            <a:endParaRPr lang="en-I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Uses a </a:t>
            </a:r>
            <a:r>
              <a:rPr lang="en-IN" b="1" dirty="0"/>
              <a:t>fuzzy logic-based</a:t>
            </a:r>
            <a:r>
              <a:rPr lang="en-IN" dirty="0"/>
              <a:t> unsupervised approach with multiple lexicons for sentiment classification.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Struggles with </a:t>
            </a:r>
            <a:r>
              <a:rPr lang="en-IN" b="1" dirty="0"/>
              <a:t>short text sentiment detection</a:t>
            </a:r>
            <a:r>
              <a:rPr lang="en-IN" dirty="0"/>
              <a:t>, sarcasm, and multilingual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Can be improved using </a:t>
            </a:r>
            <a:r>
              <a:rPr lang="en-IN" b="1" dirty="0"/>
              <a:t>deep learning models</a:t>
            </a:r>
            <a:r>
              <a:rPr lang="en-IN" dirty="0"/>
              <a:t> like LSTM, BERT, and hybrid lexicon-ML approaches.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B1E6-E39F-F929-4DC6-BD27DCE5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B882-25B7-17A8-3E56-2555A2D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1ECC-75DD-CD29-894E-729EC15D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US" b="1" dirty="0"/>
              <a:t>2. Sentiment Analysis in Social Media and Its Application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</a:t>
            </a:r>
            <a:r>
              <a:rPr lang="en-US" b="1" dirty="0"/>
              <a:t>systematic review</a:t>
            </a:r>
            <a:r>
              <a:rPr lang="en-US" dirty="0"/>
              <a:t> of lexicon-based and opinion mining methods in sentiment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Highlights key challenges like </a:t>
            </a:r>
            <a:r>
              <a:rPr lang="en-US" b="1" dirty="0"/>
              <a:t>contextual ambiguity, sarcasm detection, and real-time adaptability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Suggests solutions such as </a:t>
            </a:r>
            <a:r>
              <a:rPr lang="en-US" b="1" dirty="0"/>
              <a:t>transformer models (BERT, GPT) and hybrid classification methods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44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FD9E-E262-B6E7-DC97-3560782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57A6-69BA-023E-E23D-DC0FD56A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C52D-4128-9C81-7863-7A2A3D81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3. Artificial Intelligence for Social Media Safety and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machine learning and deep learning</a:t>
            </a:r>
            <a:r>
              <a:rPr lang="en-US" dirty="0"/>
              <a:t> for automated threat detection in social 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Faces challenges related to </a:t>
            </a:r>
            <a:r>
              <a:rPr lang="en-US" b="1" dirty="0"/>
              <a:t>AI bias, ethical concerns, and privacy in content moderation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Recommends integrating </a:t>
            </a:r>
            <a:r>
              <a:rPr lang="en-US" b="1" dirty="0"/>
              <a:t>Explainable AI (XAI) and unbiased dataset selection</a:t>
            </a:r>
            <a:r>
              <a:rPr lang="en-US" dirty="0"/>
              <a:t> to improve fairness.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2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A833-138F-5E4B-B8B2-1E7CF233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715-F8EA-0327-2980-C80D499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6088-EB73-0AD8-3175-C57AC35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4. Impact of Social Media in Security and Crisis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Explores the role of </a:t>
            </a:r>
            <a:r>
              <a:rPr lang="en-US" b="1" dirty="0"/>
              <a:t>sentiment analysis in crisis management</a:t>
            </a:r>
            <a:r>
              <a:rPr lang="en-US" dirty="0"/>
              <a:t> by monitoring public reactions.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Identifies challenges like </a:t>
            </a:r>
            <a:r>
              <a:rPr lang="en-US" b="1" dirty="0"/>
              <a:t>misinformation, fake news, and real-time data processing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Suggests solutions such as </a:t>
            </a:r>
            <a:r>
              <a:rPr lang="en-US" b="1" dirty="0"/>
              <a:t>fact-checking algorithms, real-time NLP, and geospatial sentiment analysis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2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FDF81-C1D8-0ED6-AF65-632EDE56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D625-F84D-F4EF-EA42-8F6438C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AFFF-E2DB-C37B-DDC0-A2D884F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5. A Review on Sentiment Analysis from Social Media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Discusses different </a:t>
            </a:r>
            <a:r>
              <a:rPr lang="en-US" b="1" dirty="0"/>
              <a:t>sentiment analysis techniques</a:t>
            </a:r>
            <a:r>
              <a:rPr lang="en-US" dirty="0"/>
              <a:t> and their application domains.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Identifies challenges such as </a:t>
            </a:r>
            <a:r>
              <a:rPr lang="en-US" b="1" dirty="0"/>
              <a:t>class imbalance, multilingual complexity, and feature extraction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Recommends </a:t>
            </a:r>
            <a:r>
              <a:rPr lang="en-US" b="1" dirty="0"/>
              <a:t>enhanced deep learning techniques, data augmentation, and advanced feature engineering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3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/>
              <a:t>Develop a Robust Sentiment Analysis Model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Handle Language and Contextual Challenges</a:t>
            </a:r>
          </a:p>
          <a:p>
            <a:endParaRPr lang="en-US" dirty="0"/>
          </a:p>
          <a:p>
            <a:r>
              <a:rPr lang="en-US" dirty="0"/>
              <a:t>Provide Visualization and Reporting Tools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Perform Real-Time Sentiment Tracking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110</TotalTime>
  <Words>653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PROJECT TITLE: Sentiment Analysis of Social Media Presence </vt:lpstr>
      <vt:lpstr>Content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Continue…</vt:lpstr>
      <vt:lpstr>Timeline of Project</vt:lpstr>
      <vt:lpstr>Results</vt:lpstr>
      <vt:lpstr>PowerPoint Presentation</vt:lpstr>
      <vt:lpstr>PowerPoint Presentation</vt:lpstr>
      <vt:lpstr>PowerPoint Presentation</vt:lpstr>
      <vt:lpstr>Expected Outcomes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B.NAVEEN NAIDU</cp:lastModifiedBy>
  <cp:revision>16</cp:revision>
  <dcterms:created xsi:type="dcterms:W3CDTF">2023-03-16T03:26:27Z</dcterms:created>
  <dcterms:modified xsi:type="dcterms:W3CDTF">2025-05-10T13:53:06Z</dcterms:modified>
</cp:coreProperties>
</file>