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9" t="0" r="-419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10" r="0" b="-551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9" t="0" r="-419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607" r="0" b="-2607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16" r="0" b="-4916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68" r="0" b="-5768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7" r="0" b="-167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7" r="0" b="-167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DAG1gXa0J58</dc:identifier>
  <dcterms:modified xsi:type="dcterms:W3CDTF">2011-08-01T06:04:30Z</dcterms:modified>
  <cp:revision>1</cp:revision>
</cp:coreProperties>
</file>