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Nunito"/>
      <p:regular r:id="rId35"/>
      <p:bold r:id="rId36"/>
      <p:italic r:id="rId37"/>
      <p:boldItalic r:id="rId38"/>
    </p:embeddedFont>
    <p:embeddedFont>
      <p:font typeface="Maven Pro"/>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D81A5D-336F-4D4D-98B3-FBA74CA89EFC}">
  <a:tblStyle styleId="{56D81A5D-336F-4D4D-98B3-FBA74CA89EF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6EFE6"/>
          </a:solidFill>
        </a:fill>
      </a:tcStyle>
    </a:wholeTbl>
    <a:band1H>
      <a:tcTxStyle/>
      <a:tcStyle>
        <a:fill>
          <a:solidFill>
            <a:srgbClr val="ECDDCA"/>
          </a:solidFill>
        </a:fill>
      </a:tcStyle>
    </a:band1H>
    <a:band2H>
      <a:tcTxStyle/>
    </a:band2H>
    <a:band1V>
      <a:tcTxStyle/>
      <a:tcStyle>
        <a:fill>
          <a:solidFill>
            <a:srgbClr val="ECDD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avenPro-bold.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Nuni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Nunito-italic.fntdata"/><Relationship Id="rId14" Type="http://schemas.openxmlformats.org/officeDocument/2006/relationships/slide" Target="slides/slide7.xml"/><Relationship Id="rId36" Type="http://schemas.openxmlformats.org/officeDocument/2006/relationships/font" Target="fonts/Nunito-bold.fntdata"/><Relationship Id="rId17" Type="http://schemas.openxmlformats.org/officeDocument/2006/relationships/slide" Target="slides/slide10.xml"/><Relationship Id="rId39" Type="http://schemas.openxmlformats.org/officeDocument/2006/relationships/font" Target="fonts/MavenPro-regular.fntdata"/><Relationship Id="rId16" Type="http://schemas.openxmlformats.org/officeDocument/2006/relationships/slide" Target="slides/slide9.xml"/><Relationship Id="rId38" Type="http://schemas.openxmlformats.org/officeDocument/2006/relationships/font" Target="fonts/Nuni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93c66261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93c66261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93c662617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93c662617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89b1d4e07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89b1d4e07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89b1d4e07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89b1d4e07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b8e06d22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b8e06d22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b8e06d22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b8e06d22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b8e06d22f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b8e06d22f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b8e06d22f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b8e06d22f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b8e06d22f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b8e06d22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1b8e06d22f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1b8e06d22f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e89b1d4e07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e89b1d4e0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b8e06d22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b8e06d22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b8e06d22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b8e06d22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1b8e06d22f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1b8e06d22f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89b1d4e07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89b1d4e07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e89b1d4e07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e89b1d4e07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e9c7a824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e9c7a824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9c7a824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9c7a824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89b1d4e0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89b1d4e0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e89b1d4e0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e89b1d4e0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e89b1d4e07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e89b1d4e07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89b1d4e07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89b1d4e07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89b1d4e07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ge89b1d4e07_2_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9c7a824a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ge9c7a824af_2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93c66261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93c66261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93c66261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93c66261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81" name="Shape 281"/>
        <p:cNvGrpSpPr/>
        <p:nvPr/>
      </p:nvGrpSpPr>
      <p:grpSpPr>
        <a:xfrm>
          <a:off x="0" y="0"/>
          <a:ext cx="0" cy="0"/>
          <a:chOff x="0" y="0"/>
          <a:chExt cx="0" cy="0"/>
        </a:xfrm>
      </p:grpSpPr>
      <p:sp>
        <p:nvSpPr>
          <p:cNvPr id="282" name="Google Shape;282;p14"/>
          <p:cNvSpPr txBox="1"/>
          <p:nvPr>
            <p:ph type="ctrTitle"/>
          </p:nvPr>
        </p:nvSpPr>
        <p:spPr>
          <a:xfrm>
            <a:off x="914400" y="1143000"/>
            <a:ext cx="7623175" cy="13144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5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3" name="Google Shape;283;p14"/>
          <p:cNvSpPr txBox="1"/>
          <p:nvPr>
            <p:ph idx="1" type="subTitle"/>
          </p:nvPr>
        </p:nvSpPr>
        <p:spPr>
          <a:xfrm>
            <a:off x="1981200" y="2971800"/>
            <a:ext cx="6553200" cy="1314450"/>
          </a:xfrm>
          <a:prstGeom prst="rect">
            <a:avLst/>
          </a:prstGeom>
          <a:noFill/>
          <a:ln>
            <a:noFill/>
          </a:ln>
        </p:spPr>
        <p:txBody>
          <a:bodyPr anchorCtr="0" anchor="t" bIns="45700" lIns="91425" spcFirstLastPara="1" rIns="91425" wrap="square" tIns="45700">
            <a:noAutofit/>
          </a:bodyPr>
          <a:lstStyle>
            <a:lvl1pPr lvl="0" algn="l">
              <a:spcBef>
                <a:spcPts val="560"/>
              </a:spcBef>
              <a:spcAft>
                <a:spcPts val="0"/>
              </a:spcAft>
              <a:buSzPts val="1820"/>
              <a:buFont typeface="Noto Sans Symbols"/>
              <a:buNone/>
              <a:defRPr sz="28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p:txBody>
      </p:sp>
      <p:sp>
        <p:nvSpPr>
          <p:cNvPr id="284" name="Google Shape;284;p14"/>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5" name="Google Shape;285;p14"/>
          <p:cNvSpPr txBox="1"/>
          <p:nvPr>
            <p:ph idx="11" type="ftr"/>
          </p:nvPr>
        </p:nvSpPr>
        <p:spPr>
          <a:xfrm>
            <a:off x="3124200" y="4682728"/>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14"/>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87" name="Google Shape;287;p14"/>
          <p:cNvSpPr/>
          <p:nvPr/>
        </p:nvSpPr>
        <p:spPr>
          <a:xfrm>
            <a:off x="609600" y="914400"/>
            <a:ext cx="7924800" cy="685800"/>
          </a:xfrm>
          <a:custGeom>
            <a:rect b="b" l="l" r="r" t="t"/>
            <a:pathLst>
              <a:path extrusionOk="0" h="1000" w="1000">
                <a:moveTo>
                  <a:pt x="0" y="1000"/>
                </a:moveTo>
                <a:lnTo>
                  <a:pt x="0" y="0"/>
                </a:lnTo>
                <a:lnTo>
                  <a:pt x="1000" y="0"/>
                </a:lnTo>
              </a:path>
            </a:pathLst>
          </a:custGeom>
          <a:noFill/>
          <a:ln cap="flat" cmpd="sng" w="2540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88" name="Google Shape;288;p14"/>
          <p:cNvCxnSpPr/>
          <p:nvPr/>
        </p:nvCxnSpPr>
        <p:spPr>
          <a:xfrm>
            <a:off x="1981200" y="2971800"/>
            <a:ext cx="6511925" cy="0"/>
          </a:xfrm>
          <a:prstGeom prst="straightConnector1">
            <a:avLst/>
          </a:prstGeom>
          <a:noFill/>
          <a:ln cap="flat" cmpd="sng" w="19050">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9" name="Shape 289"/>
        <p:cNvGrpSpPr/>
        <p:nvPr/>
      </p:nvGrpSpPr>
      <p:grpSpPr>
        <a:xfrm>
          <a:off x="0" y="0"/>
          <a:ext cx="0" cy="0"/>
          <a:chOff x="0" y="0"/>
          <a:chExt cx="0" cy="0"/>
        </a:xfrm>
      </p:grpSpPr>
      <p:sp>
        <p:nvSpPr>
          <p:cNvPr id="290" name="Google Shape;290;p15"/>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1" name="Google Shape;291;p15"/>
          <p:cNvSpPr txBox="1"/>
          <p:nvPr>
            <p:ph idx="1" type="body"/>
          </p:nvPr>
        </p:nvSpPr>
        <p:spPr>
          <a:xfrm>
            <a:off x="457200" y="1200150"/>
            <a:ext cx="8229600" cy="3398044"/>
          </a:xfrm>
          <a:prstGeom prst="rect">
            <a:avLst/>
          </a:prstGeom>
          <a:noFill/>
          <a:ln>
            <a:noFill/>
          </a:ln>
        </p:spPr>
        <p:txBody>
          <a:bodyPr anchorCtr="0" anchor="t" bIns="45700" lIns="91425" spcFirstLastPara="1" rIns="91425" wrap="square" tIns="45700">
            <a:noAutofit/>
          </a:bodyPr>
          <a:lstStyle>
            <a:lvl1pPr indent="-352425" lvl="0" marL="457200" algn="l">
              <a:spcBef>
                <a:spcPts val="600"/>
              </a:spcBef>
              <a:spcAft>
                <a:spcPts val="0"/>
              </a:spcAft>
              <a:buSzPts val="1950"/>
              <a:buChar char="■"/>
              <a:defRPr>
                <a:solidFill>
                  <a:srgbClr val="0000FF"/>
                </a:solidFill>
              </a:defRPr>
            </a:lvl1pPr>
            <a:lvl2pPr indent="-327660" lvl="1" marL="914400" algn="l">
              <a:spcBef>
                <a:spcPts val="520"/>
              </a:spcBef>
              <a:spcAft>
                <a:spcPts val="0"/>
              </a:spcAft>
              <a:buSzPts val="1560"/>
              <a:buChar char="❑"/>
              <a:defRPr>
                <a:solidFill>
                  <a:srgbClr val="003319"/>
                </a:solidFill>
              </a:defRPr>
            </a:lvl2pPr>
            <a:lvl3pPr indent="-319405" lvl="2" marL="1371600" algn="l">
              <a:spcBef>
                <a:spcPts val="440"/>
              </a:spcBef>
              <a:spcAft>
                <a:spcPts val="0"/>
              </a:spcAft>
              <a:buSzPts val="1430"/>
              <a:buChar char="■"/>
              <a:defRPr>
                <a:solidFill>
                  <a:srgbClr val="C00000"/>
                </a:solidFill>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292" name="Google Shape;292;p15"/>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15"/>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4" name="Google Shape;294;p15"/>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5" name="Shape 295"/>
        <p:cNvGrpSpPr/>
        <p:nvPr/>
      </p:nvGrpSpPr>
      <p:grpSpPr>
        <a:xfrm>
          <a:off x="0" y="0"/>
          <a:ext cx="0" cy="0"/>
          <a:chOff x="0" y="0"/>
          <a:chExt cx="0" cy="0"/>
        </a:xfrm>
      </p:grpSpPr>
      <p:sp>
        <p:nvSpPr>
          <p:cNvPr id="296" name="Google Shape;296;p16"/>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7" name="Google Shape;297;p16"/>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300"/>
              <a:buNone/>
              <a:defRPr sz="2000"/>
            </a:lvl1pPr>
            <a:lvl2pPr indent="-228600" lvl="1" marL="914400" algn="l">
              <a:spcBef>
                <a:spcPts val="360"/>
              </a:spcBef>
              <a:spcAft>
                <a:spcPts val="0"/>
              </a:spcAft>
              <a:buSzPts val="1080"/>
              <a:buNone/>
              <a:defRPr sz="1800"/>
            </a:lvl2pPr>
            <a:lvl3pPr indent="-228600" lvl="2" marL="1371600" algn="l">
              <a:spcBef>
                <a:spcPts val="320"/>
              </a:spcBef>
              <a:spcAft>
                <a:spcPts val="0"/>
              </a:spcAft>
              <a:buSzPts val="1040"/>
              <a:buNone/>
              <a:defRPr sz="1600"/>
            </a:lvl3pPr>
            <a:lvl4pPr indent="-228600" lvl="3" marL="1828800" algn="l">
              <a:spcBef>
                <a:spcPts val="280"/>
              </a:spcBef>
              <a:spcAft>
                <a:spcPts val="0"/>
              </a:spcAft>
              <a:buSzPts val="980"/>
              <a:buNone/>
              <a:defRPr sz="1400"/>
            </a:lvl4pPr>
            <a:lvl5pPr indent="-228600" lvl="4" marL="2286000" algn="l">
              <a:spcBef>
                <a:spcPts val="280"/>
              </a:spcBef>
              <a:spcAft>
                <a:spcPts val="0"/>
              </a:spcAft>
              <a:buSzPts val="1050"/>
              <a:buNone/>
              <a:defRPr sz="1400"/>
            </a:lvl5pPr>
            <a:lvl6pPr indent="-228600" lvl="5" marL="2743200" algn="l">
              <a:spcBef>
                <a:spcPts val="280"/>
              </a:spcBef>
              <a:spcAft>
                <a:spcPts val="0"/>
              </a:spcAft>
              <a:buSzPts val="1050"/>
              <a:buNone/>
              <a:defRPr sz="1400"/>
            </a:lvl6pPr>
            <a:lvl7pPr indent="-228600" lvl="6" marL="3200400" algn="l">
              <a:spcBef>
                <a:spcPts val="280"/>
              </a:spcBef>
              <a:spcAft>
                <a:spcPts val="0"/>
              </a:spcAft>
              <a:buSzPts val="1050"/>
              <a:buNone/>
              <a:defRPr sz="1400"/>
            </a:lvl7pPr>
            <a:lvl8pPr indent="-228600" lvl="7" marL="3657600" algn="l">
              <a:spcBef>
                <a:spcPts val="280"/>
              </a:spcBef>
              <a:spcAft>
                <a:spcPts val="0"/>
              </a:spcAft>
              <a:buSzPts val="1050"/>
              <a:buNone/>
              <a:defRPr sz="1400"/>
            </a:lvl8pPr>
            <a:lvl9pPr indent="-228600" lvl="8" marL="4114800" algn="l">
              <a:spcBef>
                <a:spcPts val="280"/>
              </a:spcBef>
              <a:spcAft>
                <a:spcPts val="0"/>
              </a:spcAft>
              <a:buSzPts val="1050"/>
              <a:buNone/>
              <a:defRPr sz="1400"/>
            </a:lvl9pPr>
          </a:lstStyle>
          <a:p/>
        </p:txBody>
      </p:sp>
      <p:sp>
        <p:nvSpPr>
          <p:cNvPr id="298" name="Google Shape;298;p16"/>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16"/>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0" name="Google Shape;300;p16"/>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1" name="Shape 301"/>
        <p:cNvGrpSpPr/>
        <p:nvPr/>
      </p:nvGrpSpPr>
      <p:grpSpPr>
        <a:xfrm>
          <a:off x="0" y="0"/>
          <a:ext cx="0" cy="0"/>
          <a:chOff x="0" y="0"/>
          <a:chExt cx="0" cy="0"/>
        </a:xfrm>
      </p:grpSpPr>
      <p:sp>
        <p:nvSpPr>
          <p:cNvPr id="302" name="Google Shape;302;p17"/>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3" name="Google Shape;303;p17"/>
          <p:cNvSpPr txBox="1"/>
          <p:nvPr>
            <p:ph idx="1" type="body"/>
          </p:nvPr>
        </p:nvSpPr>
        <p:spPr>
          <a:xfrm>
            <a:off x="457200" y="1200150"/>
            <a:ext cx="4038600" cy="3398044"/>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304" name="Google Shape;304;p17"/>
          <p:cNvSpPr txBox="1"/>
          <p:nvPr>
            <p:ph idx="2" type="body"/>
          </p:nvPr>
        </p:nvSpPr>
        <p:spPr>
          <a:xfrm>
            <a:off x="4648200" y="1200150"/>
            <a:ext cx="4038600" cy="3398044"/>
          </a:xfrm>
          <a:prstGeom prst="rect">
            <a:avLst/>
          </a:prstGeom>
          <a:noFill/>
          <a:ln>
            <a:noFill/>
          </a:ln>
        </p:spPr>
        <p:txBody>
          <a:bodyPr anchorCtr="0" anchor="t" bIns="45700" lIns="91425" spcFirstLastPara="1" rIns="91425" wrap="square" tIns="45700">
            <a:noAutofit/>
          </a:bodyPr>
          <a:lstStyle>
            <a:lvl1pPr indent="-344170" lvl="0" marL="457200" algn="l">
              <a:spcBef>
                <a:spcPts val="560"/>
              </a:spcBef>
              <a:spcAft>
                <a:spcPts val="0"/>
              </a:spcAft>
              <a:buSzPts val="1820"/>
              <a:buChar char="■"/>
              <a:defRPr sz="2800"/>
            </a:lvl1pPr>
            <a:lvl2pPr indent="-320040" lvl="1" marL="914400" algn="l">
              <a:spcBef>
                <a:spcPts val="480"/>
              </a:spcBef>
              <a:spcAft>
                <a:spcPts val="0"/>
              </a:spcAft>
              <a:buSzPts val="1440"/>
              <a:buChar char="❑"/>
              <a:defRPr sz="2400"/>
            </a:lvl2pPr>
            <a:lvl3pPr indent="-311150" lvl="2" marL="1371600" algn="l">
              <a:spcBef>
                <a:spcPts val="400"/>
              </a:spcBef>
              <a:spcAft>
                <a:spcPts val="0"/>
              </a:spcAft>
              <a:buSzPts val="1300"/>
              <a:buChar char="■"/>
              <a:defRPr sz="2000"/>
            </a:lvl3pPr>
            <a:lvl4pPr indent="-308610" lvl="3" marL="1828800" algn="l">
              <a:spcBef>
                <a:spcPts val="360"/>
              </a:spcBef>
              <a:spcAft>
                <a:spcPts val="0"/>
              </a:spcAft>
              <a:buSzPts val="1260"/>
              <a:buChar char="❑"/>
              <a:defRPr sz="1800"/>
            </a:lvl4pPr>
            <a:lvl5pPr indent="-314325" lvl="4" marL="2286000" algn="l">
              <a:spcBef>
                <a:spcPts val="360"/>
              </a:spcBef>
              <a:spcAft>
                <a:spcPts val="0"/>
              </a:spcAft>
              <a:buSzPts val="1350"/>
              <a:buChar char="▪"/>
              <a:defRPr sz="1800"/>
            </a:lvl5pPr>
            <a:lvl6pPr indent="-314325" lvl="5" marL="2743200" algn="l">
              <a:spcBef>
                <a:spcPts val="360"/>
              </a:spcBef>
              <a:spcAft>
                <a:spcPts val="0"/>
              </a:spcAft>
              <a:buSzPts val="1350"/>
              <a:buChar char="▪"/>
              <a:defRPr sz="1800"/>
            </a:lvl6pPr>
            <a:lvl7pPr indent="-314325" lvl="6" marL="3200400" algn="l">
              <a:spcBef>
                <a:spcPts val="360"/>
              </a:spcBef>
              <a:spcAft>
                <a:spcPts val="0"/>
              </a:spcAft>
              <a:buSzPts val="1350"/>
              <a:buChar char="▪"/>
              <a:defRPr sz="1800"/>
            </a:lvl7pPr>
            <a:lvl8pPr indent="-314325" lvl="7" marL="3657600" algn="l">
              <a:spcBef>
                <a:spcPts val="360"/>
              </a:spcBef>
              <a:spcAft>
                <a:spcPts val="0"/>
              </a:spcAft>
              <a:buSzPts val="1350"/>
              <a:buChar char="▪"/>
              <a:defRPr sz="1800"/>
            </a:lvl8pPr>
            <a:lvl9pPr indent="-314325" lvl="8" marL="4114800" algn="l">
              <a:spcBef>
                <a:spcPts val="360"/>
              </a:spcBef>
              <a:spcAft>
                <a:spcPts val="0"/>
              </a:spcAft>
              <a:buSzPts val="1350"/>
              <a:buChar char="▪"/>
              <a:defRPr sz="1800"/>
            </a:lvl9pPr>
          </a:lstStyle>
          <a:p/>
        </p:txBody>
      </p:sp>
      <p:sp>
        <p:nvSpPr>
          <p:cNvPr id="305" name="Google Shape;305;p17"/>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6" name="Google Shape;306;p17"/>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7" name="Google Shape;307;p17"/>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8" name="Shape 308"/>
        <p:cNvGrpSpPr/>
        <p:nvPr/>
      </p:nvGrpSpPr>
      <p:grpSpPr>
        <a:xfrm>
          <a:off x="0" y="0"/>
          <a:ext cx="0" cy="0"/>
          <a:chOff x="0" y="0"/>
          <a:chExt cx="0" cy="0"/>
        </a:xfrm>
      </p:grpSpPr>
      <p:sp>
        <p:nvSpPr>
          <p:cNvPr id="309" name="Google Shape;309;p18"/>
          <p:cNvSpPr txBox="1"/>
          <p:nvPr>
            <p:ph type="title"/>
          </p:nvPr>
        </p:nvSpPr>
        <p:spPr>
          <a:xfrm>
            <a:off x="457200" y="205978"/>
            <a:ext cx="8229600" cy="85725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311" name="Google Shape;311;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312" name="Google Shape;312;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560"/>
              <a:buNone/>
              <a:defRPr b="1" sz="2400"/>
            </a:lvl1pPr>
            <a:lvl2pPr indent="-228600" lvl="1" marL="914400" algn="l">
              <a:spcBef>
                <a:spcPts val="400"/>
              </a:spcBef>
              <a:spcAft>
                <a:spcPts val="0"/>
              </a:spcAft>
              <a:buSzPts val="1200"/>
              <a:buNone/>
              <a:defRPr b="1" sz="2000"/>
            </a:lvl2pPr>
            <a:lvl3pPr indent="-228600" lvl="2" marL="1371600" algn="l">
              <a:spcBef>
                <a:spcPts val="360"/>
              </a:spcBef>
              <a:spcAft>
                <a:spcPts val="0"/>
              </a:spcAft>
              <a:buSzPts val="1170"/>
              <a:buNone/>
              <a:defRPr b="1" sz="1800"/>
            </a:lvl3pPr>
            <a:lvl4pPr indent="-228600" lvl="3" marL="1828800" algn="l">
              <a:spcBef>
                <a:spcPts val="320"/>
              </a:spcBef>
              <a:spcAft>
                <a:spcPts val="0"/>
              </a:spcAft>
              <a:buSzPts val="1120"/>
              <a:buNone/>
              <a:defRPr b="1" sz="1600"/>
            </a:lvl4pPr>
            <a:lvl5pPr indent="-228600" lvl="4" marL="2286000" algn="l">
              <a:spcBef>
                <a:spcPts val="320"/>
              </a:spcBef>
              <a:spcAft>
                <a:spcPts val="0"/>
              </a:spcAft>
              <a:buSzPts val="1200"/>
              <a:buNone/>
              <a:defRPr b="1" sz="1600"/>
            </a:lvl5pPr>
            <a:lvl6pPr indent="-228600" lvl="5" marL="2743200" algn="l">
              <a:spcBef>
                <a:spcPts val="320"/>
              </a:spcBef>
              <a:spcAft>
                <a:spcPts val="0"/>
              </a:spcAft>
              <a:buSzPts val="1200"/>
              <a:buNone/>
              <a:defRPr b="1" sz="1600"/>
            </a:lvl6pPr>
            <a:lvl7pPr indent="-228600" lvl="6" marL="3200400" algn="l">
              <a:spcBef>
                <a:spcPts val="320"/>
              </a:spcBef>
              <a:spcAft>
                <a:spcPts val="0"/>
              </a:spcAft>
              <a:buSzPts val="1200"/>
              <a:buNone/>
              <a:defRPr b="1" sz="1600"/>
            </a:lvl7pPr>
            <a:lvl8pPr indent="-228600" lvl="7" marL="3657600" algn="l">
              <a:spcBef>
                <a:spcPts val="320"/>
              </a:spcBef>
              <a:spcAft>
                <a:spcPts val="0"/>
              </a:spcAft>
              <a:buSzPts val="1200"/>
              <a:buNone/>
              <a:defRPr b="1" sz="1600"/>
            </a:lvl8pPr>
            <a:lvl9pPr indent="-228600" lvl="8" marL="4114800" algn="l">
              <a:spcBef>
                <a:spcPts val="320"/>
              </a:spcBef>
              <a:spcAft>
                <a:spcPts val="0"/>
              </a:spcAft>
              <a:buSzPts val="1200"/>
              <a:buNone/>
              <a:defRPr b="1" sz="1600"/>
            </a:lvl9pPr>
          </a:lstStyle>
          <a:p/>
        </p:txBody>
      </p:sp>
      <p:sp>
        <p:nvSpPr>
          <p:cNvPr id="313" name="Google Shape;313;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27660" lvl="0" marL="457200" algn="l">
              <a:spcBef>
                <a:spcPts val="480"/>
              </a:spcBef>
              <a:spcAft>
                <a:spcPts val="0"/>
              </a:spcAft>
              <a:buSzPts val="1560"/>
              <a:buChar char="■"/>
              <a:defRPr sz="2400"/>
            </a:lvl1pPr>
            <a:lvl2pPr indent="-304800" lvl="1" marL="914400" algn="l">
              <a:spcBef>
                <a:spcPts val="400"/>
              </a:spcBef>
              <a:spcAft>
                <a:spcPts val="0"/>
              </a:spcAft>
              <a:buSzPts val="1200"/>
              <a:buChar char="❑"/>
              <a:defRPr sz="2000"/>
            </a:lvl2pPr>
            <a:lvl3pPr indent="-302894" lvl="2" marL="1371600" algn="l">
              <a:spcBef>
                <a:spcPts val="360"/>
              </a:spcBef>
              <a:spcAft>
                <a:spcPts val="0"/>
              </a:spcAft>
              <a:buSzPts val="1170"/>
              <a:buChar char="■"/>
              <a:defRPr sz="1800"/>
            </a:lvl3pPr>
            <a:lvl4pPr indent="-299719" lvl="3" marL="1828800" algn="l">
              <a:spcBef>
                <a:spcPts val="320"/>
              </a:spcBef>
              <a:spcAft>
                <a:spcPts val="0"/>
              </a:spcAft>
              <a:buSzPts val="1120"/>
              <a:buChar char="❑"/>
              <a:defRPr sz="1600"/>
            </a:lvl4pPr>
            <a:lvl5pPr indent="-304800" lvl="4" marL="2286000" algn="l">
              <a:spcBef>
                <a:spcPts val="320"/>
              </a:spcBef>
              <a:spcAft>
                <a:spcPts val="0"/>
              </a:spcAft>
              <a:buSzPts val="1200"/>
              <a:buChar char="▪"/>
              <a:defRPr sz="1600"/>
            </a:lvl5pPr>
            <a:lvl6pPr indent="-304800" lvl="5" marL="2743200" algn="l">
              <a:spcBef>
                <a:spcPts val="320"/>
              </a:spcBef>
              <a:spcAft>
                <a:spcPts val="0"/>
              </a:spcAft>
              <a:buSzPts val="1200"/>
              <a:buChar char="▪"/>
              <a:defRPr sz="1600"/>
            </a:lvl6pPr>
            <a:lvl7pPr indent="-304800" lvl="6" marL="3200400" algn="l">
              <a:spcBef>
                <a:spcPts val="320"/>
              </a:spcBef>
              <a:spcAft>
                <a:spcPts val="0"/>
              </a:spcAft>
              <a:buSzPts val="1200"/>
              <a:buChar char="▪"/>
              <a:defRPr sz="1600"/>
            </a:lvl7pPr>
            <a:lvl8pPr indent="-304800" lvl="7" marL="3657600" algn="l">
              <a:spcBef>
                <a:spcPts val="320"/>
              </a:spcBef>
              <a:spcAft>
                <a:spcPts val="0"/>
              </a:spcAft>
              <a:buSzPts val="1200"/>
              <a:buChar char="▪"/>
              <a:defRPr sz="1600"/>
            </a:lvl8pPr>
            <a:lvl9pPr indent="-304800" lvl="8" marL="4114800" algn="l">
              <a:spcBef>
                <a:spcPts val="320"/>
              </a:spcBef>
              <a:spcAft>
                <a:spcPts val="0"/>
              </a:spcAft>
              <a:buSzPts val="1200"/>
              <a:buChar char="▪"/>
              <a:defRPr sz="1600"/>
            </a:lvl9pPr>
          </a:lstStyle>
          <a:p/>
        </p:txBody>
      </p:sp>
      <p:sp>
        <p:nvSpPr>
          <p:cNvPr id="314" name="Google Shape;314;p18"/>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5" name="Google Shape;315;p18"/>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6" name="Google Shape;316;p18"/>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7" name="Shape 317"/>
        <p:cNvGrpSpPr/>
        <p:nvPr/>
      </p:nvGrpSpPr>
      <p:grpSpPr>
        <a:xfrm>
          <a:off x="0" y="0"/>
          <a:ext cx="0" cy="0"/>
          <a:chOff x="0" y="0"/>
          <a:chExt cx="0" cy="0"/>
        </a:xfrm>
      </p:grpSpPr>
      <p:sp>
        <p:nvSpPr>
          <p:cNvPr id="318" name="Google Shape;318;p19"/>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9" name="Google Shape;319;p19"/>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0" name="Google Shape;320;p19"/>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19"/>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2" name="Shape 322"/>
        <p:cNvGrpSpPr/>
        <p:nvPr/>
      </p:nvGrpSpPr>
      <p:grpSpPr>
        <a:xfrm>
          <a:off x="0" y="0"/>
          <a:ext cx="0" cy="0"/>
          <a:chOff x="0" y="0"/>
          <a:chExt cx="0" cy="0"/>
        </a:xfrm>
      </p:grpSpPr>
      <p:sp>
        <p:nvSpPr>
          <p:cNvPr id="323" name="Google Shape;323;p20"/>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4" name="Google Shape;324;p20"/>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20"/>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6" name="Shape 326"/>
        <p:cNvGrpSpPr/>
        <p:nvPr/>
      </p:nvGrpSpPr>
      <p:grpSpPr>
        <a:xfrm>
          <a:off x="0" y="0"/>
          <a:ext cx="0" cy="0"/>
          <a:chOff x="0" y="0"/>
          <a:chExt cx="0" cy="0"/>
        </a:xfrm>
      </p:grpSpPr>
      <p:sp>
        <p:nvSpPr>
          <p:cNvPr id="327" name="Google Shape;327;p21"/>
          <p:cNvSpPr txBox="1"/>
          <p:nvPr>
            <p:ph type="title"/>
          </p:nvPr>
        </p:nvSpPr>
        <p:spPr>
          <a:xfrm>
            <a:off x="457200" y="204788"/>
            <a:ext cx="3008313" cy="8715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8" name="Google Shape;328;p21"/>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360680" lvl="0" marL="457200" algn="l">
              <a:spcBef>
                <a:spcPts val="640"/>
              </a:spcBef>
              <a:spcAft>
                <a:spcPts val="0"/>
              </a:spcAft>
              <a:buSzPts val="2080"/>
              <a:buChar char="■"/>
              <a:defRPr sz="3200"/>
            </a:lvl1pPr>
            <a:lvl2pPr indent="-335280" lvl="1" marL="914400" algn="l">
              <a:spcBef>
                <a:spcPts val="560"/>
              </a:spcBef>
              <a:spcAft>
                <a:spcPts val="0"/>
              </a:spcAft>
              <a:buSzPts val="1680"/>
              <a:buChar char="❑"/>
              <a:defRPr sz="2800"/>
            </a:lvl2pPr>
            <a:lvl3pPr indent="-327660" lvl="2" marL="1371600" algn="l">
              <a:spcBef>
                <a:spcPts val="480"/>
              </a:spcBef>
              <a:spcAft>
                <a:spcPts val="0"/>
              </a:spcAft>
              <a:buSzPts val="1560"/>
              <a:buChar char="■"/>
              <a:defRPr sz="2400"/>
            </a:lvl3pPr>
            <a:lvl4pPr indent="-317500" lvl="3" marL="1828800" algn="l">
              <a:spcBef>
                <a:spcPts val="400"/>
              </a:spcBef>
              <a:spcAft>
                <a:spcPts val="0"/>
              </a:spcAft>
              <a:buSzPts val="1400"/>
              <a:buChar char="❑"/>
              <a:defRPr sz="2000"/>
            </a:lvl4pPr>
            <a:lvl5pPr indent="-323850" lvl="4" marL="2286000" algn="l">
              <a:spcBef>
                <a:spcPts val="400"/>
              </a:spcBef>
              <a:spcAft>
                <a:spcPts val="0"/>
              </a:spcAft>
              <a:buSzPts val="1500"/>
              <a:buChar char="▪"/>
              <a:defRPr sz="2000"/>
            </a:lvl5pPr>
            <a:lvl6pPr indent="-323850" lvl="5" marL="2743200" algn="l">
              <a:spcBef>
                <a:spcPts val="400"/>
              </a:spcBef>
              <a:spcAft>
                <a:spcPts val="0"/>
              </a:spcAft>
              <a:buSzPts val="1500"/>
              <a:buChar char="▪"/>
              <a:defRPr sz="2000"/>
            </a:lvl6pPr>
            <a:lvl7pPr indent="-323850" lvl="6" marL="3200400" algn="l">
              <a:spcBef>
                <a:spcPts val="400"/>
              </a:spcBef>
              <a:spcAft>
                <a:spcPts val="0"/>
              </a:spcAft>
              <a:buSzPts val="1500"/>
              <a:buChar char="▪"/>
              <a:defRPr sz="2000"/>
            </a:lvl7pPr>
            <a:lvl8pPr indent="-323850" lvl="7" marL="3657600" algn="l">
              <a:spcBef>
                <a:spcPts val="400"/>
              </a:spcBef>
              <a:spcAft>
                <a:spcPts val="0"/>
              </a:spcAft>
              <a:buSzPts val="1500"/>
              <a:buChar char="▪"/>
              <a:defRPr sz="2000"/>
            </a:lvl8pPr>
            <a:lvl9pPr indent="-323850" lvl="8" marL="4114800" algn="l">
              <a:spcBef>
                <a:spcPts val="400"/>
              </a:spcBef>
              <a:spcAft>
                <a:spcPts val="0"/>
              </a:spcAft>
              <a:buSzPts val="1500"/>
              <a:buChar char="▪"/>
              <a:defRPr sz="2000"/>
            </a:lvl9pPr>
          </a:lstStyle>
          <a:p/>
        </p:txBody>
      </p:sp>
      <p:sp>
        <p:nvSpPr>
          <p:cNvPr id="329" name="Google Shape;329;p21"/>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330" name="Google Shape;330;p21"/>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1" name="Google Shape;331;p21"/>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21"/>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3" name="Shape 333"/>
        <p:cNvGrpSpPr/>
        <p:nvPr/>
      </p:nvGrpSpPr>
      <p:grpSpPr>
        <a:xfrm>
          <a:off x="0" y="0"/>
          <a:ext cx="0" cy="0"/>
          <a:chOff x="0" y="0"/>
          <a:chExt cx="0" cy="0"/>
        </a:xfrm>
      </p:grpSpPr>
      <p:sp>
        <p:nvSpPr>
          <p:cNvPr id="334" name="Google Shape;334;p22"/>
          <p:cNvSpPr txBox="1"/>
          <p:nvPr>
            <p:ph type="title"/>
          </p:nvPr>
        </p:nvSpPr>
        <p:spPr>
          <a:xfrm>
            <a:off x="1792288" y="3600450"/>
            <a:ext cx="5486400" cy="42505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accent1"/>
              </a:buClr>
              <a:buSzPts val="2080"/>
              <a:buFont typeface="Noto Sans Symbols"/>
              <a:buNone/>
              <a:defRPr b="0" i="0" sz="3200" u="none" cap="none" strike="noStrike">
                <a:solidFill>
                  <a:schemeClr val="dk1"/>
                </a:solidFill>
                <a:latin typeface="Arial"/>
                <a:ea typeface="Arial"/>
                <a:cs typeface="Arial"/>
                <a:sym typeface="Arial"/>
              </a:defRPr>
            </a:lvl1pPr>
            <a:lvl2pPr lvl="1" marR="0" rtl="0" algn="l">
              <a:spcBef>
                <a:spcPts val="560"/>
              </a:spcBef>
              <a:spcAft>
                <a:spcPts val="0"/>
              </a:spcAft>
              <a:buClr>
                <a:schemeClr val="accent2"/>
              </a:buClr>
              <a:buSzPts val="1680"/>
              <a:buFont typeface="Noto Sans Symbols"/>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accent1"/>
              </a:buClr>
              <a:buSzPts val="1560"/>
              <a:buFont typeface="Noto Sans Symbols"/>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accent2"/>
              </a:buClr>
              <a:buSzPts val="1400"/>
              <a:buFont typeface="Noto Sans Symbols"/>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accent1"/>
              </a:buClr>
              <a:buSzPts val="1500"/>
              <a:buFont typeface="Noto Sans Symbols"/>
              <a:buNone/>
              <a:defRPr b="0" i="0" sz="2000" u="none" cap="none" strike="noStrike">
                <a:solidFill>
                  <a:schemeClr val="dk1"/>
                </a:solidFill>
                <a:latin typeface="Arial"/>
                <a:ea typeface="Arial"/>
                <a:cs typeface="Arial"/>
                <a:sym typeface="Arial"/>
              </a:defRPr>
            </a:lvl9pPr>
          </a:lstStyle>
          <a:p/>
        </p:txBody>
      </p:sp>
      <p:sp>
        <p:nvSpPr>
          <p:cNvPr id="336" name="Google Shape;336;p22"/>
          <p:cNvSpPr txBox="1"/>
          <p:nvPr>
            <p:ph idx="1" type="body"/>
          </p:nvPr>
        </p:nvSpPr>
        <p:spPr>
          <a:xfrm>
            <a:off x="1792288" y="4025503"/>
            <a:ext cx="5486400" cy="60364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10"/>
              <a:buNone/>
              <a:defRPr sz="1400"/>
            </a:lvl1pPr>
            <a:lvl2pPr indent="-228600" lvl="1" marL="914400" algn="l">
              <a:spcBef>
                <a:spcPts val="240"/>
              </a:spcBef>
              <a:spcAft>
                <a:spcPts val="0"/>
              </a:spcAft>
              <a:buSzPts val="720"/>
              <a:buNone/>
              <a:defRPr sz="1200"/>
            </a:lvl2pPr>
            <a:lvl3pPr indent="-228600" lvl="2" marL="1371600" algn="l">
              <a:spcBef>
                <a:spcPts val="200"/>
              </a:spcBef>
              <a:spcAft>
                <a:spcPts val="0"/>
              </a:spcAft>
              <a:buSzPts val="650"/>
              <a:buNone/>
              <a:defRPr sz="1000"/>
            </a:lvl3pPr>
            <a:lvl4pPr indent="-228600" lvl="3" marL="1828800" algn="l">
              <a:spcBef>
                <a:spcPts val="180"/>
              </a:spcBef>
              <a:spcAft>
                <a:spcPts val="0"/>
              </a:spcAft>
              <a:buSzPts val="630"/>
              <a:buNone/>
              <a:defRPr sz="900"/>
            </a:lvl4pPr>
            <a:lvl5pPr indent="-228600" lvl="4" marL="2286000" algn="l">
              <a:spcBef>
                <a:spcPts val="180"/>
              </a:spcBef>
              <a:spcAft>
                <a:spcPts val="0"/>
              </a:spcAft>
              <a:buSzPts val="675"/>
              <a:buNone/>
              <a:defRPr sz="900"/>
            </a:lvl5pPr>
            <a:lvl6pPr indent="-228600" lvl="5" marL="2743200" algn="l">
              <a:spcBef>
                <a:spcPts val="180"/>
              </a:spcBef>
              <a:spcAft>
                <a:spcPts val="0"/>
              </a:spcAft>
              <a:buSzPts val="675"/>
              <a:buNone/>
              <a:defRPr sz="900"/>
            </a:lvl6pPr>
            <a:lvl7pPr indent="-228600" lvl="6" marL="3200400" algn="l">
              <a:spcBef>
                <a:spcPts val="180"/>
              </a:spcBef>
              <a:spcAft>
                <a:spcPts val="0"/>
              </a:spcAft>
              <a:buSzPts val="675"/>
              <a:buNone/>
              <a:defRPr sz="900"/>
            </a:lvl7pPr>
            <a:lvl8pPr indent="-228600" lvl="7" marL="3657600" algn="l">
              <a:spcBef>
                <a:spcPts val="180"/>
              </a:spcBef>
              <a:spcAft>
                <a:spcPts val="0"/>
              </a:spcAft>
              <a:buSzPts val="675"/>
              <a:buNone/>
              <a:defRPr sz="900"/>
            </a:lvl8pPr>
            <a:lvl9pPr indent="-228600" lvl="8" marL="4114800" algn="l">
              <a:spcBef>
                <a:spcPts val="180"/>
              </a:spcBef>
              <a:spcAft>
                <a:spcPts val="0"/>
              </a:spcAft>
              <a:buSzPts val="675"/>
              <a:buNone/>
              <a:defRPr sz="900"/>
            </a:lvl9pPr>
          </a:lstStyle>
          <a:p/>
        </p:txBody>
      </p:sp>
      <p:sp>
        <p:nvSpPr>
          <p:cNvPr id="337" name="Google Shape;337;p22"/>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8" name="Google Shape;338;p22"/>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9" name="Google Shape;339;p22"/>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40" name="Shape 340"/>
        <p:cNvGrpSpPr/>
        <p:nvPr/>
      </p:nvGrpSpPr>
      <p:grpSpPr>
        <a:xfrm>
          <a:off x="0" y="0"/>
          <a:ext cx="0" cy="0"/>
          <a:chOff x="0" y="0"/>
          <a:chExt cx="0" cy="0"/>
        </a:xfrm>
      </p:grpSpPr>
      <p:sp>
        <p:nvSpPr>
          <p:cNvPr id="341" name="Google Shape;341;p23"/>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2" name="Google Shape;342;p23"/>
          <p:cNvSpPr txBox="1"/>
          <p:nvPr>
            <p:ph idx="1" type="body"/>
          </p:nvPr>
        </p:nvSpPr>
        <p:spPr>
          <a:xfrm rot="5400000">
            <a:off x="2872978" y="-1215628"/>
            <a:ext cx="3398044" cy="82296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43" name="Google Shape;343;p23"/>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23"/>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23"/>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46" name="Shape 346"/>
        <p:cNvGrpSpPr/>
        <p:nvPr/>
      </p:nvGrpSpPr>
      <p:grpSpPr>
        <a:xfrm>
          <a:off x="0" y="0"/>
          <a:ext cx="0" cy="0"/>
          <a:chOff x="0" y="0"/>
          <a:chExt cx="0" cy="0"/>
        </a:xfrm>
      </p:grpSpPr>
      <p:sp>
        <p:nvSpPr>
          <p:cNvPr id="347" name="Google Shape;347;p24"/>
          <p:cNvSpPr txBox="1"/>
          <p:nvPr>
            <p:ph type="title"/>
          </p:nvPr>
        </p:nvSpPr>
        <p:spPr>
          <a:xfrm rot="5400000">
            <a:off x="5463183" y="1374577"/>
            <a:ext cx="4389834"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8" name="Google Shape;348;p24"/>
          <p:cNvSpPr txBox="1"/>
          <p:nvPr>
            <p:ph idx="1" type="body"/>
          </p:nvPr>
        </p:nvSpPr>
        <p:spPr>
          <a:xfrm rot="5400000">
            <a:off x="1272183" y="-606623"/>
            <a:ext cx="4389834" cy="6019800"/>
          </a:xfrm>
          <a:prstGeom prst="rect">
            <a:avLst/>
          </a:prstGeom>
          <a:noFill/>
          <a:ln>
            <a:noFill/>
          </a:ln>
        </p:spPr>
        <p:txBody>
          <a:bodyPr anchorCtr="0" anchor="t" bIns="45700" lIns="91425" spcFirstLastPara="1" rIns="91425" wrap="square" tIns="45700">
            <a:noAutofit/>
          </a:bodyPr>
          <a:lstStyle>
            <a:lvl1pPr indent="-302895" lvl="0" marL="457200" algn="l">
              <a:spcBef>
                <a:spcPts val="360"/>
              </a:spcBef>
              <a:spcAft>
                <a:spcPts val="0"/>
              </a:spcAft>
              <a:buSzPts val="1170"/>
              <a:buChar char="■"/>
              <a:defRPr/>
            </a:lvl1pPr>
            <a:lvl2pPr indent="-297180" lvl="1" marL="914400" algn="l">
              <a:spcBef>
                <a:spcPts val="360"/>
              </a:spcBef>
              <a:spcAft>
                <a:spcPts val="0"/>
              </a:spcAft>
              <a:buSzPts val="1080"/>
              <a:buChar char="❑"/>
              <a:defRPr/>
            </a:lvl2pPr>
            <a:lvl3pPr indent="-302894" lvl="2" marL="1371600" algn="l">
              <a:spcBef>
                <a:spcPts val="360"/>
              </a:spcBef>
              <a:spcAft>
                <a:spcPts val="0"/>
              </a:spcAft>
              <a:buSzPts val="1170"/>
              <a:buChar char="■"/>
              <a:defRPr/>
            </a:lvl3pPr>
            <a:lvl4pPr indent="-308610" lvl="3" marL="1828800" algn="l">
              <a:spcBef>
                <a:spcPts val="360"/>
              </a:spcBef>
              <a:spcAft>
                <a:spcPts val="0"/>
              </a:spcAft>
              <a:buSzPts val="1260"/>
              <a:buChar char="❑"/>
              <a:defRPr/>
            </a:lvl4pPr>
            <a:lvl5pPr indent="-314325" lvl="4" marL="2286000" algn="l">
              <a:spcBef>
                <a:spcPts val="360"/>
              </a:spcBef>
              <a:spcAft>
                <a:spcPts val="0"/>
              </a:spcAft>
              <a:buSzPts val="1350"/>
              <a:buChar char="▪"/>
              <a:defRPr/>
            </a:lvl5pPr>
            <a:lvl6pPr indent="-314325" lvl="5" marL="2743200" algn="l">
              <a:spcBef>
                <a:spcPts val="360"/>
              </a:spcBef>
              <a:spcAft>
                <a:spcPts val="0"/>
              </a:spcAft>
              <a:buSzPts val="1350"/>
              <a:buChar char="▪"/>
              <a:defRPr/>
            </a:lvl6pPr>
            <a:lvl7pPr indent="-314325" lvl="6" marL="3200400" algn="l">
              <a:spcBef>
                <a:spcPts val="360"/>
              </a:spcBef>
              <a:spcAft>
                <a:spcPts val="0"/>
              </a:spcAft>
              <a:buSzPts val="1350"/>
              <a:buChar char="▪"/>
              <a:defRPr/>
            </a:lvl7pPr>
            <a:lvl8pPr indent="-314325" lvl="7" marL="3657600" algn="l">
              <a:spcBef>
                <a:spcPts val="360"/>
              </a:spcBef>
              <a:spcAft>
                <a:spcPts val="0"/>
              </a:spcAft>
              <a:buSzPts val="1350"/>
              <a:buChar char="▪"/>
              <a:defRPr/>
            </a:lvl8pPr>
            <a:lvl9pPr indent="-314325" lvl="8" marL="4114800" algn="l">
              <a:spcBef>
                <a:spcPts val="360"/>
              </a:spcBef>
              <a:spcAft>
                <a:spcPts val="0"/>
              </a:spcAft>
              <a:buSzPts val="1350"/>
              <a:buChar char="▪"/>
              <a:defRPr/>
            </a:lvl9pPr>
          </a:lstStyle>
          <a:p/>
        </p:txBody>
      </p:sp>
      <p:sp>
        <p:nvSpPr>
          <p:cNvPr id="349" name="Google Shape;349;p24"/>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0" name="Google Shape;350;p24"/>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24"/>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algn="r">
              <a:spcBef>
                <a:spcPts val="0"/>
              </a:spcBef>
              <a:spcAft>
                <a:spcPts val="0"/>
              </a:spcAft>
              <a:buNone/>
              <a:defRPr sz="1200">
                <a:solidFill>
                  <a:schemeClr val="dk1"/>
                </a:solidFill>
                <a:latin typeface="Arial"/>
                <a:ea typeface="Arial"/>
                <a:cs typeface="Arial"/>
                <a:sym typeface="Arial"/>
              </a:defRPr>
            </a:lvl1pPr>
            <a:lvl2pPr indent="0" lvl="1" marL="0" algn="r">
              <a:spcBef>
                <a:spcPts val="0"/>
              </a:spcBef>
              <a:spcAft>
                <a:spcPts val="0"/>
              </a:spcAft>
              <a:buNone/>
              <a:defRPr sz="1200">
                <a:solidFill>
                  <a:schemeClr val="dk1"/>
                </a:solidFill>
                <a:latin typeface="Arial"/>
                <a:ea typeface="Arial"/>
                <a:cs typeface="Arial"/>
                <a:sym typeface="Arial"/>
              </a:defRPr>
            </a:lvl2pPr>
            <a:lvl3pPr indent="0" lvl="2" marL="0" algn="r">
              <a:spcBef>
                <a:spcPts val="0"/>
              </a:spcBef>
              <a:spcAft>
                <a:spcPts val="0"/>
              </a:spcAft>
              <a:buNone/>
              <a:defRPr sz="1200">
                <a:solidFill>
                  <a:schemeClr val="dk1"/>
                </a:solidFill>
                <a:latin typeface="Arial"/>
                <a:ea typeface="Arial"/>
                <a:cs typeface="Arial"/>
                <a:sym typeface="Arial"/>
              </a:defRPr>
            </a:lvl3pPr>
            <a:lvl4pPr indent="0" lvl="3" marL="0" algn="r">
              <a:spcBef>
                <a:spcPts val="0"/>
              </a:spcBef>
              <a:spcAft>
                <a:spcPts val="0"/>
              </a:spcAft>
              <a:buNone/>
              <a:defRPr sz="1200">
                <a:solidFill>
                  <a:schemeClr val="dk1"/>
                </a:solidFill>
                <a:latin typeface="Arial"/>
                <a:ea typeface="Arial"/>
                <a:cs typeface="Arial"/>
                <a:sym typeface="Arial"/>
              </a:defRPr>
            </a:lvl4pPr>
            <a:lvl5pPr indent="0" lvl="4" marL="0" algn="r">
              <a:spcBef>
                <a:spcPts val="0"/>
              </a:spcBef>
              <a:spcAft>
                <a:spcPts val="0"/>
              </a:spcAft>
              <a:buNone/>
              <a:defRPr sz="1200">
                <a:solidFill>
                  <a:schemeClr val="dk1"/>
                </a:solidFill>
                <a:latin typeface="Arial"/>
                <a:ea typeface="Arial"/>
                <a:cs typeface="Arial"/>
                <a:sym typeface="Arial"/>
              </a:defRPr>
            </a:lvl5pPr>
            <a:lvl6pPr indent="0" lvl="5" marL="0" algn="r">
              <a:spcBef>
                <a:spcPts val="0"/>
              </a:spcBef>
              <a:spcAft>
                <a:spcPts val="0"/>
              </a:spcAft>
              <a:buNone/>
              <a:defRPr sz="1200">
                <a:solidFill>
                  <a:schemeClr val="dk1"/>
                </a:solidFill>
                <a:latin typeface="Arial"/>
                <a:ea typeface="Arial"/>
                <a:cs typeface="Arial"/>
                <a:sym typeface="Arial"/>
              </a:defRPr>
            </a:lvl6pPr>
            <a:lvl7pPr indent="0" lvl="6" marL="0" algn="r">
              <a:spcBef>
                <a:spcPts val="0"/>
              </a:spcBef>
              <a:spcAft>
                <a:spcPts val="0"/>
              </a:spcAft>
              <a:buNone/>
              <a:defRPr sz="1200">
                <a:solidFill>
                  <a:schemeClr val="dk1"/>
                </a:solidFill>
                <a:latin typeface="Arial"/>
                <a:ea typeface="Arial"/>
                <a:cs typeface="Arial"/>
                <a:sym typeface="Arial"/>
              </a:defRPr>
            </a:lvl7pPr>
            <a:lvl8pPr indent="0" lvl="7" marL="0" algn="r">
              <a:spcBef>
                <a:spcPts val="0"/>
              </a:spcBef>
              <a:spcAft>
                <a:spcPts val="0"/>
              </a:spcAft>
              <a:buNone/>
              <a:defRPr sz="1200">
                <a:solidFill>
                  <a:schemeClr val="dk1"/>
                </a:solidFill>
                <a:latin typeface="Arial"/>
                <a:ea typeface="Arial"/>
                <a:cs typeface="Arial"/>
                <a:sym typeface="Arial"/>
              </a:defRPr>
            </a:lvl8pPr>
            <a:lvl9pPr indent="0" lvl="8" marL="0" algn="r">
              <a:spcBef>
                <a:spcPts val="0"/>
              </a:spcBef>
              <a:spcAft>
                <a:spcPts val="0"/>
              </a:spcAft>
              <a:buNone/>
              <a:defRPr sz="1200">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4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2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2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2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2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2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2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200" u="none" cap="none" strike="noStrike">
                <a:solidFill>
                  <a:schemeClr val="dk2"/>
                </a:solidFill>
                <a:latin typeface="Arial"/>
                <a:ea typeface="Arial"/>
                <a:cs typeface="Arial"/>
                <a:sym typeface="Arial"/>
              </a:defRPr>
            </a:lvl9pPr>
          </a:lstStyle>
          <a:p/>
        </p:txBody>
      </p:sp>
      <p:sp>
        <p:nvSpPr>
          <p:cNvPr id="275" name="Google Shape;275;p13"/>
          <p:cNvSpPr txBox="1"/>
          <p:nvPr>
            <p:ph idx="1" type="body"/>
          </p:nvPr>
        </p:nvSpPr>
        <p:spPr>
          <a:xfrm>
            <a:off x="457200" y="1200150"/>
            <a:ext cx="8229600" cy="3398044"/>
          </a:xfrm>
          <a:prstGeom prst="rect">
            <a:avLst/>
          </a:prstGeom>
          <a:noFill/>
          <a:ln>
            <a:noFill/>
          </a:ln>
        </p:spPr>
        <p:txBody>
          <a:bodyPr anchorCtr="0" anchor="t" bIns="45700" lIns="91425" spcFirstLastPara="1" rIns="91425" wrap="square" tIns="45700">
            <a:noAutofit/>
          </a:bodyPr>
          <a:lstStyle>
            <a:lvl1pPr indent="-352425" lvl="0" marL="457200" marR="0" rtl="0" algn="l">
              <a:spcBef>
                <a:spcPts val="600"/>
              </a:spcBef>
              <a:spcAft>
                <a:spcPts val="0"/>
              </a:spcAft>
              <a:buClr>
                <a:schemeClr val="accent1"/>
              </a:buClr>
              <a:buSzPts val="1950"/>
              <a:buFont typeface="Noto Sans Symbols"/>
              <a:buChar char="■"/>
              <a:defRPr b="0" i="0" sz="3000" u="none" cap="none" strike="noStrike">
                <a:solidFill>
                  <a:schemeClr val="dk1"/>
                </a:solidFill>
                <a:latin typeface="Arial"/>
                <a:ea typeface="Arial"/>
                <a:cs typeface="Arial"/>
                <a:sym typeface="Arial"/>
              </a:defRPr>
            </a:lvl1pPr>
            <a:lvl2pPr indent="-327660" lvl="1" marL="914400" marR="0" rtl="0" algn="l">
              <a:spcBef>
                <a:spcPts val="520"/>
              </a:spcBef>
              <a:spcAft>
                <a:spcPts val="0"/>
              </a:spcAft>
              <a:buClr>
                <a:schemeClr val="accent2"/>
              </a:buClr>
              <a:buSzPts val="1560"/>
              <a:buFont typeface="Noto Sans Symbols"/>
              <a:buChar char="❑"/>
              <a:defRPr b="0" i="0" sz="2600" u="none" cap="none" strike="noStrike">
                <a:solidFill>
                  <a:schemeClr val="dk1"/>
                </a:solidFill>
                <a:latin typeface="Arial"/>
                <a:ea typeface="Arial"/>
                <a:cs typeface="Arial"/>
                <a:sym typeface="Arial"/>
              </a:defRPr>
            </a:lvl2pPr>
            <a:lvl3pPr indent="-319405" lvl="2" marL="1371600" marR="0" rtl="0" algn="l">
              <a:spcBef>
                <a:spcPts val="440"/>
              </a:spcBef>
              <a:spcAft>
                <a:spcPts val="0"/>
              </a:spcAft>
              <a:buClr>
                <a:schemeClr val="accent1"/>
              </a:buClr>
              <a:buSzPts val="1430"/>
              <a:buFont typeface="Noto Sans Symbols"/>
              <a:buChar char="■"/>
              <a:defRPr b="0" i="0" sz="2200" u="none" cap="none" strike="noStrike">
                <a:solidFill>
                  <a:schemeClr val="dk1"/>
                </a:solidFill>
                <a:latin typeface="Arial"/>
                <a:ea typeface="Arial"/>
                <a:cs typeface="Arial"/>
                <a:sym typeface="Arial"/>
              </a:defRPr>
            </a:lvl3pPr>
            <a:lvl4pPr indent="-317500" lvl="3" marL="1828800" marR="0" rtl="0" algn="l">
              <a:spcBef>
                <a:spcPts val="400"/>
              </a:spcBef>
              <a:spcAft>
                <a:spcPts val="0"/>
              </a:spcAft>
              <a:buClr>
                <a:schemeClr val="accent2"/>
              </a:buClr>
              <a:buSzPts val="1400"/>
              <a:buFont typeface="Noto Sans Symbols"/>
              <a:buChar char="❑"/>
              <a:defRPr b="0" i="0" sz="2000" u="none" cap="none" strike="noStrike">
                <a:solidFill>
                  <a:schemeClr val="dk1"/>
                </a:solidFill>
                <a:latin typeface="Arial"/>
                <a:ea typeface="Arial"/>
                <a:cs typeface="Arial"/>
                <a:sym typeface="Arial"/>
              </a:defRPr>
            </a:lvl4pPr>
            <a:lvl5pPr indent="-323850" lvl="4" marL="22860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5pPr>
            <a:lvl6pPr indent="-323850" lvl="5" marL="27432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6pPr>
            <a:lvl7pPr indent="-323850" lvl="6" marL="32004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7pPr>
            <a:lvl8pPr indent="-323850" lvl="7" marL="36576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8pPr>
            <a:lvl9pPr indent="-323850" lvl="8" marL="4114800" marR="0" rtl="0" algn="l">
              <a:spcBef>
                <a:spcPts val="400"/>
              </a:spcBef>
              <a:spcAft>
                <a:spcPts val="0"/>
              </a:spcAft>
              <a:buClr>
                <a:schemeClr val="accent1"/>
              </a:buClr>
              <a:buSzPts val="1500"/>
              <a:buFont typeface="Noto Sans Symbols"/>
              <a:buChar char="▪"/>
              <a:defRPr b="0" i="0" sz="2000" u="none" cap="none" strike="noStrike">
                <a:solidFill>
                  <a:schemeClr val="dk1"/>
                </a:solidFill>
                <a:latin typeface="Arial"/>
                <a:ea typeface="Arial"/>
                <a:cs typeface="Arial"/>
                <a:sym typeface="Arial"/>
              </a:defRPr>
            </a:lvl9pPr>
          </a:lstStyle>
          <a:p/>
        </p:txBody>
      </p:sp>
      <p:sp>
        <p:nvSpPr>
          <p:cNvPr id="276" name="Google Shape;276;p13"/>
          <p:cNvSpPr txBox="1"/>
          <p:nvPr>
            <p:ph idx="10" type="dt"/>
          </p:nvPr>
        </p:nvSpPr>
        <p:spPr>
          <a:xfrm>
            <a:off x="457200" y="4682728"/>
            <a:ext cx="2133600" cy="3429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7" name="Google Shape;277;p13"/>
          <p:cNvSpPr txBox="1"/>
          <p:nvPr>
            <p:ph idx="11" type="ftr"/>
          </p:nvPr>
        </p:nvSpPr>
        <p:spPr>
          <a:xfrm>
            <a:off x="3124200" y="4686300"/>
            <a:ext cx="2895600" cy="342900"/>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8" name="Google Shape;278;p13"/>
          <p:cNvSpPr txBox="1"/>
          <p:nvPr>
            <p:ph idx="12" type="sldNum"/>
          </p:nvPr>
        </p:nvSpPr>
        <p:spPr>
          <a:xfrm>
            <a:off x="6553200" y="4682728"/>
            <a:ext cx="2133600" cy="342900"/>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spcAft>
                <a:spcPts val="0"/>
              </a:spcAft>
              <a:buNone/>
              <a:defRPr b="0" i="0" sz="1200"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1200"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1200"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1200"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1200"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1200"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1200"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1200"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12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13"/>
          <p:cNvSpPr/>
          <p:nvPr/>
        </p:nvSpPr>
        <p:spPr>
          <a:xfrm>
            <a:off x="381000" y="171450"/>
            <a:ext cx="8229600" cy="457200"/>
          </a:xfrm>
          <a:custGeom>
            <a:rect b="b" l="l" r="r" t="t"/>
            <a:pathLst>
              <a:path extrusionOk="0" h="1000" w="1000">
                <a:moveTo>
                  <a:pt x="0" y="1000"/>
                </a:moveTo>
                <a:lnTo>
                  <a:pt x="0" y="0"/>
                </a:lnTo>
                <a:lnTo>
                  <a:pt x="1000" y="0"/>
                </a:lnTo>
              </a:path>
            </a:pathLst>
          </a:custGeom>
          <a:noFill/>
          <a:ln cap="flat" cmpd="sng" w="19050">
            <a:solidFill>
              <a:schemeClr val="accent1"/>
            </a:solidFill>
            <a:prstDash val="solid"/>
            <a:miter lim="800000"/>
            <a:headEnd len="med" w="med" type="none"/>
            <a:tailEnd len="med" w="med"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280" name="Google Shape;280;p13"/>
          <p:cNvCxnSpPr/>
          <p:nvPr/>
        </p:nvCxnSpPr>
        <p:spPr>
          <a:xfrm>
            <a:off x="457200" y="4629150"/>
            <a:ext cx="8229600" cy="0"/>
          </a:xfrm>
          <a:prstGeom prst="straightConnector1">
            <a:avLst/>
          </a:prstGeom>
          <a:noFill/>
          <a:ln cap="flat" cmpd="sng" w="19050">
            <a:solidFill>
              <a:schemeClr val="accent1"/>
            </a:solidFill>
            <a:prstDash val="solid"/>
            <a:round/>
            <a:headEnd len="med" w="med" type="none"/>
            <a:tailEnd len="med" w="med" type="none"/>
          </a:ln>
        </p:spPr>
      </p:cxn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www.ceeol.com/search/article-detail?id=783262" TargetMode="External"/><Relationship Id="rId4" Type="http://schemas.openxmlformats.org/officeDocument/2006/relationships/hyperlink" Target="https://ieeexplore.ieee.org/abstract/document/8784518" TargetMode="External"/><Relationship Id="rId5" Type="http://schemas.openxmlformats.org/officeDocument/2006/relationships/hyperlink" Target="https://ieeexplore.ieee.org/abstract/document/9134225" TargetMode="External"/><Relationship Id="rId6" Type="http://schemas.openxmlformats.org/officeDocument/2006/relationships/hyperlink" Target="https://papers.ssrn.com/sol3/papers.cfm?abstract_id=3370769" TargetMode="External"/><Relationship Id="rId7" Type="http://schemas.openxmlformats.org/officeDocument/2006/relationships/hyperlink" Target="https://d1wqtxts1xzle7.cloudfront.net/63950067/Advanced_QR_Code_Based_Identity_Card_A_N20200717-99945-16depcq-with-cover-page-v2.pdf?Expires=1628510616&amp;Signature=dMT6qamkNpX1r5wVVIDD9rKW4F9VnXqZutkrOlKX5tHsje8deJkyfKAUDG2Et2U1JIgVk4mo3nKmzrC-naOVQSwwoJ9mb3Ep9BO7rV9ggUNNiHGnVqG-lzjqwSXf25mGGFM0PEL8GwwRkwvr2RHxqOFil0ntgueQmD1Ut7KwE7GDwZ7Tud-SRIUUZ6UoKMbcuUKgFSnFRSKJjVM38tY2j-jH7-LoTtS1Wd2kAYXMhZ5AtYGGSHnVYoOHXhIU3smhaAEr-wwz4pcbm-IlBR~wniujc8j30Jhf5NpVB41vUVU9GC6rCpR32t~roU05It0LIVCUpqyvDzNIqG0O0-eYqg__&amp;Key-Pair-Id=APKAJLOHF5GGSLRBV4Z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1wqtxts1xzle7.cloudfront.net/64435798/IRJMETS634670-with-cover-page-v2.pdf?Expires=1629221296&amp;Signature=Isr2oFGEYP-nZXmGR0w9g9bnYMPQulbHqmSUe9bXWjU~P3tPPmqLoSzYmVciliJi35T0RStOBFk6rSDegKmnIXFbOZtlpSUvQum1V6nu3Um6UzXcqjMLru0WpBXGGGExSpJtlQffKYfql6pXfC2YirVeQgGRcfRcXGzgeR4XKvoPukzjHZGnsla1RvLjtvCAo6HcmPpgW-VY9mv1S2VfRszgQhS9j6J1dbcvoX-OzYJvOOgbKNlp9TxVU1ESjBsEEJ4ZSOgjicRU8sUAYuw45wdOzoEyTqbIOyTjVP9gaVGuU~YPbN6FhZebIKao3ZqIc-H9FHHF1eY5yNDlLu3BYA__&amp;Key-Pair-Id=APKAJLOHF5GGSLRBV4ZA" TargetMode="External"/><Relationship Id="rId4" Type="http://schemas.openxmlformats.org/officeDocument/2006/relationships/hyperlink" Target="https://d1wqtxts1xzle7.cloudfront.net/66015654/IRJMETS614515.pdf?1615805634=&amp;response-content-disposition=inline%3B+filename%3DSMART_AND_UNIQUE_CARD_FOR_COLLEGE_STUDEN.pdf&amp;Expires=1629221308&amp;Signature=SLyn9qx6J-xUpjFhNckFn8V8zpob-atQg3J2C~VojLvJsXA42yPknM0fRynYWfXeBFz~FQ8eaAkHgm667atFLTgagkW73Jnog~VedRee~JgM-rzDFrjZ04kxUZ78F3ALi4-SKSLfMv1bo7b7eWYj1Zgur~PrrKeV9GgI1Z6Qi7l-8NS-XZlT4aG37wEznfl8rqHOqhKA0s6LSF64yf5hrSVddLxrUNaVam10NvA4QpmZ0Jcc0aEwHCfT3ugDDilelBmZyryYCbtXec4xYL6LjS0LUHYF0ltKotJ2zlBcLXaIK3sQ123LSgawKtPLKS8ZlKYbkwXAd4mfXAXmu8Dt~Q__&amp;Key-Pair-Id=APKAJLOHF5GGSLRBV4ZA"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ajast.net/data/uploads/11.pdf" TargetMode="External"/><Relationship Id="rId4" Type="http://schemas.openxmlformats.org/officeDocument/2006/relationships/hyperlink" Target="https://www.researchgate.net/publication/333344979_QR_code_based_Railway_e-Ticket" TargetMode="External"/><Relationship Id="rId5" Type="http://schemas.openxmlformats.org/officeDocument/2006/relationships/hyperlink" Target="https://www.researchgate.net/profile/Ali-Adil-Yassin/publication/353322811_Password_authentication_scheme_based_on_smart_card_and_QR_code/links/60f417adfb568a7098b9cf02/Password-authentication-scheme-based-on-smart-card-and-QR-code.pdf"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5"/>
          <p:cNvSpPr txBox="1"/>
          <p:nvPr>
            <p:ph type="ctrTitle"/>
          </p:nvPr>
        </p:nvSpPr>
        <p:spPr>
          <a:xfrm>
            <a:off x="824000" y="10042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QR based ID Card to Quick Identification &amp; Verification - Flask Application</a:t>
            </a:r>
            <a:endParaRPr/>
          </a:p>
        </p:txBody>
      </p:sp>
      <p:sp>
        <p:nvSpPr>
          <p:cNvPr id="357" name="Google Shape;357;p25"/>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generate PDF using FPDF</a:t>
            </a:r>
            <a:endParaRPr/>
          </a:p>
        </p:txBody>
      </p:sp>
      <p:sp>
        <p:nvSpPr>
          <p:cNvPr id="410" name="Google Shape;410;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Fpdf is an open source library used to generate pdf’s with required font’s etc.</a:t>
            </a:r>
            <a:endParaRPr sz="1400"/>
          </a:p>
          <a:p>
            <a:pPr indent="-317500" lvl="0" marL="457200" rtl="0" algn="l">
              <a:spcBef>
                <a:spcPts val="0"/>
              </a:spcBef>
              <a:spcAft>
                <a:spcPts val="0"/>
              </a:spcAft>
              <a:buSzPts val="1400"/>
              <a:buAutoNum type="arabicPeriod"/>
            </a:pPr>
            <a:r>
              <a:rPr lang="en" sz="1400"/>
              <a:t>Fpdf also contains fonts folder and any other dependencies required to generate a pdf.</a:t>
            </a:r>
            <a:endParaRPr sz="1400"/>
          </a:p>
          <a:p>
            <a:pPr indent="-317500" lvl="0" marL="457200" rtl="0" algn="l">
              <a:spcBef>
                <a:spcPts val="0"/>
              </a:spcBef>
              <a:spcAft>
                <a:spcPts val="0"/>
              </a:spcAft>
              <a:buSzPts val="1400"/>
              <a:buAutoNum type="arabicPeriod"/>
            </a:pPr>
            <a:r>
              <a:rPr lang="en" sz="1400"/>
              <a:t>We can write anything into the pdf including strings, images, urls, any multimedia.</a:t>
            </a:r>
            <a:endParaRPr sz="1400"/>
          </a:p>
          <a:p>
            <a:pPr indent="-317500" lvl="0" marL="457200" rtl="0" algn="l">
              <a:spcBef>
                <a:spcPts val="0"/>
              </a:spcBef>
              <a:spcAft>
                <a:spcPts val="0"/>
              </a:spcAft>
              <a:buSzPts val="1400"/>
              <a:buAutoNum type="arabicPeriod"/>
            </a:pPr>
            <a:r>
              <a:rPr lang="en" sz="1400"/>
              <a:t>All of the content should be placed into the exact </a:t>
            </a:r>
            <a:r>
              <a:rPr lang="en" sz="1400"/>
              <a:t>position</a:t>
            </a:r>
            <a:r>
              <a:rPr lang="en" sz="1400"/>
              <a:t> using x,y axis </a:t>
            </a:r>
            <a:r>
              <a:rPr lang="en" sz="1400"/>
              <a:t>coordinates</a:t>
            </a:r>
            <a:r>
              <a:rPr lang="en" sz="1400"/>
              <a:t>.</a:t>
            </a:r>
            <a:endParaRPr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id="415" name="Google Shape;415;p35"/>
          <p:cNvPicPr preferRelativeResize="0"/>
          <p:nvPr/>
        </p:nvPicPr>
        <p:blipFill>
          <a:blip r:embed="rId3">
            <a:alphaModFix/>
          </a:blip>
          <a:stretch>
            <a:fillRect/>
          </a:stretch>
        </p:blipFill>
        <p:spPr>
          <a:xfrm>
            <a:off x="619125" y="2445750"/>
            <a:ext cx="7905750" cy="1771650"/>
          </a:xfrm>
          <a:prstGeom prst="rect">
            <a:avLst/>
          </a:prstGeom>
          <a:noFill/>
          <a:ln>
            <a:noFill/>
          </a:ln>
        </p:spPr>
      </p:pic>
      <p:pic>
        <p:nvPicPr>
          <p:cNvPr id="416" name="Google Shape;416;p35"/>
          <p:cNvPicPr preferRelativeResize="0"/>
          <p:nvPr/>
        </p:nvPicPr>
        <p:blipFill>
          <a:blip r:embed="rId4">
            <a:alphaModFix/>
          </a:blip>
          <a:stretch>
            <a:fillRect/>
          </a:stretch>
        </p:blipFill>
        <p:spPr>
          <a:xfrm>
            <a:off x="3333563" y="864900"/>
            <a:ext cx="2476875" cy="13131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Proposed Model and Design</a:t>
            </a:r>
            <a:endParaRPr/>
          </a:p>
        </p:txBody>
      </p:sp>
      <p:sp>
        <p:nvSpPr>
          <p:cNvPr id="422" name="Google Shape;422;p36"/>
          <p:cNvSpPr txBox="1"/>
          <p:nvPr>
            <p:ph idx="1" type="body"/>
          </p:nvPr>
        </p:nvSpPr>
        <p:spPr>
          <a:xfrm>
            <a:off x="1303800" y="1689800"/>
            <a:ext cx="7030500" cy="2541600"/>
          </a:xfrm>
          <a:prstGeom prst="rect">
            <a:avLst/>
          </a:prstGeom>
        </p:spPr>
        <p:txBody>
          <a:bodyPr anchorCtr="0" anchor="t" bIns="91425" lIns="91425" spcFirstLastPara="1" rIns="91425" wrap="square" tIns="91425">
            <a:noAutofit/>
          </a:bodyPr>
          <a:lstStyle/>
          <a:p>
            <a:pPr indent="-317500" lvl="0" marL="457200" rtl="0" algn="just">
              <a:lnSpc>
                <a:spcPct val="163636"/>
              </a:lnSpc>
              <a:spcBef>
                <a:spcPts val="1200"/>
              </a:spcBef>
              <a:spcAft>
                <a:spcPts val="0"/>
              </a:spcAft>
              <a:buClr>
                <a:srgbClr val="000000"/>
              </a:buClr>
              <a:buSzPts val="1400"/>
              <a:buChar char="●"/>
            </a:pPr>
            <a:r>
              <a:rPr lang="en" sz="1400">
                <a:solidFill>
                  <a:srgbClr val="000000"/>
                </a:solidFill>
              </a:rPr>
              <a:t>We propose to develop a web portal where all the student information is stored in a database. This helps both the office staff and student to easily access the information stored in database accordingly to their access rights. </a:t>
            </a:r>
            <a:endParaRPr sz="1400">
              <a:solidFill>
                <a:srgbClr val="000000"/>
              </a:solidFill>
            </a:endParaRPr>
          </a:p>
          <a:p>
            <a:pPr indent="-317500" lvl="0" marL="457200" rtl="0" algn="just">
              <a:lnSpc>
                <a:spcPct val="163636"/>
              </a:lnSpc>
              <a:spcBef>
                <a:spcPts val="0"/>
              </a:spcBef>
              <a:spcAft>
                <a:spcPts val="0"/>
              </a:spcAft>
              <a:buClr>
                <a:srgbClr val="000000"/>
              </a:buClr>
              <a:buSzPts val="1400"/>
              <a:buChar char="●"/>
            </a:pPr>
            <a:r>
              <a:rPr lang="en" sz="1400">
                <a:solidFill>
                  <a:srgbClr val="000000"/>
                </a:solidFill>
              </a:rPr>
              <a:t>Only admin/office staff can create a student record using the registration form. When a student record is created, all the information of the form is stored in the database, and login credentials are sent to the student via email. </a:t>
            </a:r>
            <a:endParaRPr sz="1400">
              <a:solidFill>
                <a:srgbClr val="000000"/>
              </a:solidFill>
            </a:endParaRPr>
          </a:p>
          <a:p>
            <a:pPr indent="-317500" lvl="0" marL="457200" rtl="0" algn="just">
              <a:lnSpc>
                <a:spcPct val="163636"/>
              </a:lnSpc>
              <a:spcBef>
                <a:spcPts val="0"/>
              </a:spcBef>
              <a:spcAft>
                <a:spcPts val="0"/>
              </a:spcAft>
              <a:buClr>
                <a:srgbClr val="000000"/>
              </a:buClr>
              <a:buSzPts val="1400"/>
              <a:buChar char="●"/>
            </a:pPr>
            <a:r>
              <a:rPr lang="en" sz="1400">
                <a:solidFill>
                  <a:srgbClr val="000000"/>
                </a:solidFill>
              </a:rPr>
              <a:t>Now the student can login into the system, view his/her profile download their ID card which will be having an QR code on it. </a:t>
            </a:r>
            <a:endParaRPr sz="1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7"/>
          <p:cNvSpPr txBox="1"/>
          <p:nvPr>
            <p:ph idx="1" type="body"/>
          </p:nvPr>
        </p:nvSpPr>
        <p:spPr>
          <a:xfrm>
            <a:off x="1303800" y="1405725"/>
            <a:ext cx="7030500" cy="3126000"/>
          </a:xfrm>
          <a:prstGeom prst="rect">
            <a:avLst/>
          </a:prstGeom>
        </p:spPr>
        <p:txBody>
          <a:bodyPr anchorCtr="0" anchor="t" bIns="91425" lIns="91425" spcFirstLastPara="1" rIns="91425" wrap="square" tIns="91425">
            <a:noAutofit/>
          </a:bodyPr>
          <a:lstStyle/>
          <a:p>
            <a:pPr indent="-323850" lvl="0" marL="457200" rtl="0" algn="just">
              <a:lnSpc>
                <a:spcPct val="163636"/>
              </a:lnSpc>
              <a:spcBef>
                <a:spcPts val="1200"/>
              </a:spcBef>
              <a:spcAft>
                <a:spcPts val="0"/>
              </a:spcAft>
              <a:buClr>
                <a:srgbClr val="000000"/>
              </a:buClr>
              <a:buSzPts val="1500"/>
              <a:buChar char="●"/>
            </a:pPr>
            <a:r>
              <a:rPr lang="en" sz="1500">
                <a:solidFill>
                  <a:srgbClr val="000000"/>
                </a:solidFill>
              </a:rPr>
              <a:t>This qr code can be scanned to fetch all student information when the user logged in is the admin/office staff. </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The student can generate an bonafide certificate on their own from their profile section after logging in using login credentials received via mail.. </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Based on the roles assigned for the students, office staff are redirected to their respective dashboard pages and certain features can be accessed.</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Gym admin can access student gym related information only  by scanning student qr code.</a:t>
            </a:r>
            <a:endParaRPr sz="15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38"/>
          <p:cNvSpPr txBox="1"/>
          <p:nvPr>
            <p:ph idx="1" type="body"/>
          </p:nvPr>
        </p:nvSpPr>
        <p:spPr>
          <a:xfrm>
            <a:off x="1303800" y="831800"/>
            <a:ext cx="7030500" cy="3699900"/>
          </a:xfrm>
          <a:prstGeom prst="rect">
            <a:avLst/>
          </a:prstGeom>
        </p:spPr>
        <p:txBody>
          <a:bodyPr anchorCtr="0" anchor="t" bIns="91425" lIns="91425" spcFirstLastPara="1" rIns="91425" wrap="square" tIns="91425">
            <a:noAutofit/>
          </a:bodyPr>
          <a:lstStyle/>
          <a:p>
            <a:pPr indent="-323850" lvl="0" marL="457200" rtl="0" algn="just">
              <a:lnSpc>
                <a:spcPct val="163636"/>
              </a:lnSpc>
              <a:spcBef>
                <a:spcPts val="1200"/>
              </a:spcBef>
              <a:spcAft>
                <a:spcPts val="0"/>
              </a:spcAft>
              <a:buClr>
                <a:srgbClr val="000000"/>
              </a:buClr>
              <a:buSzPts val="1500"/>
              <a:buChar char="●"/>
            </a:pPr>
            <a:r>
              <a:rPr lang="en" sz="1500">
                <a:solidFill>
                  <a:srgbClr val="000000"/>
                </a:solidFill>
              </a:rPr>
              <a:t>Library admin can get student library related information only by scanning the student id card qr code.</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Library admin can also assign books after scanning student id qr code.</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Whenever someone scans student id card qr code, the student gets a notification mail that someone is accessing their information.</a:t>
            </a:r>
            <a:endParaRPr sz="1500">
              <a:solidFill>
                <a:srgbClr val="000000"/>
              </a:solidFill>
            </a:endParaRPr>
          </a:p>
          <a:p>
            <a:pPr indent="-323850" lvl="0" marL="457200" rtl="0" algn="just">
              <a:lnSpc>
                <a:spcPct val="163636"/>
              </a:lnSpc>
              <a:spcBef>
                <a:spcPts val="0"/>
              </a:spcBef>
              <a:spcAft>
                <a:spcPts val="0"/>
              </a:spcAft>
              <a:buClr>
                <a:srgbClr val="000000"/>
              </a:buClr>
              <a:buSzPts val="1500"/>
              <a:buChar char="●"/>
            </a:pPr>
            <a:r>
              <a:rPr lang="en" sz="1500">
                <a:solidFill>
                  <a:srgbClr val="000000"/>
                </a:solidFill>
              </a:rPr>
              <a:t>Even if anyone other than admin role try to access student information by scanning student id card qr code, no information will be fetched.</a:t>
            </a:r>
            <a:endParaRPr sz="15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3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Screenshots</a:t>
            </a:r>
            <a:endParaRPr/>
          </a:p>
        </p:txBody>
      </p:sp>
      <p:pic>
        <p:nvPicPr>
          <p:cNvPr id="438" name="Google Shape;438;p39"/>
          <p:cNvPicPr preferRelativeResize="0"/>
          <p:nvPr/>
        </p:nvPicPr>
        <p:blipFill>
          <a:blip r:embed="rId3">
            <a:alphaModFix/>
          </a:blip>
          <a:stretch>
            <a:fillRect/>
          </a:stretch>
        </p:blipFill>
        <p:spPr>
          <a:xfrm>
            <a:off x="1303800" y="1597875"/>
            <a:ext cx="7262988" cy="324082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Contact Us</a:t>
            </a:r>
            <a:endParaRPr/>
          </a:p>
        </p:txBody>
      </p:sp>
      <p:pic>
        <p:nvPicPr>
          <p:cNvPr id="444" name="Google Shape;444;p40"/>
          <p:cNvPicPr preferRelativeResize="0"/>
          <p:nvPr/>
        </p:nvPicPr>
        <p:blipFill>
          <a:blip r:embed="rId3">
            <a:alphaModFix/>
          </a:blip>
          <a:stretch>
            <a:fillRect/>
          </a:stretch>
        </p:blipFill>
        <p:spPr>
          <a:xfrm>
            <a:off x="1371188" y="1750275"/>
            <a:ext cx="6401629" cy="324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Office Admin Dashboard</a:t>
            </a:r>
            <a:endParaRPr/>
          </a:p>
        </p:txBody>
      </p:sp>
      <p:pic>
        <p:nvPicPr>
          <p:cNvPr id="450" name="Google Shape;450;p41"/>
          <p:cNvPicPr preferRelativeResize="0"/>
          <p:nvPr/>
        </p:nvPicPr>
        <p:blipFill>
          <a:blip r:embed="rId3">
            <a:alphaModFix/>
          </a:blip>
          <a:stretch>
            <a:fillRect/>
          </a:stretch>
        </p:blipFill>
        <p:spPr>
          <a:xfrm>
            <a:off x="152400" y="1750275"/>
            <a:ext cx="8839200" cy="29141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Library </a:t>
            </a:r>
            <a:r>
              <a:rPr lang="en"/>
              <a:t>Admin Dashboard</a:t>
            </a:r>
            <a:endParaRPr/>
          </a:p>
        </p:txBody>
      </p:sp>
      <p:pic>
        <p:nvPicPr>
          <p:cNvPr id="456" name="Google Shape;456;p42"/>
          <p:cNvPicPr preferRelativeResize="0"/>
          <p:nvPr/>
        </p:nvPicPr>
        <p:blipFill>
          <a:blip r:embed="rId3">
            <a:alphaModFix/>
          </a:blip>
          <a:stretch>
            <a:fillRect/>
          </a:stretch>
        </p:blipFill>
        <p:spPr>
          <a:xfrm>
            <a:off x="1300500" y="1597875"/>
            <a:ext cx="7219574" cy="32408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3"/>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Student Getting mail when their qr code is used from id card</a:t>
            </a:r>
            <a:endParaRPr/>
          </a:p>
        </p:txBody>
      </p:sp>
      <p:pic>
        <p:nvPicPr>
          <p:cNvPr id="462" name="Google Shape;462;p43"/>
          <p:cNvPicPr preferRelativeResize="0"/>
          <p:nvPr/>
        </p:nvPicPr>
        <p:blipFill>
          <a:blip r:embed="rId3">
            <a:alphaModFix/>
          </a:blip>
          <a:stretch>
            <a:fillRect/>
          </a:stretch>
        </p:blipFill>
        <p:spPr>
          <a:xfrm>
            <a:off x="2987925" y="1597875"/>
            <a:ext cx="2539491" cy="3240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Team Members</a:t>
            </a:r>
            <a:endParaRPr sz="3400"/>
          </a:p>
        </p:txBody>
      </p:sp>
      <p:sp>
        <p:nvSpPr>
          <p:cNvPr id="363" name="Google Shape;363;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lang="en" sz="1700"/>
              <a:t> </a:t>
            </a:r>
            <a:endParaRPr sz="1700"/>
          </a:p>
          <a:p>
            <a:pPr indent="0" lvl="0" marL="0" rtl="0" algn="l">
              <a:spcBef>
                <a:spcPts val="1200"/>
              </a:spcBef>
              <a:spcAft>
                <a:spcPts val="0"/>
              </a:spcAft>
              <a:buNone/>
            </a:pPr>
            <a:r>
              <a:t/>
            </a:r>
            <a:endParaRPr sz="1700"/>
          </a:p>
          <a:p>
            <a:pPr indent="0" lvl="0" marL="0" rtl="0" algn="l">
              <a:spcBef>
                <a:spcPts val="1200"/>
              </a:spcBef>
              <a:spcAft>
                <a:spcPts val="0"/>
              </a:spcAft>
              <a:buNone/>
            </a:pPr>
            <a:r>
              <a:rPr lang="en" sz="1700"/>
              <a:t>Class:</a:t>
            </a:r>
            <a:endParaRPr sz="1700"/>
          </a:p>
          <a:p>
            <a:pPr indent="0" lvl="0" marL="0" rtl="0" algn="l">
              <a:spcBef>
                <a:spcPts val="1200"/>
              </a:spcBef>
              <a:spcAft>
                <a:spcPts val="1200"/>
              </a:spcAft>
              <a:buNone/>
            </a:pPr>
            <a:r>
              <a:rPr lang="en" sz="1700"/>
              <a:t>Name of the Supervisor:</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Assigned Books Page</a:t>
            </a:r>
            <a:endParaRPr/>
          </a:p>
        </p:txBody>
      </p:sp>
      <p:pic>
        <p:nvPicPr>
          <p:cNvPr id="468" name="Google Shape;468;p44"/>
          <p:cNvPicPr preferRelativeResize="0"/>
          <p:nvPr/>
        </p:nvPicPr>
        <p:blipFill>
          <a:blip r:embed="rId3">
            <a:alphaModFix/>
          </a:blip>
          <a:stretch>
            <a:fillRect/>
          </a:stretch>
        </p:blipFill>
        <p:spPr>
          <a:xfrm>
            <a:off x="152400" y="1750275"/>
            <a:ext cx="8839200" cy="302466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Deploying Flask Application into Heroku</a:t>
            </a:r>
            <a:endParaRPr/>
          </a:p>
        </p:txBody>
      </p:sp>
      <p:pic>
        <p:nvPicPr>
          <p:cNvPr id="474" name="Google Shape;474;p45"/>
          <p:cNvPicPr preferRelativeResize="0"/>
          <p:nvPr/>
        </p:nvPicPr>
        <p:blipFill>
          <a:blip r:embed="rId3">
            <a:alphaModFix/>
          </a:blip>
          <a:stretch>
            <a:fillRect/>
          </a:stretch>
        </p:blipFill>
        <p:spPr>
          <a:xfrm>
            <a:off x="1303800" y="1723900"/>
            <a:ext cx="6939326" cy="3240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Student Dashboard Page</a:t>
            </a:r>
            <a:endParaRPr/>
          </a:p>
        </p:txBody>
      </p:sp>
      <p:pic>
        <p:nvPicPr>
          <p:cNvPr id="480" name="Google Shape;480;p46"/>
          <p:cNvPicPr preferRelativeResize="0"/>
          <p:nvPr/>
        </p:nvPicPr>
        <p:blipFill>
          <a:blip r:embed="rId3">
            <a:alphaModFix/>
          </a:blip>
          <a:stretch>
            <a:fillRect/>
          </a:stretch>
        </p:blipFill>
        <p:spPr>
          <a:xfrm>
            <a:off x="152400" y="1750275"/>
            <a:ext cx="8839200" cy="247221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47"/>
          <p:cNvSpPr txBox="1"/>
          <p:nvPr>
            <p:ph idx="1" type="body"/>
          </p:nvPr>
        </p:nvSpPr>
        <p:spPr>
          <a:xfrm>
            <a:off x="1303800" y="1514900"/>
            <a:ext cx="7348800" cy="301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P</a:t>
            </a:r>
            <a:r>
              <a:rPr lang="en" sz="1600"/>
              <a:t>roject can be extended to </a:t>
            </a:r>
            <a:r>
              <a:rPr lang="en" sz="1600"/>
              <a:t>develop</a:t>
            </a:r>
            <a:r>
              <a:rPr lang="en" sz="1600"/>
              <a:t> attendance system using QR ID cards allowing lecturers to take attendance of large class in small time [1].</a:t>
            </a:r>
            <a:endParaRPr sz="1600"/>
          </a:p>
          <a:p>
            <a:pPr indent="-330200" lvl="0" marL="457200" rtl="0" algn="l">
              <a:spcBef>
                <a:spcPts val="0"/>
              </a:spcBef>
              <a:spcAft>
                <a:spcPts val="0"/>
              </a:spcAft>
              <a:buSzPts val="1600"/>
              <a:buChar char="➢"/>
            </a:pPr>
            <a:r>
              <a:rPr lang="en" sz="1600"/>
              <a:t>Project uses the qrcode code class which reduces the processing time to retrieve data from QR Code [2].</a:t>
            </a:r>
            <a:endParaRPr sz="1600"/>
          </a:p>
          <a:p>
            <a:pPr indent="-330200" lvl="0" marL="457200" rtl="0" algn="l">
              <a:spcBef>
                <a:spcPts val="0"/>
              </a:spcBef>
              <a:spcAft>
                <a:spcPts val="0"/>
              </a:spcAft>
              <a:buSzPts val="1600"/>
              <a:buChar char="➢"/>
            </a:pPr>
            <a:r>
              <a:rPr lang="en" sz="1600"/>
              <a:t>Projects aims at reducing manual work by office staff [3].</a:t>
            </a:r>
            <a:endParaRPr sz="1600"/>
          </a:p>
          <a:p>
            <a:pPr indent="-330200" lvl="0" marL="457200" rtl="0" algn="l">
              <a:spcBef>
                <a:spcPts val="0"/>
              </a:spcBef>
              <a:spcAft>
                <a:spcPts val="0"/>
              </a:spcAft>
              <a:buSzPts val="1600"/>
              <a:buChar char="➢"/>
            </a:pPr>
            <a:r>
              <a:rPr lang="en" sz="1600"/>
              <a:t>QR code can be used to retrieve student information and can be extended for various college related works. Bonafide certificate allows others to verify whether student belongs to the given college or not ? [4]</a:t>
            </a:r>
            <a:endParaRPr sz="1600"/>
          </a:p>
          <a:p>
            <a:pPr indent="-330200" lvl="0" marL="457200" rtl="0" algn="l">
              <a:spcBef>
                <a:spcPts val="0"/>
              </a:spcBef>
              <a:spcAft>
                <a:spcPts val="0"/>
              </a:spcAft>
              <a:buSzPts val="1600"/>
              <a:buChar char="➢"/>
            </a:pPr>
            <a:r>
              <a:rPr lang="en" sz="1600"/>
              <a:t>Mobiles can be used to scan the QR Code. So project can be easily extended to other models without any extra cost.</a:t>
            </a:r>
            <a:endParaRPr sz="1600"/>
          </a:p>
        </p:txBody>
      </p:sp>
      <p:sp>
        <p:nvSpPr>
          <p:cNvPr id="486" name="Google Shape;486;p4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Scope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4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 Papers</a:t>
            </a:r>
            <a:endParaRPr/>
          </a:p>
        </p:txBody>
      </p:sp>
      <p:sp>
        <p:nvSpPr>
          <p:cNvPr id="492" name="Google Shape;492;p4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AutoNum type="arabicPeriod"/>
            </a:pPr>
            <a:r>
              <a:rPr lang="en" u="sng">
                <a:solidFill>
                  <a:schemeClr val="hlink"/>
                </a:solidFill>
                <a:hlinkClick r:id="rId3"/>
              </a:rPr>
              <a:t>https://www.ceeol.com/search/article-detail?id=783262</a:t>
            </a:r>
            <a:endParaRPr/>
          </a:p>
          <a:p>
            <a:pPr indent="-311150" lvl="0" marL="457200" rtl="0" algn="l">
              <a:spcBef>
                <a:spcPts val="0"/>
              </a:spcBef>
              <a:spcAft>
                <a:spcPts val="0"/>
              </a:spcAft>
              <a:buSzPts val="1300"/>
              <a:buAutoNum type="arabicPeriod"/>
            </a:pPr>
            <a:r>
              <a:rPr lang="en" u="sng">
                <a:solidFill>
                  <a:schemeClr val="hlink"/>
                </a:solidFill>
                <a:hlinkClick r:id="rId4"/>
              </a:rPr>
              <a:t>https://ieeexplore.ieee.org/abstract/document/8784518</a:t>
            </a:r>
            <a:endParaRPr/>
          </a:p>
          <a:p>
            <a:pPr indent="-311150" lvl="0" marL="457200" rtl="0" algn="l">
              <a:spcBef>
                <a:spcPts val="0"/>
              </a:spcBef>
              <a:spcAft>
                <a:spcPts val="0"/>
              </a:spcAft>
              <a:buSzPts val="1300"/>
              <a:buAutoNum type="arabicPeriod"/>
            </a:pPr>
            <a:r>
              <a:rPr lang="en" u="sng">
                <a:solidFill>
                  <a:schemeClr val="hlink"/>
                </a:solidFill>
                <a:hlinkClick r:id="rId5"/>
              </a:rPr>
              <a:t>https://ieeexplore.ieee.org/abstract/document/9134225</a:t>
            </a:r>
            <a:endParaRPr/>
          </a:p>
          <a:p>
            <a:pPr indent="-311150" lvl="0" marL="457200" rtl="0" algn="l">
              <a:spcBef>
                <a:spcPts val="0"/>
              </a:spcBef>
              <a:spcAft>
                <a:spcPts val="0"/>
              </a:spcAft>
              <a:buSzPts val="1300"/>
              <a:buAutoNum type="arabicPeriod"/>
            </a:pPr>
            <a:r>
              <a:rPr lang="en" u="sng">
                <a:solidFill>
                  <a:schemeClr val="hlink"/>
                </a:solidFill>
                <a:hlinkClick r:id="rId6"/>
              </a:rPr>
              <a:t>https://papers.ssrn.com/sol3/papers.cfm?abstract_id=3370769</a:t>
            </a:r>
            <a:r>
              <a:rPr lang="en"/>
              <a:t> </a:t>
            </a:r>
            <a:endParaRPr/>
          </a:p>
          <a:p>
            <a:pPr indent="-311150" lvl="0" marL="457200" rtl="0" algn="l">
              <a:spcBef>
                <a:spcPts val="0"/>
              </a:spcBef>
              <a:spcAft>
                <a:spcPts val="0"/>
              </a:spcAft>
              <a:buSzPts val="1300"/>
              <a:buAutoNum type="arabicPeriod"/>
            </a:pPr>
            <a:r>
              <a:rPr lang="en" u="sng">
                <a:solidFill>
                  <a:schemeClr val="hlink"/>
                </a:solidFill>
                <a:hlinkClick r:id="rId7"/>
              </a:rPr>
              <a:t>https://d1wqtxts1xzle7.cloudfront.net/63950067/Advanced_QR_Code_Based_Identity_Card_A_N20200717-99945-16depcq-with-cover-page-v2.pdf?Expires=1628510616&amp;Signature=dMT6qamkNpX1r5wVVIDD9rKW4F9VnXqZutkrOlKX5tHsje8deJkyfKAUDG2Et2U1JIgVk4mo3nKmzrC-naOVQSwwoJ9mb3Ep9BO7rV9ggUNNiHGnVqG-lzjqwSXf25mGGFM0PEL8GwwRkwvr2RHxqOFil0ntgueQmD1Ut7KwE7GDwZ7Tud-SRIUUZ6UoKMbcuUKgFSnFRSKJjVM38tY2j-jH7-LoTtS1Wd2kAYXMhZ5AtYGGSHnVYoOHXhIU3smhaAEr-wwz4pcbm-IlBR~wniujc8j30Jhf5NpVB41vUVU9GC6rCpR32t~roU05It0LIVCUpqyvDzNIqG0O0-eYqg__&amp;Key-Pair-Id=APKAJLOHF5GGSLRBV4ZA</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9"/>
          <p:cNvSpPr txBox="1"/>
          <p:nvPr>
            <p:ph idx="1" type="body"/>
          </p:nvPr>
        </p:nvSpPr>
        <p:spPr>
          <a:xfrm>
            <a:off x="1303800" y="832625"/>
            <a:ext cx="7030500" cy="369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6. 	</a:t>
            </a:r>
            <a:r>
              <a:rPr lang="en" u="sng">
                <a:solidFill>
                  <a:schemeClr val="hlink"/>
                </a:solidFill>
                <a:hlinkClick r:id="rId3"/>
              </a:rPr>
              <a:t>https://d1wqtxts1xzle7.cloudfront.net/64435798/IRJMETS634670-with-cover-page-v2.pdf?Expires=1629221296&amp;Signature=Isr2oFGEYP-nZXmGR0w9g9bnYMPQulbHqmSUe9bXWjU~P3tPPmqLoSzYmVciliJi35T0RStOBFk6rSDegKmnIXFbOZtlpSUvQum1V6nu3Um6UzXcqjMLru0WpBXGGGExSpJtlQffKYfql6pXfC2YirVeQgGRcfRcXGzgeR4XKvoPukzjHZGnsla1RvLjtvCAo6HcmPpgW-VY9mv1S2VfRszgQhS9j6J1dbcvoX-OzYJvOOgbKNlp9TxVU1ESjBsEEJ4ZSOgjicRU8sUAYuw45wdOzoEyTqbIOyTjVP9gaVGuU~YPbN6FhZebIKao3ZqIc-H9FHHF1eY5yNDlLu3BYA__&amp;Key-Pair-Id=APKAJLOHF5GGSLRBV4ZA</a:t>
            </a:r>
            <a:endParaRPr/>
          </a:p>
          <a:p>
            <a:pPr indent="0" lvl="0" marL="0" rtl="0" algn="l">
              <a:spcBef>
                <a:spcPts val="1200"/>
              </a:spcBef>
              <a:spcAft>
                <a:spcPts val="1200"/>
              </a:spcAft>
              <a:buNone/>
            </a:pPr>
            <a:r>
              <a:rPr lang="en"/>
              <a:t>7.	</a:t>
            </a:r>
            <a:r>
              <a:rPr lang="en" u="sng">
                <a:solidFill>
                  <a:schemeClr val="hlink"/>
                </a:solidFill>
                <a:hlinkClick r:id="rId4"/>
              </a:rPr>
              <a:t>https://d1wqtxts1xzle7.cloudfront.net/66015654/IRJMETS614515.pdf?1615805634=&amp;response-content-disposition=inline%3B+filename%3DSMART_AND_UNIQUE_CARD_FOR_COLLEGE_STUDEN.pdf&amp;Expires=1629221308&amp;Signature=SLyn9qx6J-xUpjFhNckFn8V8zpob-atQg3J2C~VojLvJsXA42yPknM0fRynYWfXeBFz~FQ8eaAkHgm667atFLTgagkW73Jnog~VedRee~JgM-rzDFrjZ04kxUZ78F3ALi4-SKSLfMv1bo7b7eWYj1Zgur~PrrKeV9GgI1Z6Qi7l-8NS-XZlT4aG37wEznfl8rqHOqhKA0s6LSF64yf5hrSVddLxrUNaVam10NvA4QpmZ0Jcc0aEwHCfT3ugDDilelBmZyryYCbtXec4xYL6LjS0LUHYF0ltKotJ2zlBcLXaIK3sQ123LSgawKtPLKS8ZlKYbkwXAd4mfXAXmu8Dt~Q__&amp;Key-Pair-Id=APKAJLOHF5GGSLRBV4Z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0"/>
          <p:cNvSpPr txBox="1"/>
          <p:nvPr>
            <p:ph idx="1" type="body"/>
          </p:nvPr>
        </p:nvSpPr>
        <p:spPr>
          <a:xfrm>
            <a:off x="1303800" y="846050"/>
            <a:ext cx="7030500" cy="368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8.  </a:t>
            </a:r>
            <a:r>
              <a:rPr lang="en" u="sng">
                <a:solidFill>
                  <a:schemeClr val="accent5"/>
                </a:solidFill>
                <a:hlinkClick r:id="rId3">
                  <a:extLst>
                    <a:ext uri="{A12FA001-AC4F-418D-AE19-62706E023703}">
                      <ahyp:hlinkClr val="tx"/>
                    </a:ext>
                  </a:extLst>
                </a:hlinkClick>
              </a:rPr>
              <a:t>http://ajast.net/data/uploads/11.pdf</a:t>
            </a:r>
            <a:endParaRPr/>
          </a:p>
          <a:p>
            <a:pPr indent="0" lvl="0" marL="0" rtl="0" algn="l">
              <a:spcBef>
                <a:spcPts val="1200"/>
              </a:spcBef>
              <a:spcAft>
                <a:spcPts val="0"/>
              </a:spcAft>
              <a:buNone/>
            </a:pPr>
            <a:r>
              <a:rPr lang="en"/>
              <a:t>9.  </a:t>
            </a:r>
            <a:r>
              <a:rPr lang="en" u="sng">
                <a:solidFill>
                  <a:schemeClr val="accent5"/>
                </a:solidFill>
                <a:hlinkClick r:id="rId4">
                  <a:extLst>
                    <a:ext uri="{A12FA001-AC4F-418D-AE19-62706E023703}">
                      <ahyp:hlinkClr val="tx"/>
                    </a:ext>
                  </a:extLst>
                </a:hlinkClick>
              </a:rPr>
              <a:t>https://www.researchgate.net/publication/333344979_QR_code_based_Railway_e-Ticket</a:t>
            </a:r>
            <a:endParaRPr/>
          </a:p>
          <a:p>
            <a:pPr indent="0" lvl="0" marL="0" rtl="0" algn="l">
              <a:spcBef>
                <a:spcPts val="1200"/>
              </a:spcBef>
              <a:spcAft>
                <a:spcPts val="0"/>
              </a:spcAft>
              <a:buNone/>
            </a:pPr>
            <a:r>
              <a:rPr lang="en"/>
              <a:t>10.  </a:t>
            </a:r>
            <a:endParaRPr/>
          </a:p>
          <a:p>
            <a:pPr indent="0" lvl="0" marL="0" rtl="0" algn="l">
              <a:spcBef>
                <a:spcPts val="1200"/>
              </a:spcBef>
              <a:spcAft>
                <a:spcPts val="1200"/>
              </a:spcAft>
              <a:buNone/>
            </a:pPr>
            <a:r>
              <a:rPr lang="en" u="sng">
                <a:solidFill>
                  <a:schemeClr val="accent5"/>
                </a:solidFill>
                <a:hlinkClick r:id="rId5">
                  <a:extLst>
                    <a:ext uri="{A12FA001-AC4F-418D-AE19-62706E023703}">
                      <ahyp:hlinkClr val="tx"/>
                    </a:ext>
                  </a:extLst>
                </a:hlinkClick>
              </a:rPr>
              <a:t>https://www.researchgate.net/profile/Ali-Adil-Yassin/publication/353322811_Password_authentication_scheme_based_on_smart_card_and_QR_code/links/60f417adfb568a7098b9cf02/Password-authentication-scheme-based-on-smart-card-and-QR-code.pdf</a:t>
            </a:r>
            <a:r>
              <a:rPr lang="en"/>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pic>
        <p:nvPicPr>
          <p:cNvPr id="507" name="Google Shape;507;p51"/>
          <p:cNvPicPr preferRelativeResize="0"/>
          <p:nvPr/>
        </p:nvPicPr>
        <p:blipFill>
          <a:blip r:embed="rId3">
            <a:alphaModFix/>
          </a:blip>
          <a:stretch>
            <a:fillRect/>
          </a:stretch>
        </p:blipFill>
        <p:spPr>
          <a:xfrm>
            <a:off x="1708250" y="288875"/>
            <a:ext cx="5962650" cy="4219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70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Automatic Student ID Card using QR COde</a:t>
            </a:r>
            <a:endParaRPr sz="2400"/>
          </a:p>
          <a:p>
            <a:pPr indent="0" lvl="0" marL="0" rtl="0" algn="l">
              <a:spcBef>
                <a:spcPts val="0"/>
              </a:spcBef>
              <a:spcAft>
                <a:spcPts val="0"/>
              </a:spcAft>
              <a:buNone/>
            </a:pPr>
            <a:r>
              <a:t/>
            </a:r>
            <a:endParaRPr sz="2400"/>
          </a:p>
        </p:txBody>
      </p:sp>
      <p:sp>
        <p:nvSpPr>
          <p:cNvPr id="369" name="Google Shape;369;p27"/>
          <p:cNvSpPr txBox="1"/>
          <p:nvPr>
            <p:ph idx="1" type="body"/>
          </p:nvPr>
        </p:nvSpPr>
        <p:spPr>
          <a:xfrm>
            <a:off x="1303800" y="1786375"/>
            <a:ext cx="7030500" cy="2879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 several cases students need Bonafide certificate (proof that they belong to a college) to get various </a:t>
            </a:r>
            <a:r>
              <a:rPr lang="en" sz="1800"/>
              <a:t>benefits</a:t>
            </a:r>
            <a:r>
              <a:rPr lang="en" sz="1800"/>
              <a:t> from Government.</a:t>
            </a:r>
            <a:endParaRPr sz="1800"/>
          </a:p>
          <a:p>
            <a:pPr indent="-342900" lvl="0" marL="457200" rtl="0" algn="l">
              <a:spcBef>
                <a:spcPts val="0"/>
              </a:spcBef>
              <a:spcAft>
                <a:spcPts val="0"/>
              </a:spcAft>
              <a:buSzPts val="1800"/>
              <a:buChar char="❖"/>
            </a:pPr>
            <a:r>
              <a:rPr lang="en" sz="1800"/>
              <a:t>Having QR Code embedded on ID card helps us to retrieve student information much faster.</a:t>
            </a:r>
            <a:endParaRPr sz="1800"/>
          </a:p>
          <a:p>
            <a:pPr indent="-342900" lvl="0" marL="457200" rtl="0" algn="l">
              <a:spcBef>
                <a:spcPts val="0"/>
              </a:spcBef>
              <a:spcAft>
                <a:spcPts val="0"/>
              </a:spcAft>
              <a:buSzPts val="1800"/>
              <a:buChar char="❖"/>
            </a:pPr>
            <a:r>
              <a:rPr lang="en" sz="1800"/>
              <a:t>So we build an Web portal where Student Information is stored, to generate ID Card and Bonafide Certificate </a:t>
            </a:r>
            <a:r>
              <a:rPr lang="en" sz="1800"/>
              <a:t>automatically</a:t>
            </a:r>
            <a:r>
              <a:rPr lang="en" sz="1800"/>
              <a:t>.</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Scope</a:t>
            </a:r>
            <a:endParaRPr/>
          </a:p>
        </p:txBody>
      </p:sp>
      <p:sp>
        <p:nvSpPr>
          <p:cNvPr id="375" name="Google Shape;375;p28"/>
          <p:cNvSpPr txBox="1"/>
          <p:nvPr>
            <p:ph idx="1" type="body"/>
          </p:nvPr>
        </p:nvSpPr>
        <p:spPr>
          <a:xfrm>
            <a:off x="1303800" y="1678575"/>
            <a:ext cx="7030500" cy="2853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No intervention of office staff for generating Id card or Bonafide certificate.</a:t>
            </a:r>
            <a:endParaRPr sz="1800"/>
          </a:p>
          <a:p>
            <a:pPr indent="-342900" lvl="0" marL="457200" rtl="0" algn="l">
              <a:spcBef>
                <a:spcPts val="0"/>
              </a:spcBef>
              <a:spcAft>
                <a:spcPts val="0"/>
              </a:spcAft>
              <a:buSzPts val="1800"/>
              <a:buChar char="★"/>
            </a:pPr>
            <a:r>
              <a:rPr lang="en" sz="1800"/>
              <a:t>Using QR code any information of the student can be fetched directly.</a:t>
            </a:r>
            <a:endParaRPr sz="1800"/>
          </a:p>
          <a:p>
            <a:pPr indent="-342900" lvl="0" marL="457200" rtl="0" algn="l">
              <a:spcBef>
                <a:spcPts val="0"/>
              </a:spcBef>
              <a:spcAft>
                <a:spcPts val="0"/>
              </a:spcAft>
              <a:buSzPts val="1800"/>
              <a:buChar char="★"/>
            </a:pPr>
            <a:r>
              <a:rPr lang="en" sz="1800"/>
              <a:t>Can be extended to provide other features like a common place to give attendance etc.,</a:t>
            </a:r>
            <a:endParaRPr sz="1800"/>
          </a:p>
          <a:p>
            <a:pPr indent="-342900" lvl="0" marL="457200" rtl="0" algn="l">
              <a:spcBef>
                <a:spcPts val="0"/>
              </a:spcBef>
              <a:spcAft>
                <a:spcPts val="0"/>
              </a:spcAft>
              <a:buSzPts val="1800"/>
              <a:buChar char="★"/>
            </a:pPr>
            <a:r>
              <a:rPr lang="en" sz="1800"/>
              <a:t>Students can download ID Card and Bonafide Certificate directly from web portal during this COVID Pandemic.</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Objectives</a:t>
            </a:r>
            <a:endParaRPr/>
          </a:p>
        </p:txBody>
      </p:sp>
      <p:sp>
        <p:nvSpPr>
          <p:cNvPr id="381" name="Google Shape;381;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Remove Intervention of Office people to update minor student information like Mobile Number and Email Address.</a:t>
            </a:r>
            <a:endParaRPr sz="1800"/>
          </a:p>
          <a:p>
            <a:pPr indent="-342900" lvl="0" marL="457200" rtl="0" algn="l">
              <a:spcBef>
                <a:spcPts val="0"/>
              </a:spcBef>
              <a:spcAft>
                <a:spcPts val="0"/>
              </a:spcAft>
              <a:buSzPts val="1800"/>
              <a:buChar char="★"/>
            </a:pPr>
            <a:r>
              <a:rPr lang="en" sz="1800"/>
              <a:t>Remove Manual Storage of Information and Manual Searching to retrieve information.</a:t>
            </a:r>
            <a:endParaRPr sz="1800"/>
          </a:p>
          <a:p>
            <a:pPr indent="-342900" lvl="0" marL="457200" rtl="0" algn="l">
              <a:spcBef>
                <a:spcPts val="0"/>
              </a:spcBef>
              <a:spcAft>
                <a:spcPts val="0"/>
              </a:spcAft>
              <a:buSzPts val="1800"/>
              <a:buChar char="★"/>
            </a:pPr>
            <a:r>
              <a:rPr lang="en" sz="1800"/>
              <a:t>Removal of traditional paperwork.</a:t>
            </a:r>
            <a:endParaRPr sz="1800"/>
          </a:p>
          <a:p>
            <a:pPr indent="-342900" lvl="0" marL="457200" rtl="0" algn="l">
              <a:spcBef>
                <a:spcPts val="0"/>
              </a:spcBef>
              <a:spcAft>
                <a:spcPts val="0"/>
              </a:spcAft>
              <a:buSzPts val="1800"/>
              <a:buChar char="★"/>
            </a:pPr>
            <a:r>
              <a:rPr lang="en" sz="1800"/>
              <a:t>Reduce point of contact as much as possible during this COVID Pandemic.</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title"/>
          </p:nvPr>
        </p:nvSpPr>
        <p:spPr>
          <a:xfrm>
            <a:off x="457200" y="208360"/>
            <a:ext cx="8229600" cy="854869"/>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rPr lang="en" sz="3700">
                <a:latin typeface="Maven Pro"/>
                <a:ea typeface="Maven Pro"/>
                <a:cs typeface="Maven Pro"/>
                <a:sym typeface="Maven Pro"/>
              </a:rPr>
              <a:t>Literature Review</a:t>
            </a:r>
            <a:endParaRPr sz="3700">
              <a:latin typeface="Maven Pro"/>
              <a:ea typeface="Maven Pro"/>
              <a:cs typeface="Maven Pro"/>
              <a:sym typeface="Maven Pro"/>
            </a:endParaRPr>
          </a:p>
        </p:txBody>
      </p:sp>
      <p:graphicFrame>
        <p:nvGraphicFramePr>
          <p:cNvPr id="387" name="Google Shape;387;p30"/>
          <p:cNvGraphicFramePr/>
          <p:nvPr/>
        </p:nvGraphicFramePr>
        <p:xfrm>
          <a:off x="524300" y="1315300"/>
          <a:ext cx="3000000" cy="3000000"/>
        </p:xfrm>
        <a:graphic>
          <a:graphicData uri="http://schemas.openxmlformats.org/drawingml/2006/table">
            <a:tbl>
              <a:tblPr bandRow="1" firstRow="1">
                <a:noFill/>
                <a:tableStyleId>{56D81A5D-336F-4D4D-98B3-FBA74CA89EFC}</a:tableStyleId>
              </a:tblPr>
              <a:tblGrid>
                <a:gridCol w="1568525"/>
                <a:gridCol w="2352750"/>
                <a:gridCol w="2776200"/>
                <a:gridCol w="1388825"/>
              </a:tblGrid>
              <a:tr h="403875">
                <a:tc>
                  <a:txBody>
                    <a:bodyPr/>
                    <a:lstStyle/>
                    <a:p>
                      <a:pPr indent="0" lvl="0" marL="0" marR="0" rtl="0" algn="l">
                        <a:spcBef>
                          <a:spcPts val="0"/>
                        </a:spcBef>
                        <a:spcAft>
                          <a:spcPts val="0"/>
                        </a:spcAft>
                        <a:buNone/>
                      </a:pPr>
                      <a:r>
                        <a:rPr lang="en" sz="1100" u="none" cap="none" strike="noStrike"/>
                        <a:t>S.No</a:t>
                      </a:r>
                      <a:endParaRPr sz="1100"/>
                    </a:p>
                  </a:txBody>
                  <a:tcPr marT="34300" marB="34300" marR="91450" marL="91450"/>
                </a:tc>
                <a:tc>
                  <a:txBody>
                    <a:bodyPr/>
                    <a:lstStyle/>
                    <a:p>
                      <a:pPr indent="0" lvl="0" marL="0" marR="0" rtl="0" algn="l">
                        <a:spcBef>
                          <a:spcPts val="0"/>
                        </a:spcBef>
                        <a:spcAft>
                          <a:spcPts val="0"/>
                        </a:spcAft>
                        <a:buNone/>
                      </a:pPr>
                      <a:r>
                        <a:rPr lang="en" sz="1100"/>
                        <a:t>First Author</a:t>
                      </a:r>
                      <a:endParaRPr sz="1100"/>
                    </a:p>
                  </a:txBody>
                  <a:tcPr marT="34300" marB="34300" marR="91450" marL="91450"/>
                </a:tc>
                <a:tc>
                  <a:txBody>
                    <a:bodyPr/>
                    <a:lstStyle/>
                    <a:p>
                      <a:pPr indent="0" lvl="0" marL="0" marR="0" rtl="0" algn="l">
                        <a:spcBef>
                          <a:spcPts val="0"/>
                        </a:spcBef>
                        <a:spcAft>
                          <a:spcPts val="0"/>
                        </a:spcAft>
                        <a:buNone/>
                      </a:pPr>
                      <a:r>
                        <a:rPr lang="en" sz="1100"/>
                        <a:t>Title</a:t>
                      </a:r>
                      <a:endParaRPr sz="1100"/>
                    </a:p>
                  </a:txBody>
                  <a:tcPr marT="34300" marB="34300" marR="91450" marL="91450"/>
                </a:tc>
                <a:tc>
                  <a:txBody>
                    <a:bodyPr/>
                    <a:lstStyle/>
                    <a:p>
                      <a:pPr indent="0" lvl="0" marL="0" marR="0" rtl="0" algn="l">
                        <a:spcBef>
                          <a:spcPts val="0"/>
                        </a:spcBef>
                        <a:spcAft>
                          <a:spcPts val="0"/>
                        </a:spcAft>
                        <a:buNone/>
                      </a:pPr>
                      <a:r>
                        <a:rPr lang="en" sz="1100"/>
                        <a:t>Year of Publication</a:t>
                      </a:r>
                      <a:endParaRPr sz="1100"/>
                    </a:p>
                  </a:txBody>
                  <a:tcPr marT="34300" marB="34300" marR="91450" marL="91450"/>
                </a:tc>
              </a:tr>
              <a:tr h="622000">
                <a:tc>
                  <a:txBody>
                    <a:bodyPr/>
                    <a:lstStyle/>
                    <a:p>
                      <a:pPr indent="0" lvl="0" marL="0" marR="0" rtl="0" algn="l">
                        <a:spcBef>
                          <a:spcPts val="0"/>
                        </a:spcBef>
                        <a:spcAft>
                          <a:spcPts val="0"/>
                        </a:spcAft>
                        <a:buNone/>
                      </a:pPr>
                      <a:r>
                        <a:rPr lang="en" sz="1100"/>
                        <a:t>1</a:t>
                      </a:r>
                      <a:endParaRPr sz="1100"/>
                    </a:p>
                  </a:txBody>
                  <a:tcPr marT="34300" marB="34300" marR="91450" marL="91450"/>
                </a:tc>
                <a:tc>
                  <a:txBody>
                    <a:bodyPr/>
                    <a:lstStyle/>
                    <a:p>
                      <a:pPr indent="0" lvl="0" marL="0" marR="0" rtl="0" algn="l">
                        <a:spcBef>
                          <a:spcPts val="0"/>
                        </a:spcBef>
                        <a:spcAft>
                          <a:spcPts val="0"/>
                        </a:spcAft>
                        <a:buNone/>
                      </a:pPr>
                      <a:r>
                        <a:rPr lang="en" sz="1100"/>
                        <a:t>Abdul Rabu</a:t>
                      </a:r>
                      <a:endParaRPr sz="1100"/>
                    </a:p>
                  </a:txBody>
                  <a:tcPr marT="34300" marB="34300" marR="91450" marL="91450"/>
                </a:tc>
                <a:tc>
                  <a:txBody>
                    <a:bodyPr/>
                    <a:lstStyle/>
                    <a:p>
                      <a:pPr indent="0" lvl="0" marL="0" rtl="0" algn="l">
                        <a:spcBef>
                          <a:spcPts val="0"/>
                        </a:spcBef>
                        <a:spcAft>
                          <a:spcPts val="0"/>
                        </a:spcAft>
                        <a:buNone/>
                      </a:pPr>
                      <a:r>
                        <a:rPr lang="en" sz="1100"/>
                        <a:t>The Design and Implementation of Student Attendance Tracking System Using QR Code Card</a:t>
                      </a:r>
                      <a:endParaRPr sz="1100"/>
                    </a:p>
                  </a:txBody>
                  <a:tcPr marT="34300" marB="34300" marR="91450" marL="91450"/>
                </a:tc>
                <a:tc>
                  <a:txBody>
                    <a:bodyPr/>
                    <a:lstStyle/>
                    <a:p>
                      <a:pPr indent="0" lvl="0" marL="0" marR="0" rtl="0" algn="l">
                        <a:spcBef>
                          <a:spcPts val="0"/>
                        </a:spcBef>
                        <a:spcAft>
                          <a:spcPts val="0"/>
                        </a:spcAft>
                        <a:buNone/>
                      </a:pPr>
                      <a:r>
                        <a:rPr lang="en" sz="1100"/>
                        <a:t>2019</a:t>
                      </a:r>
                      <a:endParaRPr sz="1100"/>
                    </a:p>
                  </a:txBody>
                  <a:tcPr marT="34300" marB="34300" marR="91450" marL="91450"/>
                </a:tc>
              </a:tr>
              <a:tr h="373525">
                <a:tc>
                  <a:txBody>
                    <a:bodyPr/>
                    <a:lstStyle/>
                    <a:p>
                      <a:pPr indent="0" lvl="0" marL="0" marR="0" rtl="0" algn="l">
                        <a:spcBef>
                          <a:spcPts val="0"/>
                        </a:spcBef>
                        <a:spcAft>
                          <a:spcPts val="0"/>
                        </a:spcAft>
                        <a:buNone/>
                      </a:pPr>
                      <a:r>
                        <a:rPr lang="en" sz="1100"/>
                        <a:t>2</a:t>
                      </a:r>
                      <a:endParaRPr sz="1100"/>
                    </a:p>
                  </a:txBody>
                  <a:tcPr marT="34300" marB="34300" marR="91450" marL="91450"/>
                </a:tc>
                <a:tc>
                  <a:txBody>
                    <a:bodyPr/>
                    <a:lstStyle/>
                    <a:p>
                      <a:pPr indent="0" lvl="0" marL="0" marR="0" rtl="0" algn="l">
                        <a:spcBef>
                          <a:spcPts val="0"/>
                        </a:spcBef>
                        <a:spcAft>
                          <a:spcPts val="0"/>
                        </a:spcAft>
                        <a:buNone/>
                      </a:pPr>
                      <a:r>
                        <a:rPr lang="en" sz="1100"/>
                        <a:t>Srinual Nalintipwong</a:t>
                      </a:r>
                      <a:endParaRPr sz="1100"/>
                    </a:p>
                  </a:txBody>
                  <a:tcPr marT="34300" marB="34300" marR="91450" marL="91450"/>
                </a:tc>
                <a:tc>
                  <a:txBody>
                    <a:bodyPr/>
                    <a:lstStyle/>
                    <a:p>
                      <a:pPr indent="0" lvl="0" marL="0" marR="0" rtl="0" algn="l">
                        <a:spcBef>
                          <a:spcPts val="0"/>
                        </a:spcBef>
                        <a:spcAft>
                          <a:spcPts val="0"/>
                        </a:spcAft>
                        <a:buNone/>
                      </a:pPr>
                      <a:r>
                        <a:rPr lang="en" sz="1100"/>
                        <a:t>Concurrent Self-Identification Applying QR Code to Record Class Attendance (QRClass)</a:t>
                      </a:r>
                      <a:endParaRPr sz="1100"/>
                    </a:p>
                  </a:txBody>
                  <a:tcPr marT="34300" marB="34300" marR="91450" marL="91450"/>
                </a:tc>
                <a:tc>
                  <a:txBody>
                    <a:bodyPr/>
                    <a:lstStyle/>
                    <a:p>
                      <a:pPr indent="0" lvl="0" marL="0" marR="0" rtl="0" algn="l">
                        <a:spcBef>
                          <a:spcPts val="0"/>
                        </a:spcBef>
                        <a:spcAft>
                          <a:spcPts val="0"/>
                        </a:spcAft>
                        <a:buNone/>
                      </a:pPr>
                      <a:r>
                        <a:rPr lang="en" sz="1100"/>
                        <a:t>2019</a:t>
                      </a:r>
                      <a:endParaRPr sz="1100"/>
                    </a:p>
                  </a:txBody>
                  <a:tcPr marT="34300" marB="34300" marR="91450" marL="91450"/>
                </a:tc>
              </a:tr>
              <a:tr h="373525">
                <a:tc>
                  <a:txBody>
                    <a:bodyPr/>
                    <a:lstStyle/>
                    <a:p>
                      <a:pPr indent="0" lvl="0" marL="0" marR="0" rtl="0" algn="l">
                        <a:spcBef>
                          <a:spcPts val="0"/>
                        </a:spcBef>
                        <a:spcAft>
                          <a:spcPts val="0"/>
                        </a:spcAft>
                        <a:buNone/>
                      </a:pPr>
                      <a:r>
                        <a:rPr lang="en" sz="1100"/>
                        <a:t>3</a:t>
                      </a:r>
                      <a:endParaRPr sz="1100"/>
                    </a:p>
                  </a:txBody>
                  <a:tcPr marT="34300" marB="34300" marR="91450" marL="91450"/>
                </a:tc>
                <a:tc>
                  <a:txBody>
                    <a:bodyPr/>
                    <a:lstStyle/>
                    <a:p>
                      <a:pPr indent="0" lvl="0" marL="0" marR="0" rtl="0" algn="l">
                        <a:spcBef>
                          <a:spcPts val="0"/>
                        </a:spcBef>
                        <a:spcAft>
                          <a:spcPts val="0"/>
                        </a:spcAft>
                        <a:buNone/>
                      </a:pPr>
                      <a:r>
                        <a:rPr lang="en" sz="1100"/>
                        <a:t>Asri Nuhi</a:t>
                      </a:r>
                      <a:endParaRPr sz="1100"/>
                    </a:p>
                  </a:txBody>
                  <a:tcPr marT="34300" marB="34300" marR="91450" marL="91450"/>
                </a:tc>
                <a:tc>
                  <a:txBody>
                    <a:bodyPr/>
                    <a:lstStyle/>
                    <a:p>
                      <a:pPr indent="0" lvl="0" marL="0" marR="0" rtl="0" algn="l">
                        <a:spcBef>
                          <a:spcPts val="0"/>
                        </a:spcBef>
                        <a:spcAft>
                          <a:spcPts val="0"/>
                        </a:spcAft>
                        <a:buNone/>
                      </a:pPr>
                      <a:r>
                        <a:rPr lang="en" sz="1100"/>
                        <a:t>Smart Attendance System using QR Code</a:t>
                      </a:r>
                      <a:endParaRPr sz="1100"/>
                    </a:p>
                  </a:txBody>
                  <a:tcPr marT="34300" marB="34300" marR="91450" marL="91450"/>
                </a:tc>
                <a:tc>
                  <a:txBody>
                    <a:bodyPr/>
                    <a:lstStyle/>
                    <a:p>
                      <a:pPr indent="0" lvl="0" marL="0" marR="0" rtl="0" algn="l">
                        <a:spcBef>
                          <a:spcPts val="0"/>
                        </a:spcBef>
                        <a:spcAft>
                          <a:spcPts val="0"/>
                        </a:spcAft>
                        <a:buNone/>
                      </a:pPr>
                      <a:r>
                        <a:rPr lang="en" sz="1100"/>
                        <a:t>2020</a:t>
                      </a:r>
                      <a:endParaRPr sz="1100"/>
                    </a:p>
                  </a:txBody>
                  <a:tcPr marT="34300" marB="34300" marR="91450" marL="91450"/>
                </a:tc>
              </a:tr>
              <a:tr h="373525">
                <a:tc>
                  <a:txBody>
                    <a:bodyPr/>
                    <a:lstStyle/>
                    <a:p>
                      <a:pPr indent="0" lvl="0" marL="0" marR="0" rtl="0" algn="l">
                        <a:spcBef>
                          <a:spcPts val="0"/>
                        </a:spcBef>
                        <a:spcAft>
                          <a:spcPts val="0"/>
                        </a:spcAft>
                        <a:buNone/>
                      </a:pPr>
                      <a:r>
                        <a:rPr lang="en" sz="1100"/>
                        <a:t>4</a:t>
                      </a:r>
                      <a:endParaRPr sz="1100"/>
                    </a:p>
                  </a:txBody>
                  <a:tcPr marT="34300" marB="34300" marR="91450" marL="91450"/>
                </a:tc>
                <a:tc>
                  <a:txBody>
                    <a:bodyPr/>
                    <a:lstStyle/>
                    <a:p>
                      <a:pPr indent="0" lvl="0" marL="0" marR="0" rtl="0" algn="l">
                        <a:spcBef>
                          <a:spcPts val="0"/>
                        </a:spcBef>
                        <a:spcAft>
                          <a:spcPts val="0"/>
                        </a:spcAft>
                        <a:buNone/>
                      </a:pPr>
                      <a:r>
                        <a:rPr lang="en" sz="1100"/>
                        <a:t>Sanaul Haque</a:t>
                      </a:r>
                      <a:endParaRPr sz="1100"/>
                    </a:p>
                  </a:txBody>
                  <a:tcPr marT="34300" marB="34300" marR="91450" marL="91450"/>
                </a:tc>
                <a:tc>
                  <a:txBody>
                    <a:bodyPr/>
                    <a:lstStyle/>
                    <a:p>
                      <a:pPr indent="0" lvl="0" marL="0" marR="0" rtl="0" algn="l">
                        <a:spcBef>
                          <a:spcPts val="0"/>
                        </a:spcBef>
                        <a:spcAft>
                          <a:spcPts val="0"/>
                        </a:spcAft>
                        <a:buClr>
                          <a:schemeClr val="dk1"/>
                        </a:buClr>
                        <a:buSzPts val="1100"/>
                        <a:buFont typeface="Arial"/>
                        <a:buNone/>
                      </a:pPr>
                      <a:r>
                        <a:rPr lang="en" sz="1100"/>
                        <a:t>Advanced QR Code Based Identity</a:t>
                      </a:r>
                      <a:endParaRPr sz="1100"/>
                    </a:p>
                    <a:p>
                      <a:pPr indent="0" lvl="0" marL="0" marR="0" rtl="0" algn="l">
                        <a:spcBef>
                          <a:spcPts val="0"/>
                        </a:spcBef>
                        <a:spcAft>
                          <a:spcPts val="0"/>
                        </a:spcAft>
                        <a:buClr>
                          <a:schemeClr val="dk1"/>
                        </a:buClr>
                        <a:buSzPts val="1100"/>
                        <a:buFont typeface="Arial"/>
                        <a:buNone/>
                      </a:pPr>
                      <a:r>
                        <a:rPr lang="en" sz="1100"/>
                        <a:t>Card: A New Era for Generating</a:t>
                      </a:r>
                      <a:endParaRPr sz="1100"/>
                    </a:p>
                    <a:p>
                      <a:pPr indent="0" lvl="0" marL="0" marR="0" rtl="0" algn="l">
                        <a:spcBef>
                          <a:spcPts val="0"/>
                        </a:spcBef>
                        <a:spcAft>
                          <a:spcPts val="0"/>
                        </a:spcAft>
                        <a:buClr>
                          <a:schemeClr val="dk1"/>
                        </a:buClr>
                        <a:buSzPts val="1100"/>
                        <a:buFont typeface="Arial"/>
                        <a:buNone/>
                      </a:pPr>
                      <a:r>
                        <a:rPr lang="en" sz="1100"/>
                        <a:t>Student ID Card in Developing</a:t>
                      </a:r>
                      <a:endParaRPr sz="1100"/>
                    </a:p>
                    <a:p>
                      <a:pPr indent="0" lvl="0" marL="0" marR="0" rtl="0" algn="l">
                        <a:spcBef>
                          <a:spcPts val="0"/>
                        </a:spcBef>
                        <a:spcAft>
                          <a:spcPts val="0"/>
                        </a:spcAft>
                        <a:buSzPts val="1100"/>
                        <a:buNone/>
                      </a:pPr>
                      <a:r>
                        <a:rPr lang="en" sz="1100"/>
                        <a:t>Countries</a:t>
                      </a:r>
                      <a:endParaRPr sz="1100"/>
                    </a:p>
                  </a:txBody>
                  <a:tcPr marT="34300" marB="34300" marR="91450" marL="91450"/>
                </a:tc>
                <a:tc>
                  <a:txBody>
                    <a:bodyPr/>
                    <a:lstStyle/>
                    <a:p>
                      <a:pPr indent="0" lvl="0" marL="0" marR="0" rtl="0" algn="l">
                        <a:spcBef>
                          <a:spcPts val="0"/>
                        </a:spcBef>
                        <a:spcAft>
                          <a:spcPts val="0"/>
                        </a:spcAft>
                        <a:buNone/>
                      </a:pPr>
                      <a:r>
                        <a:rPr lang="en" sz="1100"/>
                        <a:t>2014</a:t>
                      </a:r>
                      <a:endParaRPr sz="1100"/>
                    </a:p>
                  </a:txBody>
                  <a:tcPr marT="34300" marB="34300" marR="91450" marL="91450"/>
                </a:tc>
              </a:tr>
              <a:tr h="373525">
                <a:tc>
                  <a:txBody>
                    <a:bodyPr/>
                    <a:lstStyle/>
                    <a:p>
                      <a:pPr indent="0" lvl="0" marL="0" marR="0" rtl="0" algn="l">
                        <a:spcBef>
                          <a:spcPts val="0"/>
                        </a:spcBef>
                        <a:spcAft>
                          <a:spcPts val="0"/>
                        </a:spcAft>
                        <a:buNone/>
                      </a:pPr>
                      <a:r>
                        <a:rPr lang="en" sz="1100"/>
                        <a:t>5</a:t>
                      </a:r>
                      <a:endParaRPr sz="1100"/>
                    </a:p>
                  </a:txBody>
                  <a:tcPr marT="34300" marB="34300" marR="91450" marL="91450"/>
                </a:tc>
                <a:tc>
                  <a:txBody>
                    <a:bodyPr/>
                    <a:lstStyle/>
                    <a:p>
                      <a:pPr indent="0" lvl="0" marL="0" marR="0" rtl="0" algn="l">
                        <a:spcBef>
                          <a:spcPts val="0"/>
                        </a:spcBef>
                        <a:spcAft>
                          <a:spcPts val="0"/>
                        </a:spcAft>
                        <a:buNone/>
                      </a:pPr>
                      <a:r>
                        <a:rPr lang="en" sz="1100"/>
                        <a:t>Arpankumar Patel</a:t>
                      </a:r>
                      <a:endParaRPr sz="1100"/>
                    </a:p>
                  </a:txBody>
                  <a:tcPr marT="34300" marB="34300" marR="91450" marL="91450"/>
                </a:tc>
                <a:tc>
                  <a:txBody>
                    <a:bodyPr/>
                    <a:lstStyle/>
                    <a:p>
                      <a:pPr indent="0" lvl="0" marL="0" marR="0" rtl="0" algn="l">
                        <a:spcBef>
                          <a:spcPts val="0"/>
                        </a:spcBef>
                        <a:spcAft>
                          <a:spcPts val="0"/>
                        </a:spcAft>
                        <a:buNone/>
                      </a:pPr>
                      <a:r>
                        <a:rPr lang="en" sz="1100"/>
                        <a:t>Smart Student Attendance System Using QR Code</a:t>
                      </a:r>
                      <a:endParaRPr sz="1100"/>
                    </a:p>
                  </a:txBody>
                  <a:tcPr marT="34300" marB="34300" marR="91450" marL="91450"/>
                </a:tc>
                <a:tc>
                  <a:txBody>
                    <a:bodyPr/>
                    <a:lstStyle/>
                    <a:p>
                      <a:pPr indent="0" lvl="0" marL="0" marR="0" rtl="0" algn="l">
                        <a:spcBef>
                          <a:spcPts val="0"/>
                        </a:spcBef>
                        <a:spcAft>
                          <a:spcPts val="0"/>
                        </a:spcAft>
                        <a:buNone/>
                      </a:pPr>
                      <a:r>
                        <a:rPr lang="en" sz="1100"/>
                        <a:t>2019</a:t>
                      </a:r>
                      <a:endParaRPr sz="1100"/>
                    </a:p>
                  </a:txBody>
                  <a:tcPr marT="34300" marB="34300"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1"/>
          <p:cNvSpPr txBox="1"/>
          <p:nvPr>
            <p:ph type="title"/>
          </p:nvPr>
        </p:nvSpPr>
        <p:spPr>
          <a:xfrm>
            <a:off x="457200" y="208360"/>
            <a:ext cx="8229600" cy="85486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sz="3700"/>
              <a:t>Literature Review</a:t>
            </a:r>
            <a:endParaRPr sz="3700"/>
          </a:p>
        </p:txBody>
      </p:sp>
      <p:graphicFrame>
        <p:nvGraphicFramePr>
          <p:cNvPr id="393" name="Google Shape;393;p31"/>
          <p:cNvGraphicFramePr/>
          <p:nvPr/>
        </p:nvGraphicFramePr>
        <p:xfrm>
          <a:off x="381000" y="1257300"/>
          <a:ext cx="3000000" cy="3000000"/>
        </p:xfrm>
        <a:graphic>
          <a:graphicData uri="http://schemas.openxmlformats.org/drawingml/2006/table">
            <a:tbl>
              <a:tblPr bandRow="1" firstRow="1">
                <a:noFill/>
                <a:tableStyleId>{56D81A5D-336F-4D4D-98B3-FBA74CA89EFC}</a:tableStyleId>
              </a:tblPr>
              <a:tblGrid>
                <a:gridCol w="1047775"/>
                <a:gridCol w="2014800"/>
                <a:gridCol w="3250200"/>
                <a:gridCol w="1993025"/>
              </a:tblGrid>
              <a:tr h="718300">
                <a:tc>
                  <a:txBody>
                    <a:bodyPr/>
                    <a:lstStyle/>
                    <a:p>
                      <a:pPr indent="0" lvl="0" marL="0" marR="0" rtl="0" algn="l">
                        <a:spcBef>
                          <a:spcPts val="0"/>
                        </a:spcBef>
                        <a:spcAft>
                          <a:spcPts val="0"/>
                        </a:spcAft>
                        <a:buNone/>
                      </a:pPr>
                      <a:r>
                        <a:rPr lang="en" sz="1100" u="none" cap="none" strike="noStrike"/>
                        <a:t>S.No</a:t>
                      </a:r>
                      <a:endParaRPr sz="1100"/>
                    </a:p>
                  </a:txBody>
                  <a:tcPr marT="34300" marB="34300" marR="91450" marL="91450"/>
                </a:tc>
                <a:tc>
                  <a:txBody>
                    <a:bodyPr/>
                    <a:lstStyle/>
                    <a:p>
                      <a:pPr indent="0" lvl="0" marL="0" marR="0" rtl="0" algn="l">
                        <a:spcBef>
                          <a:spcPts val="0"/>
                        </a:spcBef>
                        <a:spcAft>
                          <a:spcPts val="0"/>
                        </a:spcAft>
                        <a:buNone/>
                      </a:pPr>
                      <a:r>
                        <a:rPr lang="en" sz="1100"/>
                        <a:t>First Author</a:t>
                      </a:r>
                      <a:endParaRPr sz="1100"/>
                    </a:p>
                  </a:txBody>
                  <a:tcPr marT="34300" marB="34300" marR="91450" marL="91450"/>
                </a:tc>
                <a:tc>
                  <a:txBody>
                    <a:bodyPr/>
                    <a:lstStyle/>
                    <a:p>
                      <a:pPr indent="0" lvl="0" marL="0" marR="0" rtl="0" algn="l">
                        <a:spcBef>
                          <a:spcPts val="0"/>
                        </a:spcBef>
                        <a:spcAft>
                          <a:spcPts val="0"/>
                        </a:spcAft>
                        <a:buNone/>
                      </a:pPr>
                      <a:r>
                        <a:rPr lang="en" sz="1100"/>
                        <a:t>Title</a:t>
                      </a:r>
                      <a:endParaRPr sz="1100"/>
                    </a:p>
                  </a:txBody>
                  <a:tcPr marT="34300" marB="34300" marR="91450" marL="91450"/>
                </a:tc>
                <a:tc>
                  <a:txBody>
                    <a:bodyPr/>
                    <a:lstStyle/>
                    <a:p>
                      <a:pPr indent="0" lvl="0" marL="0" marR="0" rtl="0" algn="l">
                        <a:spcBef>
                          <a:spcPts val="0"/>
                        </a:spcBef>
                        <a:spcAft>
                          <a:spcPts val="0"/>
                        </a:spcAft>
                        <a:buNone/>
                      </a:pPr>
                      <a:r>
                        <a:rPr lang="en" sz="1100"/>
                        <a:t>Year of Publication</a:t>
                      </a:r>
                      <a:endParaRPr sz="1100"/>
                    </a:p>
                  </a:txBody>
                  <a:tcPr marT="34300" marB="34300" marR="91450" marL="91450"/>
                </a:tc>
              </a:tr>
              <a:tr h="493775">
                <a:tc>
                  <a:txBody>
                    <a:bodyPr/>
                    <a:lstStyle/>
                    <a:p>
                      <a:pPr indent="0" lvl="0" marL="0" marR="0" rtl="0" algn="l">
                        <a:spcBef>
                          <a:spcPts val="0"/>
                        </a:spcBef>
                        <a:spcAft>
                          <a:spcPts val="0"/>
                        </a:spcAft>
                        <a:buNone/>
                      </a:pPr>
                      <a:r>
                        <a:rPr lang="en" sz="1100"/>
                        <a:t>6</a:t>
                      </a:r>
                      <a:endParaRPr sz="1100"/>
                    </a:p>
                  </a:txBody>
                  <a:tcPr marT="34300" marB="34300" marR="91450" marL="91450"/>
                </a:tc>
                <a:tc>
                  <a:txBody>
                    <a:bodyPr/>
                    <a:lstStyle/>
                    <a:p>
                      <a:pPr indent="0" lvl="0" marL="0" marR="0" rtl="0" algn="l">
                        <a:spcBef>
                          <a:spcPts val="0"/>
                        </a:spcBef>
                        <a:spcAft>
                          <a:spcPts val="0"/>
                        </a:spcAft>
                        <a:buNone/>
                      </a:pPr>
                      <a:r>
                        <a:rPr lang="en" sz="1100"/>
                        <a:t>Sonali Patil</a:t>
                      </a:r>
                      <a:endParaRPr sz="1100"/>
                    </a:p>
                  </a:txBody>
                  <a:tcPr marT="34300" marB="34300" marR="91450" marL="91450"/>
                </a:tc>
                <a:tc>
                  <a:txBody>
                    <a:bodyPr/>
                    <a:lstStyle/>
                    <a:p>
                      <a:pPr indent="0" lvl="0" marL="0" rtl="0" algn="l">
                        <a:spcBef>
                          <a:spcPts val="0"/>
                        </a:spcBef>
                        <a:spcAft>
                          <a:spcPts val="0"/>
                        </a:spcAft>
                        <a:buClr>
                          <a:schemeClr val="dk1"/>
                        </a:buClr>
                        <a:buFont typeface="Arial"/>
                        <a:buNone/>
                      </a:pPr>
                      <a:r>
                        <a:rPr lang="en" sz="1100"/>
                        <a:t>STUDENT IDENTIFICATION USING QR CODE</a:t>
                      </a:r>
                      <a:endParaRPr sz="1100"/>
                    </a:p>
                    <a:p>
                      <a:pPr indent="0" lvl="0" marL="0" marR="0" rtl="0" algn="l">
                        <a:spcBef>
                          <a:spcPts val="0"/>
                        </a:spcBef>
                        <a:spcAft>
                          <a:spcPts val="0"/>
                        </a:spcAft>
                        <a:buNone/>
                      </a:pPr>
                      <a:r>
                        <a:t/>
                      </a:r>
                      <a:endParaRPr sz="1100"/>
                    </a:p>
                  </a:txBody>
                  <a:tcPr marT="34300" marB="34300" marR="91450" marL="91450"/>
                </a:tc>
                <a:tc>
                  <a:txBody>
                    <a:bodyPr/>
                    <a:lstStyle/>
                    <a:p>
                      <a:pPr indent="0" lvl="0" marL="0" marR="0" rtl="0" algn="l">
                        <a:spcBef>
                          <a:spcPts val="0"/>
                        </a:spcBef>
                        <a:spcAft>
                          <a:spcPts val="0"/>
                        </a:spcAft>
                        <a:buNone/>
                      </a:pPr>
                      <a:r>
                        <a:rPr lang="en" sz="1100"/>
                        <a:t>2020</a:t>
                      </a:r>
                      <a:endParaRPr sz="1100"/>
                    </a:p>
                  </a:txBody>
                  <a:tcPr marT="34300" marB="34300" marR="91450" marL="91450"/>
                </a:tc>
              </a:tr>
              <a:tr h="493775">
                <a:tc>
                  <a:txBody>
                    <a:bodyPr/>
                    <a:lstStyle/>
                    <a:p>
                      <a:pPr indent="0" lvl="0" marL="0" marR="0" rtl="0" algn="l">
                        <a:spcBef>
                          <a:spcPts val="0"/>
                        </a:spcBef>
                        <a:spcAft>
                          <a:spcPts val="0"/>
                        </a:spcAft>
                        <a:buNone/>
                      </a:pPr>
                      <a:r>
                        <a:rPr lang="en" sz="1100"/>
                        <a:t>7</a:t>
                      </a:r>
                      <a:endParaRPr sz="1100"/>
                    </a:p>
                  </a:txBody>
                  <a:tcPr marT="34300" marB="34300" marR="91450" marL="91450"/>
                </a:tc>
                <a:tc>
                  <a:txBody>
                    <a:bodyPr/>
                    <a:lstStyle/>
                    <a:p>
                      <a:pPr indent="0" lvl="0" marL="0" marR="0" rtl="0" algn="l">
                        <a:spcBef>
                          <a:spcPts val="0"/>
                        </a:spcBef>
                        <a:spcAft>
                          <a:spcPts val="0"/>
                        </a:spcAft>
                        <a:buNone/>
                      </a:pPr>
                      <a:r>
                        <a:rPr lang="en" sz="1100"/>
                        <a:t>B. V. Karlatthe</a:t>
                      </a:r>
                      <a:endParaRPr sz="1100"/>
                    </a:p>
                  </a:txBody>
                  <a:tcPr marT="34300" marB="34300" marR="91450" marL="91450"/>
                </a:tc>
                <a:tc>
                  <a:txBody>
                    <a:bodyPr/>
                    <a:lstStyle/>
                    <a:p>
                      <a:pPr indent="0" lvl="0" marL="0" marR="0" rtl="0" algn="l">
                        <a:spcBef>
                          <a:spcPts val="0"/>
                        </a:spcBef>
                        <a:spcAft>
                          <a:spcPts val="0"/>
                        </a:spcAft>
                        <a:buNone/>
                      </a:pPr>
                      <a:r>
                        <a:rPr lang="en" sz="1100"/>
                        <a:t>SMART AND UNIQUE CARD FOR COLLEGE STUDENT</a:t>
                      </a:r>
                      <a:endParaRPr sz="1100"/>
                    </a:p>
                  </a:txBody>
                  <a:tcPr marT="34300" marB="34300" marR="91450" marL="91450"/>
                </a:tc>
                <a:tc>
                  <a:txBody>
                    <a:bodyPr/>
                    <a:lstStyle/>
                    <a:p>
                      <a:pPr indent="0" lvl="0" marL="0" marR="0" rtl="0" algn="l">
                        <a:spcBef>
                          <a:spcPts val="0"/>
                        </a:spcBef>
                        <a:spcAft>
                          <a:spcPts val="0"/>
                        </a:spcAft>
                        <a:buNone/>
                      </a:pPr>
                      <a:r>
                        <a:rPr lang="en" sz="1100"/>
                        <a:t>2021</a:t>
                      </a:r>
                      <a:endParaRPr sz="1100"/>
                    </a:p>
                  </a:txBody>
                  <a:tcPr marT="34300" marB="34300" marR="91450" marL="91450"/>
                </a:tc>
              </a:tr>
              <a:tr h="493775">
                <a:tc>
                  <a:txBody>
                    <a:bodyPr/>
                    <a:lstStyle/>
                    <a:p>
                      <a:pPr indent="0" lvl="0" marL="0" marR="0" rtl="0" algn="l">
                        <a:spcBef>
                          <a:spcPts val="0"/>
                        </a:spcBef>
                        <a:spcAft>
                          <a:spcPts val="0"/>
                        </a:spcAft>
                        <a:buNone/>
                      </a:pPr>
                      <a:r>
                        <a:rPr lang="en" sz="1100"/>
                        <a:t>8</a:t>
                      </a:r>
                      <a:endParaRPr sz="1100"/>
                    </a:p>
                  </a:txBody>
                  <a:tcPr marT="34300" marB="34300" marR="91450" marL="91450"/>
                </a:tc>
                <a:tc>
                  <a:txBody>
                    <a:bodyPr/>
                    <a:lstStyle/>
                    <a:p>
                      <a:pPr indent="0" lvl="0" marL="0" marR="0" rtl="0" algn="l">
                        <a:spcBef>
                          <a:spcPts val="0"/>
                        </a:spcBef>
                        <a:spcAft>
                          <a:spcPts val="0"/>
                        </a:spcAft>
                        <a:buNone/>
                      </a:pPr>
                      <a:r>
                        <a:rPr lang="en" sz="1100"/>
                        <a:t>B.Dinesh Kumar</a:t>
                      </a:r>
                      <a:endParaRPr sz="1100"/>
                    </a:p>
                  </a:txBody>
                  <a:tcPr marT="34300" marB="34300" marR="91450" marL="91450"/>
                </a:tc>
                <a:tc>
                  <a:txBody>
                    <a:bodyPr/>
                    <a:lstStyle/>
                    <a:p>
                      <a:pPr indent="0" lvl="0" marL="0" marR="0" rtl="0" algn="l">
                        <a:spcBef>
                          <a:spcPts val="0"/>
                        </a:spcBef>
                        <a:spcAft>
                          <a:spcPts val="0"/>
                        </a:spcAft>
                        <a:buNone/>
                      </a:pPr>
                      <a:r>
                        <a:rPr lang="en" sz="1100"/>
                        <a:t>Smart Mobile Attendance System for Employees Using QR Scanner</a:t>
                      </a:r>
                      <a:endParaRPr sz="1100"/>
                    </a:p>
                  </a:txBody>
                  <a:tcPr marT="34300" marB="34300" marR="91450" marL="91450"/>
                </a:tc>
                <a:tc>
                  <a:txBody>
                    <a:bodyPr/>
                    <a:lstStyle/>
                    <a:p>
                      <a:pPr indent="0" lvl="0" marL="0" marR="0" rtl="0" algn="l">
                        <a:spcBef>
                          <a:spcPts val="0"/>
                        </a:spcBef>
                        <a:spcAft>
                          <a:spcPts val="0"/>
                        </a:spcAft>
                        <a:buNone/>
                      </a:pPr>
                      <a:r>
                        <a:rPr lang="en" sz="1100"/>
                        <a:t>2017</a:t>
                      </a:r>
                      <a:endParaRPr sz="1100"/>
                    </a:p>
                  </a:txBody>
                  <a:tcPr marT="34300" marB="34300" marR="91450" marL="91450"/>
                </a:tc>
              </a:tr>
              <a:tr h="493775">
                <a:tc>
                  <a:txBody>
                    <a:bodyPr/>
                    <a:lstStyle/>
                    <a:p>
                      <a:pPr indent="0" lvl="0" marL="0" marR="0" rtl="0" algn="l">
                        <a:spcBef>
                          <a:spcPts val="0"/>
                        </a:spcBef>
                        <a:spcAft>
                          <a:spcPts val="0"/>
                        </a:spcAft>
                        <a:buNone/>
                      </a:pPr>
                      <a:r>
                        <a:rPr lang="en" sz="1100"/>
                        <a:t>9</a:t>
                      </a:r>
                      <a:endParaRPr sz="1100"/>
                    </a:p>
                  </a:txBody>
                  <a:tcPr marT="34300" marB="34300" marR="91450" marL="91450"/>
                </a:tc>
                <a:tc>
                  <a:txBody>
                    <a:bodyPr/>
                    <a:lstStyle/>
                    <a:p>
                      <a:pPr indent="0" lvl="0" marL="0" marR="0" rtl="0" algn="l">
                        <a:spcBef>
                          <a:spcPts val="0"/>
                        </a:spcBef>
                        <a:spcAft>
                          <a:spcPts val="0"/>
                        </a:spcAft>
                        <a:buNone/>
                      </a:pPr>
                      <a:r>
                        <a:rPr lang="en" sz="1100"/>
                        <a:t>Ms.Apeksha Waghmare</a:t>
                      </a:r>
                      <a:endParaRPr sz="1100"/>
                    </a:p>
                  </a:txBody>
                  <a:tcPr marT="34300" marB="34300" marR="91450" marL="91450"/>
                </a:tc>
                <a:tc>
                  <a:txBody>
                    <a:bodyPr/>
                    <a:lstStyle/>
                    <a:p>
                      <a:pPr indent="0" lvl="0" marL="0" marR="0" rtl="0" algn="l">
                        <a:spcBef>
                          <a:spcPts val="0"/>
                        </a:spcBef>
                        <a:spcAft>
                          <a:spcPts val="0"/>
                        </a:spcAft>
                        <a:buNone/>
                      </a:pPr>
                      <a:r>
                        <a:rPr lang="en" sz="1100"/>
                        <a:t>QR code based Railway e-Ticket</a:t>
                      </a:r>
                      <a:endParaRPr sz="1100"/>
                    </a:p>
                  </a:txBody>
                  <a:tcPr marT="34300" marB="34300" marR="91450" marL="91450"/>
                </a:tc>
                <a:tc>
                  <a:txBody>
                    <a:bodyPr/>
                    <a:lstStyle/>
                    <a:p>
                      <a:pPr indent="0" lvl="0" marL="0" marR="0" rtl="0" algn="l">
                        <a:spcBef>
                          <a:spcPts val="0"/>
                        </a:spcBef>
                        <a:spcAft>
                          <a:spcPts val="0"/>
                        </a:spcAft>
                        <a:buNone/>
                      </a:pPr>
                      <a:r>
                        <a:rPr lang="en" sz="1100"/>
                        <a:t>2018</a:t>
                      </a:r>
                      <a:endParaRPr sz="1100"/>
                    </a:p>
                  </a:txBody>
                  <a:tcPr marT="34300" marB="34300" marR="91450" marL="91450"/>
                </a:tc>
              </a:tr>
              <a:tr h="493775">
                <a:tc>
                  <a:txBody>
                    <a:bodyPr/>
                    <a:lstStyle/>
                    <a:p>
                      <a:pPr indent="0" lvl="0" marL="0" marR="0" rtl="0" algn="l">
                        <a:spcBef>
                          <a:spcPts val="0"/>
                        </a:spcBef>
                        <a:spcAft>
                          <a:spcPts val="0"/>
                        </a:spcAft>
                        <a:buNone/>
                      </a:pPr>
                      <a:r>
                        <a:rPr lang="en" sz="1100"/>
                        <a:t>10</a:t>
                      </a:r>
                      <a:endParaRPr sz="1100"/>
                    </a:p>
                  </a:txBody>
                  <a:tcPr marT="34300" marB="34300" marR="91450" marL="91450"/>
                </a:tc>
                <a:tc>
                  <a:txBody>
                    <a:bodyPr/>
                    <a:lstStyle/>
                    <a:p>
                      <a:pPr indent="0" lvl="0" marL="0" marR="0" rtl="0" algn="l">
                        <a:spcBef>
                          <a:spcPts val="0"/>
                        </a:spcBef>
                        <a:spcAft>
                          <a:spcPts val="0"/>
                        </a:spcAft>
                        <a:buNone/>
                      </a:pPr>
                      <a:r>
                        <a:rPr lang="en" sz="1100"/>
                        <a:t>Mushtaq Hasson</a:t>
                      </a:r>
                      <a:endParaRPr sz="1100"/>
                    </a:p>
                  </a:txBody>
                  <a:tcPr marT="34300" marB="34300" marR="91450" marL="91450"/>
                </a:tc>
                <a:tc>
                  <a:txBody>
                    <a:bodyPr/>
                    <a:lstStyle/>
                    <a:p>
                      <a:pPr indent="0" lvl="0" marL="0" marR="0" rtl="0" algn="l">
                        <a:spcBef>
                          <a:spcPts val="0"/>
                        </a:spcBef>
                        <a:spcAft>
                          <a:spcPts val="0"/>
                        </a:spcAft>
                        <a:buNone/>
                      </a:pPr>
                      <a:r>
                        <a:rPr lang="en" sz="1100"/>
                        <a:t>Password authentication scheme based on smart card and QR code</a:t>
                      </a:r>
                      <a:endParaRPr sz="1100"/>
                    </a:p>
                  </a:txBody>
                  <a:tcPr marT="34300" marB="34300" marR="91450" marL="91450"/>
                </a:tc>
                <a:tc>
                  <a:txBody>
                    <a:bodyPr/>
                    <a:lstStyle/>
                    <a:p>
                      <a:pPr indent="0" lvl="0" marL="0" marR="0" rtl="0" algn="l">
                        <a:spcBef>
                          <a:spcPts val="0"/>
                        </a:spcBef>
                        <a:spcAft>
                          <a:spcPts val="0"/>
                        </a:spcAft>
                        <a:buNone/>
                      </a:pPr>
                      <a:r>
                        <a:rPr lang="en" sz="1100"/>
                        <a:t>2021</a:t>
                      </a:r>
                      <a:endParaRPr sz="1100"/>
                    </a:p>
                  </a:txBody>
                  <a:tcPr marT="34300" marB="34300"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generate QR Code using Python </a:t>
            </a:r>
            <a:r>
              <a:rPr lang="en"/>
              <a:t>QR</a:t>
            </a:r>
            <a:endParaRPr/>
          </a:p>
        </p:txBody>
      </p:sp>
      <p:sp>
        <p:nvSpPr>
          <p:cNvPr id="399" name="Google Shape;399;p3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Qrcode is an open source python library used to generate dynamic qr codes. The generated qr code can be saved as an image, and qr code can be directly used to display on browser or on pdf.</a:t>
            </a:r>
            <a:endParaRPr/>
          </a:p>
          <a:p>
            <a:pPr indent="-311150" lvl="0" marL="457200" rtl="0" algn="l">
              <a:spcBef>
                <a:spcPts val="0"/>
              </a:spcBef>
              <a:spcAft>
                <a:spcPts val="0"/>
              </a:spcAft>
              <a:buSzPts val="1300"/>
              <a:buAutoNum type="arabicPeriod"/>
            </a:pPr>
            <a:r>
              <a:rPr lang="en"/>
              <a:t>The Qrcode code library accepts either a string or an url as a parameter and generates qr code accordingly.</a:t>
            </a:r>
            <a:endParaRPr/>
          </a:p>
          <a:p>
            <a:pPr indent="-311150" lvl="0" marL="457200" rtl="0" algn="l">
              <a:spcBef>
                <a:spcPts val="0"/>
              </a:spcBef>
              <a:spcAft>
                <a:spcPts val="0"/>
              </a:spcAft>
              <a:buSzPts val="1300"/>
              <a:buAutoNum type="arabicPeriod"/>
            </a:pPr>
            <a:r>
              <a:rPr lang="en"/>
              <a:t>If a string is given as qr code only text is shown after scanning it. If a url is given as qr code then the qr code scanner asks whether to open url in browser or just copy the url.</a:t>
            </a:r>
            <a:endParaRPr/>
          </a:p>
          <a:p>
            <a:pPr indent="-311150" lvl="0" marL="457200" rtl="0" algn="l">
              <a:spcBef>
                <a:spcPts val="0"/>
              </a:spcBef>
              <a:spcAft>
                <a:spcPts val="0"/>
              </a:spcAft>
              <a:buSzPts val="1300"/>
              <a:buAutoNum type="arabicPeriod"/>
            </a:pPr>
            <a:r>
              <a:rPr lang="en"/>
              <a:t>There is also </a:t>
            </a:r>
            <a:r>
              <a:rPr lang="en"/>
              <a:t>provision</a:t>
            </a:r>
            <a:r>
              <a:rPr lang="en"/>
              <a:t> for manipulating qr code using logos and different styles, and different colors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pic>
        <p:nvPicPr>
          <p:cNvPr id="404" name="Google Shape;404;p33"/>
          <p:cNvPicPr preferRelativeResize="0"/>
          <p:nvPr/>
        </p:nvPicPr>
        <p:blipFill>
          <a:blip r:embed="rId3">
            <a:alphaModFix/>
          </a:blip>
          <a:stretch>
            <a:fillRect/>
          </a:stretch>
        </p:blipFill>
        <p:spPr>
          <a:xfrm>
            <a:off x="3087588" y="152400"/>
            <a:ext cx="2968830"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