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6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6FC78-30DE-45D9-B388-B320D6531D3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4752-F409-4D15-88D0-604E1B122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44EB-6221-4554-A839-9B20222D5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72D4-4785-48DE-B8D1-2BDDBD78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5C6F-99FB-4CC2-9827-16BB30DC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93BF-D9E7-4963-95A6-EC609292E4A7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91637-4D55-413C-A383-538535E0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B56C2-93D6-4501-B6A5-594512E2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F1FE-7DD5-42E4-A973-9E256FA1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53D4-094D-4B10-8D73-025C1F966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215B-8837-460A-B846-386E225B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3BC9-237E-4950-BA1C-09B890497A8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99F3-2C3B-4B20-9D60-84F86820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F3D33-03FC-40DA-B0D3-A31FB5C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6BCCE-7D72-4CF9-AEE2-421893CBF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4CAD3-6C44-4A0E-AD41-BF7D5695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04B8-5995-4CC9-A6D8-28046311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286-0151-431F-AB55-EA71C9A3D1A0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08EA-E668-4447-82B1-D48DA30D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78DD-08A8-45D7-AC60-B721164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A844-FE2D-46FB-9893-99EF2503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F562-4CA8-4C86-92F2-1F4FCEDF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BE176-7260-40AB-9C81-D2BB215D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F944-7A8D-43A8-9991-1B832959F492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5BFE3-F859-481C-8E43-31214C14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8250-C1E2-43F6-9DF3-4A2C0342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88D0-2D7A-4D71-B50A-BF656065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EEC6-6AC5-4D96-B971-EBB0128B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1D27-95B9-4346-A19A-619F62B4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0480-A72E-459E-BDA9-D455F3307640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5486-4BE3-4608-AC36-A3AC8EA4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B2BB-7D28-4F39-99DA-B9E422D7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E38-329A-45CC-8CC8-42538317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2D22D-8BFA-4A0C-8FCB-D772C52D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3EA1C-B96D-46CA-B12B-43FBEA3B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E27FC-F651-440C-91D3-825846C7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EC7C-40FD-4795-97F8-E841AE8DE5B2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063B5-923F-4261-86AD-51DFA7EF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215DC-3BD0-4A28-BA40-A46B335E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17FC-DB85-4C8C-9481-98A568FD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2ACD-F8AC-48D7-8567-C1259EA1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6589A-279E-46F6-83EA-CA489DE5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E7DD-85D0-4973-9CD0-A159D0A7C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9D0DE-9EFB-4DB4-97B2-CD9F4B2D9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53134-5552-4B4D-B776-3B45F5EE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358F-7C20-4FDD-9C23-DA38CE12A33A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A6AD2-DCE1-4EFB-9B60-AA5A8C8C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31CD4-4C7C-42AA-9214-B777EDC9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2848-07FE-4A7B-845F-CCF8A8A2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902EB-247D-4FC0-9B20-67852AF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71A7-53BA-4085-826C-DC7A1E6C3C86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5C9F2-9DF1-42E3-8414-5515D28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DCB2E-A229-4FD8-9951-B0E1DBDF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DD51-052F-451A-AF9E-6262CF4A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89A-BA4B-4C67-97D5-6BF2CEB29CF8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49310-FF7A-4A69-BAEC-6CE4A814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05F4D-DA23-479F-A2AB-1CDB97D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61C3-A69A-45D0-9BC0-CCE0FDB3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F65E-7B27-4B7D-91D1-7D1430C1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1C474-6FCE-4541-AF9C-A7E81D33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A429-1431-431F-936F-57BDB9FA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033A-ADEE-42F1-A0D5-C2EA9F43D524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07B8-F9F0-463B-90D8-D30214B9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DAB2C-DFE8-4A19-BAC0-AB2D1BE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BE43-A319-474A-A687-75C25A30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68686-DC42-43E6-8535-C7D8FB7EC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8706-312A-417E-AEA4-221FE858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95AB-7A62-4CBE-B7EA-5C6E5B0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6F78-F72C-4080-A196-DB35DDA356C6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2400-13A1-44C6-9EFC-B9F905CA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2190-9222-4EE9-BD57-04F8DCFF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071BF-41AF-4DEF-BF36-86A51C54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881F-4B53-48FB-B957-CC5AAB05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712C-668F-4094-ABDA-F44844D2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1A8A-E514-4313-93D4-49B03DFFC197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B7CA-205C-43F4-B994-C0A73C1C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7B6FE-CF78-4E23-A31D-91DEFABB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A61D-9607-4A5F-B5D9-E3012A30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oriappslibrary.hana.ondemand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5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6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6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6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reeform: Shape 6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6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6A04-7F42-4B41-BB3E-3518D0BA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FIORI STANDARD APP ACTIVATION &amp; EXSTENSION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C8E57-F522-459B-80CD-231BBF3A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467" y="0"/>
            <a:ext cx="12192000" cy="4191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D4637-8FE7-46C1-817D-6E43836C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467" y="4191856"/>
            <a:ext cx="12192000" cy="31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C2379-2C6E-48A0-9569-0652CD5486B3}"/>
              </a:ext>
            </a:extLst>
          </p:cNvPr>
          <p:cNvSpPr txBox="1"/>
          <p:nvPr/>
        </p:nvSpPr>
        <p:spPr>
          <a:xfrm>
            <a:off x="174661" y="154112"/>
            <a:ext cx="118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Getting all the required details from Library, Have to go to SAP GUI and Activate SICF Paths for UI5 and </a:t>
            </a:r>
            <a:r>
              <a:rPr lang="en-US" dirty="0" err="1"/>
              <a:t>Odata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BSP Name Activate: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F62AC-B867-42EB-8B79-7C501CC7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463"/>
            <a:ext cx="12192000" cy="54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3623F-92C8-452A-B1C0-968257FA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275"/>
            <a:ext cx="12192000" cy="52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BB607-30E6-4BAD-BC15-811CB9212934}"/>
              </a:ext>
            </a:extLst>
          </p:cNvPr>
          <p:cNvSpPr txBox="1"/>
          <p:nvPr/>
        </p:nvSpPr>
        <p:spPr>
          <a:xfrm>
            <a:off x="174661" y="246580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Odata</a:t>
            </a:r>
            <a:r>
              <a:rPr lang="en-US" dirty="0"/>
              <a:t> SICF Activate:</a:t>
            </a:r>
          </a:p>
          <a:p>
            <a:r>
              <a:rPr lang="en-US" dirty="0"/>
              <a:t>--------------------------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5774E-8387-479F-B9BD-DD852B0E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" y="870214"/>
            <a:ext cx="12192000" cy="57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5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0F2EF-A39E-4E57-A296-6791E0FEE98A}"/>
              </a:ext>
            </a:extLst>
          </p:cNvPr>
          <p:cNvSpPr txBox="1"/>
          <p:nvPr/>
        </p:nvSpPr>
        <p:spPr>
          <a:xfrm>
            <a:off x="143838" y="92467"/>
            <a:ext cx="11918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Activating SICF Nodes, We should go to Launchpad Designer Tool. /n/ui2/</a:t>
            </a:r>
            <a:r>
              <a:rPr lang="en-US" dirty="0" err="1"/>
              <a:t>flpd_cust</a:t>
            </a:r>
            <a:r>
              <a:rPr lang="en-US" dirty="0"/>
              <a:t>. There we need to create Reference of Tile and Target Mapping from Standard Catalog to Custom Catalog. We can get Standard Catalog from Library.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0F84E-F111-49EE-9AE0-11C452A2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797"/>
            <a:ext cx="12192000" cy="52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123E70-305F-4700-B661-8D09E4EF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97952"/>
            <a:ext cx="11039475" cy="5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84189-07E0-4AEE-A075-816EABDB5591}"/>
              </a:ext>
            </a:extLst>
          </p:cNvPr>
          <p:cNvSpPr txBox="1"/>
          <p:nvPr/>
        </p:nvSpPr>
        <p:spPr>
          <a:xfrm>
            <a:off x="164387" y="154112"/>
            <a:ext cx="1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reference Target Mapping also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E091F-2337-4D7D-8D55-04B98725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442"/>
            <a:ext cx="12192000" cy="56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6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8F8E6-2F64-452D-91AE-26C56D2036D1}"/>
              </a:ext>
            </a:extLst>
          </p:cNvPr>
          <p:cNvSpPr txBox="1"/>
          <p:nvPr/>
        </p:nvSpPr>
        <p:spPr>
          <a:xfrm>
            <a:off x="164387" y="164387"/>
            <a:ext cx="1183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done with the creating References for Both Tile and Target Mapping. We Have to Assign That Catalog to Custom Group.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BB893-1052-4755-A311-A36F00DB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752"/>
            <a:ext cx="12192000" cy="52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4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D163B-067D-4EB3-A9A9-49FEBBB5E510}"/>
              </a:ext>
            </a:extLst>
          </p:cNvPr>
          <p:cNvSpPr txBox="1"/>
          <p:nvPr/>
        </p:nvSpPr>
        <p:spPr>
          <a:xfrm>
            <a:off x="143838" y="133564"/>
            <a:ext cx="11948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Once done with the Catalog and Group, Have to go to </a:t>
            </a:r>
            <a:r>
              <a:rPr lang="en-US" b="1" dirty="0"/>
              <a:t>PFCG</a:t>
            </a:r>
            <a:r>
              <a:rPr lang="en-US" dirty="0"/>
              <a:t> T-Code.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There Have to Create Custom Role and Assign our Catalog and Group to created Role.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Once Done with the Catalog and Group Assignments to Role, Next step will be that Role needs to be Assign to User ID.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We can Assign User ID to Role In SU01 T-Code.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Finally, Logon into </a:t>
            </a:r>
            <a:r>
              <a:rPr lang="en-US" dirty="0" err="1">
                <a:sym typeface="Wingdings" panose="05000000000000000000" pitchFamily="2" charset="2"/>
              </a:rPr>
              <a:t>fiori</a:t>
            </a:r>
            <a:r>
              <a:rPr lang="en-US" dirty="0">
                <a:sym typeface="Wingdings" panose="05000000000000000000" pitchFamily="2" charset="2"/>
              </a:rPr>
              <a:t> launchpad, we should be able to see the app in created group.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For Activating Fiori Standard Application, We should have workbench and Customizing TR.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8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9ABE4-0444-4906-8509-25FDB17504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8480425" cy="52863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74535-068B-46E3-9D5D-B5CA05B6B3C7}"/>
              </a:ext>
            </a:extLst>
          </p:cNvPr>
          <p:cNvSpPr txBox="1"/>
          <p:nvPr/>
        </p:nvSpPr>
        <p:spPr>
          <a:xfrm>
            <a:off x="380144" y="365125"/>
            <a:ext cx="11568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ym typeface="Wingdings" panose="05000000000000000000" pitchFamily="2" charset="2"/>
              </a:rPr>
              <a:t>STANDARD FIORI APP EXTENSION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Sometimes, Client will not satisfied with standard functionality which SAP has given, In this case we need to add custom functionality to </a:t>
            </a:r>
            <a:r>
              <a:rPr lang="en-US" dirty="0" err="1"/>
              <a:t>fiori</a:t>
            </a:r>
            <a:r>
              <a:rPr lang="en-US" dirty="0"/>
              <a:t> standard application.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For Custom functionality, SAP has given custom points, their only we should should customization. These custom points we can get from </a:t>
            </a:r>
            <a:r>
              <a:rPr lang="en-US" dirty="0" err="1"/>
              <a:t>fiori</a:t>
            </a:r>
            <a:r>
              <a:rPr lang="en-US" dirty="0"/>
              <a:t> app library.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For customization, we should know about ui5 framework.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 Slide, I have given how many ways we can extend </a:t>
            </a:r>
            <a:r>
              <a:rPr lang="en-US" dirty="0" err="1">
                <a:sym typeface="Wingdings" panose="05000000000000000000" pitchFamily="2" charset="2"/>
              </a:rPr>
              <a:t>fiori</a:t>
            </a:r>
            <a:r>
              <a:rPr lang="en-US" dirty="0">
                <a:sym typeface="Wingdings" panose="05000000000000000000" pitchFamily="2" charset="2"/>
              </a:rPr>
              <a:t> standard Application. Please check it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8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59BEB-5296-4153-BFC5-30878BC36DF1}"/>
              </a:ext>
            </a:extLst>
          </p:cNvPr>
          <p:cNvSpPr txBox="1"/>
          <p:nvPr/>
        </p:nvSpPr>
        <p:spPr>
          <a:xfrm>
            <a:off x="575353" y="719191"/>
            <a:ext cx="10787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As part of Standard App Activation, We have to check some configurations.</a:t>
            </a:r>
          </a:p>
          <a:p>
            <a:r>
              <a:rPr lang="en-US" dirty="0">
                <a:sym typeface="Wingdings" panose="05000000000000000000" pitchFamily="2" charset="2"/>
              </a:rPr>
              <a:t>	Which Fiori Version, our current system is?? Follow below screenshots to find Fiori System Version.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 to System -&gt; Status -&gt; SAP System Data -&gt; Installed Product Version.</a:t>
            </a:r>
          </a:p>
          <a:p>
            <a:r>
              <a:rPr lang="en-US" dirty="0">
                <a:sym typeface="Wingdings" panose="05000000000000000000" pitchFamily="2" charset="2"/>
              </a:rPr>
              <a:t>Please find below screen for your reference.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AB18C-D775-4AE2-99F9-1B8D2963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517"/>
            <a:ext cx="12192000" cy="40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1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A6097-13AE-42DC-9053-CF997CDBD01D}"/>
              </a:ext>
            </a:extLst>
          </p:cNvPr>
          <p:cNvSpPr txBox="1"/>
          <p:nvPr/>
        </p:nvSpPr>
        <p:spPr>
          <a:xfrm>
            <a:off x="876300" y="476250"/>
            <a:ext cx="10525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Replace Service : we should not forget to add multi origin[</a:t>
            </a:r>
            <a:r>
              <a:rPr lang="en-US" dirty="0" err="1"/>
              <a:t>mo</a:t>
            </a:r>
            <a:r>
              <a:rPr lang="en-US" dirty="0"/>
              <a:t>] to Extended </a:t>
            </a:r>
            <a:r>
              <a:rPr lang="en-US" dirty="0" err="1"/>
              <a:t>odata</a:t>
            </a:r>
            <a:r>
              <a:rPr lang="en-US" dirty="0"/>
              <a:t> service</a:t>
            </a:r>
          </a:p>
          <a:p>
            <a:pPr marL="342900" indent="-342900">
              <a:buAutoNum type="arabicPeriod"/>
            </a:pPr>
            <a:r>
              <a:rPr lang="en-US" dirty="0"/>
              <a:t>View Modification : With this Technique, we can do only Hide/Unhide a UI Elements only.</a:t>
            </a:r>
          </a:p>
          <a:p>
            <a:pPr marL="342900" indent="-342900">
              <a:buAutoNum type="arabicPeriod"/>
            </a:pPr>
            <a:r>
              <a:rPr lang="en-US" dirty="0"/>
              <a:t>View Extension : In the view, there is some extension points. the extension points is a place, where we can inject our code or logic.</a:t>
            </a:r>
          </a:p>
          <a:p>
            <a:pPr marL="342900" indent="-342900">
              <a:buAutoNum type="arabicPeriod"/>
            </a:pPr>
            <a:r>
              <a:rPr lang="en-US" dirty="0"/>
              <a:t>Controller Extension</a:t>
            </a:r>
          </a:p>
          <a:p>
            <a:pPr marL="342900" indent="-342900">
              <a:buAutoNum type="arabicPeriod"/>
            </a:pPr>
            <a:r>
              <a:rPr lang="en-US" dirty="0"/>
              <a:t>View Replacement</a:t>
            </a:r>
          </a:p>
          <a:p>
            <a:pPr marL="342900" indent="-342900">
              <a:buAutoNum type="arabicPeriod"/>
            </a:pPr>
            <a:r>
              <a:rPr lang="en-US" dirty="0"/>
              <a:t>Controller Replacement</a:t>
            </a:r>
          </a:p>
          <a:p>
            <a:pPr marL="342900" indent="-342900">
              <a:buAutoNum type="arabicPeriod"/>
            </a:pPr>
            <a:r>
              <a:rPr lang="en-US" dirty="0"/>
              <a:t>I18n extension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if you want to use any one of these among the 7 Techniques, Follow below steps.</a:t>
            </a:r>
          </a:p>
          <a:p>
            <a:endParaRPr lang="en-US" dirty="0"/>
          </a:p>
          <a:p>
            <a:r>
              <a:rPr lang="en-US" dirty="0"/>
              <a:t>Select Project –&gt; Go To Tools --&gt; Select Extendibility Panel --&gt; In the Extendibility panel, left-hand side it shows output and right-hand side, it shows view and controller hierarchy. </a:t>
            </a:r>
            <a:r>
              <a:rPr lang="en-US" dirty="0">
                <a:sym typeface="Wingdings" panose="05000000000000000000" pitchFamily="2" charset="2"/>
              </a:rPr>
              <a:t> Go to Preview Mode Dropdown and select Extendibility Mode.  If you want to hide button, Right click on it 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0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7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53711-C948-4A8A-AAAF-DFDC0C5F7D0C}"/>
              </a:ext>
            </a:extLst>
          </p:cNvPr>
          <p:cNvSpPr txBox="1"/>
          <p:nvPr/>
        </p:nvSpPr>
        <p:spPr>
          <a:xfrm>
            <a:off x="698643" y="780836"/>
            <a:ext cx="10767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Once we get to know about </a:t>
            </a:r>
            <a:r>
              <a:rPr lang="en-US" dirty="0" err="1"/>
              <a:t>fiori</a:t>
            </a:r>
            <a:r>
              <a:rPr lang="en-US" dirty="0"/>
              <a:t> version, need to take requirements from functionals, Here Have to get Fiori       App ID’s from Functionals based on Requirements.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Once we get that App ID, we have a </a:t>
            </a:r>
            <a:r>
              <a:rPr lang="en-US" dirty="0" err="1">
                <a:sym typeface="Wingdings" panose="05000000000000000000" pitchFamily="2" charset="2"/>
              </a:rPr>
              <a:t>fiori</a:t>
            </a:r>
            <a:r>
              <a:rPr lang="en-US" dirty="0">
                <a:sym typeface="Wingdings" panose="05000000000000000000" pitchFamily="2" charset="2"/>
              </a:rPr>
              <a:t> library where we can get to know about App Details such as BSP, </a:t>
            </a:r>
            <a:r>
              <a:rPr lang="en-US" dirty="0" err="1">
                <a:sym typeface="Wingdings" panose="05000000000000000000" pitchFamily="2" charset="2"/>
              </a:rPr>
              <a:t>Odata</a:t>
            </a:r>
            <a:r>
              <a:rPr lang="en-US" dirty="0">
                <a:sym typeface="Wingdings" panose="05000000000000000000" pitchFamily="2" charset="2"/>
              </a:rPr>
              <a:t> Service, Catalog, Group, Target Mapping etc.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Fiori Reference Library URL :  </a:t>
            </a:r>
            <a:r>
              <a:rPr lang="en-US" dirty="0">
                <a:hlinkClick r:id="rId2"/>
              </a:rPr>
              <a:t>https://fioriappslibrary.hana.ondemand.com/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04613-D55F-4FEB-A68F-B3924409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92" y="2517169"/>
            <a:ext cx="9904288" cy="37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3C45B-3D63-48AE-8039-5EAD1BCBFBCC}"/>
              </a:ext>
            </a:extLst>
          </p:cNvPr>
          <p:cNvSpPr txBox="1"/>
          <p:nvPr/>
        </p:nvSpPr>
        <p:spPr>
          <a:xfrm>
            <a:off x="760288" y="606175"/>
            <a:ext cx="1094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All Apps and search with APP ID : F1076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EA23-7054-49F7-8C68-C9E87776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32" y="1252506"/>
            <a:ext cx="9133726" cy="37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55D06-C25D-4F42-AF5C-8E61791B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98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E07D8-4AFD-40BC-8395-6ACF68E0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8310"/>
            <a:ext cx="12192000" cy="32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A167C-8675-49CF-A3C9-CB4140819371}"/>
              </a:ext>
            </a:extLst>
          </p:cNvPr>
          <p:cNvSpPr txBox="1"/>
          <p:nvPr/>
        </p:nvSpPr>
        <p:spPr>
          <a:xfrm>
            <a:off x="152400" y="287676"/>
            <a:ext cx="1188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one is </a:t>
            </a:r>
            <a:r>
              <a:rPr lang="en-US" b="1" dirty="0"/>
              <a:t>IMPLEMENTATION INFORMATION TAB, </a:t>
            </a:r>
            <a:r>
              <a:rPr lang="en-US" dirty="0"/>
              <a:t>From here we can get all the configuration and technical details of Fiori App.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We have to Select our Fiori version from below dropdown and we can all </a:t>
            </a:r>
            <a:r>
              <a:rPr lang="en-US" b="1" dirty="0">
                <a:sym typeface="Wingdings" panose="05000000000000000000" pitchFamily="2" charset="2"/>
              </a:rPr>
              <a:t>sections Installation, Configuration, Extensibility, Support. </a:t>
            </a:r>
            <a:r>
              <a:rPr lang="en-US" dirty="0">
                <a:sym typeface="Wingdings" panose="05000000000000000000" pitchFamily="2" charset="2"/>
              </a:rPr>
              <a:t>We will see one by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51754-87FA-4039-A7D0-454123F8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548"/>
            <a:ext cx="12192000" cy="4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DB040-D261-4A0F-B73A-8BE6D5A341A2}"/>
              </a:ext>
            </a:extLst>
          </p:cNvPr>
          <p:cNvSpPr txBox="1"/>
          <p:nvPr/>
        </p:nvSpPr>
        <p:spPr>
          <a:xfrm>
            <a:off x="101600" y="1193800"/>
            <a:ext cx="1202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to make sure weather below components installed or not in our landscape.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4D5A1-EF5C-4AA1-84F3-77161F63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1805899"/>
            <a:ext cx="12192000" cy="49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3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A2DEC-B9EB-409F-95A0-31CDCEF9513B}"/>
              </a:ext>
            </a:extLst>
          </p:cNvPr>
          <p:cNvSpPr txBox="1"/>
          <p:nvPr/>
        </p:nvSpPr>
        <p:spPr>
          <a:xfrm>
            <a:off x="84667" y="1100667"/>
            <a:ext cx="1199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Section </a:t>
            </a:r>
            <a:r>
              <a:rPr lang="en-US" b="1" dirty="0"/>
              <a:t>Configuration Tab, </a:t>
            </a:r>
            <a:r>
              <a:rPr lang="en-US" dirty="0"/>
              <a:t>These two Paths we have activate in </a:t>
            </a:r>
            <a:r>
              <a:rPr lang="en-US" b="1" dirty="0"/>
              <a:t>SICF</a:t>
            </a:r>
            <a:r>
              <a:rPr lang="en-US" dirty="0"/>
              <a:t> T-Code.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83740-2AA6-480F-8B87-AE63E610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613"/>
            <a:ext cx="12192000" cy="2996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72DC9-027F-4B5C-B926-CBA24F47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600"/>
            <a:ext cx="12192000" cy="11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924B33-D1E7-4F31-BA81-04FF57A0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694"/>
            <a:ext cx="12192000" cy="5328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6B408-B9F1-4F3F-A300-D854514CDA66}"/>
              </a:ext>
            </a:extLst>
          </p:cNvPr>
          <p:cNvSpPr txBox="1"/>
          <p:nvPr/>
        </p:nvSpPr>
        <p:spPr>
          <a:xfrm>
            <a:off x="101600" y="93133"/>
            <a:ext cx="1183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Details required for Fiori Launchpad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8935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702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FIORI STANDARD APP ACTIVATION &amp; EXSTENSION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FIORI STANDARD APP ACTIVATION &amp; EXSTENSION</dc:title>
  <dc:creator>Sai</dc:creator>
  <cp:lastModifiedBy>Kumar, Sai</cp:lastModifiedBy>
  <cp:revision>97</cp:revision>
  <dcterms:created xsi:type="dcterms:W3CDTF">2021-09-21T17:20:14Z</dcterms:created>
  <dcterms:modified xsi:type="dcterms:W3CDTF">2021-09-28T12:50:08Z</dcterms:modified>
</cp:coreProperties>
</file>