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327" r:id="rId2"/>
    <p:sldId id="336" r:id="rId3"/>
    <p:sldId id="331" r:id="rId4"/>
    <p:sldId id="332" r:id="rId5"/>
    <p:sldId id="333" r:id="rId6"/>
    <p:sldId id="335" r:id="rId7"/>
    <p:sldId id="334" r:id="rId8"/>
    <p:sldId id="337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Raleway Thin" panose="020B0604020202020204" charset="0"/>
      <p:regular r:id="rId19"/>
      <p:bold r:id="rId20"/>
      <p:italic r:id="rId21"/>
      <p:boldItalic r:id="rId22"/>
    </p:embeddedFont>
    <p:embeddedFont>
      <p:font typeface="Barlow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FA6CE-8A5B-4B74-AD25-6315AF2E7DD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F4235B-05E5-431D-BBBB-09DDA7FFE7BC}">
      <dgm:prSet phldrT="[Text]"/>
      <dgm:spPr/>
      <dgm:t>
        <a:bodyPr/>
        <a:lstStyle/>
        <a:p>
          <a:r>
            <a:rPr lang="en-US" dirty="0" smtClean="0"/>
            <a:t>Framework Layer</a:t>
          </a:r>
          <a:endParaRPr lang="en-IN" dirty="0"/>
        </a:p>
      </dgm:t>
    </dgm:pt>
    <dgm:pt modelId="{20ACDF1F-B5CA-4DBE-82A7-44AA8F6B7B96}" type="parTrans" cxnId="{EFF855C5-0C83-4B69-B01D-924E4E85889D}">
      <dgm:prSet/>
      <dgm:spPr/>
      <dgm:t>
        <a:bodyPr/>
        <a:lstStyle/>
        <a:p>
          <a:endParaRPr lang="en-IN"/>
        </a:p>
      </dgm:t>
    </dgm:pt>
    <dgm:pt modelId="{7BD13FB1-78D6-4F9D-A0E0-0DBAD4C27951}" type="sibTrans" cxnId="{EFF855C5-0C83-4B69-B01D-924E4E85889D}">
      <dgm:prSet/>
      <dgm:spPr/>
      <dgm:t>
        <a:bodyPr/>
        <a:lstStyle/>
        <a:p>
          <a:endParaRPr lang="en-IN"/>
        </a:p>
      </dgm:t>
    </dgm:pt>
    <dgm:pt modelId="{92B3CC08-E506-456F-9B2E-6A1E92578593}">
      <dgm:prSet phldrT="[Text]"/>
      <dgm:spPr/>
      <dgm:t>
        <a:bodyPr/>
        <a:lstStyle/>
        <a:p>
          <a:r>
            <a:rPr lang="en-US" dirty="0" smtClean="0"/>
            <a:t>UI Framework</a:t>
          </a:r>
          <a:endParaRPr lang="en-IN" dirty="0"/>
        </a:p>
      </dgm:t>
    </dgm:pt>
    <dgm:pt modelId="{8E6E139D-01D8-4C84-8FD2-8EEE21554BB0}" type="parTrans" cxnId="{09FB231E-BB68-46A3-AD3A-C7A972499CF6}">
      <dgm:prSet/>
      <dgm:spPr/>
      <dgm:t>
        <a:bodyPr/>
        <a:lstStyle/>
        <a:p>
          <a:endParaRPr lang="en-IN"/>
        </a:p>
      </dgm:t>
    </dgm:pt>
    <dgm:pt modelId="{7A95128A-91C7-48C2-A6AE-8AB04B7067FB}" type="sibTrans" cxnId="{09FB231E-BB68-46A3-AD3A-C7A972499CF6}">
      <dgm:prSet/>
      <dgm:spPr/>
      <dgm:t>
        <a:bodyPr/>
        <a:lstStyle/>
        <a:p>
          <a:endParaRPr lang="en-IN"/>
        </a:p>
      </dgm:t>
    </dgm:pt>
    <dgm:pt modelId="{0AAF6E07-FC2B-4848-A8FE-E28FE4C29D5C}">
      <dgm:prSet phldrT="[Text]"/>
      <dgm:spPr/>
      <dgm:t>
        <a:bodyPr/>
        <a:lstStyle/>
        <a:p>
          <a:r>
            <a:rPr lang="en-US" dirty="0" smtClean="0"/>
            <a:t>Ability Framework</a:t>
          </a:r>
          <a:endParaRPr lang="en-IN" dirty="0"/>
        </a:p>
      </dgm:t>
    </dgm:pt>
    <dgm:pt modelId="{0F2F3CBD-2E30-43DB-9EE6-B87A2DC5F640}" type="parTrans" cxnId="{2A47EA73-EEFB-422B-BDEA-2992398345C9}">
      <dgm:prSet/>
      <dgm:spPr/>
      <dgm:t>
        <a:bodyPr/>
        <a:lstStyle/>
        <a:p>
          <a:endParaRPr lang="en-IN"/>
        </a:p>
      </dgm:t>
    </dgm:pt>
    <dgm:pt modelId="{E6E9BC06-C55D-4071-8599-CF260C39D68F}" type="sibTrans" cxnId="{2A47EA73-EEFB-422B-BDEA-2992398345C9}">
      <dgm:prSet/>
      <dgm:spPr/>
      <dgm:t>
        <a:bodyPr/>
        <a:lstStyle/>
        <a:p>
          <a:endParaRPr lang="en-IN"/>
        </a:p>
      </dgm:t>
    </dgm:pt>
    <dgm:pt modelId="{20A75886-4645-4334-91CA-02B6654ABB6F}">
      <dgm:prSet phldrT="[Text]"/>
      <dgm:spPr/>
      <dgm:t>
        <a:bodyPr/>
        <a:lstStyle/>
        <a:p>
          <a:r>
            <a:rPr lang="en-US" dirty="0" smtClean="0"/>
            <a:t>Application Framework</a:t>
          </a:r>
          <a:endParaRPr lang="en-IN" dirty="0"/>
        </a:p>
      </dgm:t>
    </dgm:pt>
    <dgm:pt modelId="{D5AA8F19-DFA6-45F7-AF16-7A91D1A8EAAF}" type="parTrans" cxnId="{2DDF3935-C3B2-4F4C-AFB6-463FDCEA444E}">
      <dgm:prSet/>
      <dgm:spPr/>
      <dgm:t>
        <a:bodyPr/>
        <a:lstStyle/>
        <a:p>
          <a:endParaRPr lang="en-IN"/>
        </a:p>
      </dgm:t>
    </dgm:pt>
    <dgm:pt modelId="{80EE480A-FEE1-406C-8565-448E57954E3A}" type="sibTrans" cxnId="{2DDF3935-C3B2-4F4C-AFB6-463FDCEA444E}">
      <dgm:prSet/>
      <dgm:spPr/>
      <dgm:t>
        <a:bodyPr/>
        <a:lstStyle/>
        <a:p>
          <a:endParaRPr lang="en-IN"/>
        </a:p>
      </dgm:t>
    </dgm:pt>
    <dgm:pt modelId="{D21AB657-328D-41FB-8F31-4BA9250F5E9E}">
      <dgm:prSet phldrT="[Text]"/>
      <dgm:spPr/>
      <dgm:t>
        <a:bodyPr/>
        <a:lstStyle/>
        <a:p>
          <a:r>
            <a:rPr lang="en-US" dirty="0" smtClean="0"/>
            <a:t>Language compatibility</a:t>
          </a:r>
          <a:endParaRPr lang="en-IN" dirty="0"/>
        </a:p>
      </dgm:t>
    </dgm:pt>
    <dgm:pt modelId="{BE4622F3-D7B3-48F5-A23C-F7EEC0432DB0}" type="parTrans" cxnId="{F1D4CB6E-1C8D-4856-BD78-4737AB98F93B}">
      <dgm:prSet/>
      <dgm:spPr/>
      <dgm:t>
        <a:bodyPr/>
        <a:lstStyle/>
        <a:p>
          <a:endParaRPr lang="en-IN"/>
        </a:p>
      </dgm:t>
    </dgm:pt>
    <dgm:pt modelId="{7622DFEF-C43E-4B1B-BCA8-3DC57E85C9E3}" type="sibTrans" cxnId="{F1D4CB6E-1C8D-4856-BD78-4737AB98F93B}">
      <dgm:prSet/>
      <dgm:spPr/>
      <dgm:t>
        <a:bodyPr/>
        <a:lstStyle/>
        <a:p>
          <a:endParaRPr lang="en-IN"/>
        </a:p>
      </dgm:t>
    </dgm:pt>
    <dgm:pt modelId="{B99268ED-751E-4931-BAFD-4A7CE1D4CF67}" type="pres">
      <dgm:prSet presAssocID="{96EFA6CE-8A5B-4B74-AD25-6315AF2E7DD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EBEFD1D-A761-4F0C-BDD3-785D5848D1B7}" type="pres">
      <dgm:prSet presAssocID="{01F4235B-05E5-431D-BBBB-09DDA7FFE7BC}" presName="centerShape" presStyleLbl="node0" presStyleIdx="0" presStyleCnt="1"/>
      <dgm:spPr/>
      <dgm:t>
        <a:bodyPr/>
        <a:lstStyle/>
        <a:p>
          <a:endParaRPr lang="en-IN"/>
        </a:p>
      </dgm:t>
    </dgm:pt>
    <dgm:pt modelId="{EC49DAFD-4AD8-49E0-9E4F-AD1CE432E87A}" type="pres">
      <dgm:prSet presAssocID="{92B3CC08-E506-456F-9B2E-6A1E9257859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E6E1F3-BBB8-434C-B0FC-8CBC38EF9962}" type="pres">
      <dgm:prSet presAssocID="{92B3CC08-E506-456F-9B2E-6A1E92578593}" presName="dummy" presStyleCnt="0"/>
      <dgm:spPr/>
    </dgm:pt>
    <dgm:pt modelId="{C2756623-05C2-42DC-8A98-769C3682D124}" type="pres">
      <dgm:prSet presAssocID="{7A95128A-91C7-48C2-A6AE-8AB04B7067FB}" presName="sibTrans" presStyleLbl="sibTrans2D1" presStyleIdx="0" presStyleCnt="4"/>
      <dgm:spPr/>
      <dgm:t>
        <a:bodyPr/>
        <a:lstStyle/>
        <a:p>
          <a:endParaRPr lang="en-IN"/>
        </a:p>
      </dgm:t>
    </dgm:pt>
    <dgm:pt modelId="{79F3576C-59C6-4F68-AFBC-F0072C6E4BF0}" type="pres">
      <dgm:prSet presAssocID="{0AAF6E07-FC2B-4848-A8FE-E28FE4C29D5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3965D3-2BCC-47D1-9D69-09E21930E30B}" type="pres">
      <dgm:prSet presAssocID="{0AAF6E07-FC2B-4848-A8FE-E28FE4C29D5C}" presName="dummy" presStyleCnt="0"/>
      <dgm:spPr/>
    </dgm:pt>
    <dgm:pt modelId="{78FD3C53-007B-49F2-9039-092D05820B56}" type="pres">
      <dgm:prSet presAssocID="{E6E9BC06-C55D-4071-8599-CF260C39D68F}" presName="sibTrans" presStyleLbl="sibTrans2D1" presStyleIdx="1" presStyleCnt="4"/>
      <dgm:spPr/>
      <dgm:t>
        <a:bodyPr/>
        <a:lstStyle/>
        <a:p>
          <a:endParaRPr lang="en-IN"/>
        </a:p>
      </dgm:t>
    </dgm:pt>
    <dgm:pt modelId="{F7C1B9B9-42AE-4C09-AD81-9E99F1DFB569}" type="pres">
      <dgm:prSet presAssocID="{20A75886-4645-4334-91CA-02B6654ABB6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2F3320-5168-43DB-A145-C5ADE98C0CA7}" type="pres">
      <dgm:prSet presAssocID="{20A75886-4645-4334-91CA-02B6654ABB6F}" presName="dummy" presStyleCnt="0"/>
      <dgm:spPr/>
    </dgm:pt>
    <dgm:pt modelId="{C1526BFE-2820-40C3-A89B-A8D86A603380}" type="pres">
      <dgm:prSet presAssocID="{80EE480A-FEE1-406C-8565-448E57954E3A}" presName="sibTrans" presStyleLbl="sibTrans2D1" presStyleIdx="2" presStyleCnt="4"/>
      <dgm:spPr/>
      <dgm:t>
        <a:bodyPr/>
        <a:lstStyle/>
        <a:p>
          <a:endParaRPr lang="en-IN"/>
        </a:p>
      </dgm:t>
    </dgm:pt>
    <dgm:pt modelId="{843AA843-34F2-4213-A477-BE4369924239}" type="pres">
      <dgm:prSet presAssocID="{D21AB657-328D-41FB-8F31-4BA9250F5E9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E5B754-2859-430A-800A-14F82CC603C8}" type="pres">
      <dgm:prSet presAssocID="{D21AB657-328D-41FB-8F31-4BA9250F5E9E}" presName="dummy" presStyleCnt="0"/>
      <dgm:spPr/>
    </dgm:pt>
    <dgm:pt modelId="{7B833945-99FD-44AD-872A-15C8298BD097}" type="pres">
      <dgm:prSet presAssocID="{7622DFEF-C43E-4B1B-BCA8-3DC57E85C9E3}" presName="sibTrans" presStyleLbl="sibTrans2D1" presStyleIdx="3" presStyleCnt="4"/>
      <dgm:spPr/>
      <dgm:t>
        <a:bodyPr/>
        <a:lstStyle/>
        <a:p>
          <a:endParaRPr lang="en-IN"/>
        </a:p>
      </dgm:t>
    </dgm:pt>
  </dgm:ptLst>
  <dgm:cxnLst>
    <dgm:cxn modelId="{F1D4CB6E-1C8D-4856-BD78-4737AB98F93B}" srcId="{01F4235B-05E5-431D-BBBB-09DDA7FFE7BC}" destId="{D21AB657-328D-41FB-8F31-4BA9250F5E9E}" srcOrd="3" destOrd="0" parTransId="{BE4622F3-D7B3-48F5-A23C-F7EEC0432DB0}" sibTransId="{7622DFEF-C43E-4B1B-BCA8-3DC57E85C9E3}"/>
    <dgm:cxn modelId="{73BA682B-F0A7-4F3D-842A-AAF0FDB7F9DA}" type="presOf" srcId="{7622DFEF-C43E-4B1B-BCA8-3DC57E85C9E3}" destId="{7B833945-99FD-44AD-872A-15C8298BD097}" srcOrd="0" destOrd="0" presId="urn:microsoft.com/office/officeart/2005/8/layout/radial6"/>
    <dgm:cxn modelId="{0D7164CC-419F-468A-9756-9B90CB1A564E}" type="presOf" srcId="{0AAF6E07-FC2B-4848-A8FE-E28FE4C29D5C}" destId="{79F3576C-59C6-4F68-AFBC-F0072C6E4BF0}" srcOrd="0" destOrd="0" presId="urn:microsoft.com/office/officeart/2005/8/layout/radial6"/>
    <dgm:cxn modelId="{EFF855C5-0C83-4B69-B01D-924E4E85889D}" srcId="{96EFA6CE-8A5B-4B74-AD25-6315AF2E7DDE}" destId="{01F4235B-05E5-431D-BBBB-09DDA7FFE7BC}" srcOrd="0" destOrd="0" parTransId="{20ACDF1F-B5CA-4DBE-82A7-44AA8F6B7B96}" sibTransId="{7BD13FB1-78D6-4F9D-A0E0-0DBAD4C27951}"/>
    <dgm:cxn modelId="{D0AABD7F-CEC9-4844-98BF-8DEECC456331}" type="presOf" srcId="{92B3CC08-E506-456F-9B2E-6A1E92578593}" destId="{EC49DAFD-4AD8-49E0-9E4F-AD1CE432E87A}" srcOrd="0" destOrd="0" presId="urn:microsoft.com/office/officeart/2005/8/layout/radial6"/>
    <dgm:cxn modelId="{D51A7FBF-5C14-49D8-A7F9-EF192E34635C}" type="presOf" srcId="{D21AB657-328D-41FB-8F31-4BA9250F5E9E}" destId="{843AA843-34F2-4213-A477-BE4369924239}" srcOrd="0" destOrd="0" presId="urn:microsoft.com/office/officeart/2005/8/layout/radial6"/>
    <dgm:cxn modelId="{95871B4B-468B-45E8-BA77-451DF76A989C}" type="presOf" srcId="{7A95128A-91C7-48C2-A6AE-8AB04B7067FB}" destId="{C2756623-05C2-42DC-8A98-769C3682D124}" srcOrd="0" destOrd="0" presId="urn:microsoft.com/office/officeart/2005/8/layout/radial6"/>
    <dgm:cxn modelId="{DB009A61-F875-4821-B5BB-A3AC617B877E}" type="presOf" srcId="{01F4235B-05E5-431D-BBBB-09DDA7FFE7BC}" destId="{CEBEFD1D-A761-4F0C-BDD3-785D5848D1B7}" srcOrd="0" destOrd="0" presId="urn:microsoft.com/office/officeart/2005/8/layout/radial6"/>
    <dgm:cxn modelId="{FC19D905-C9CD-4082-93EB-F415892FA695}" type="presOf" srcId="{E6E9BC06-C55D-4071-8599-CF260C39D68F}" destId="{78FD3C53-007B-49F2-9039-092D05820B56}" srcOrd="0" destOrd="0" presId="urn:microsoft.com/office/officeart/2005/8/layout/radial6"/>
    <dgm:cxn modelId="{2A47EA73-EEFB-422B-BDEA-2992398345C9}" srcId="{01F4235B-05E5-431D-BBBB-09DDA7FFE7BC}" destId="{0AAF6E07-FC2B-4848-A8FE-E28FE4C29D5C}" srcOrd="1" destOrd="0" parTransId="{0F2F3CBD-2E30-43DB-9EE6-B87A2DC5F640}" sibTransId="{E6E9BC06-C55D-4071-8599-CF260C39D68F}"/>
    <dgm:cxn modelId="{FB2A9DF7-3B31-45FD-BEE5-7CABC0242424}" type="presOf" srcId="{96EFA6CE-8A5B-4B74-AD25-6315AF2E7DDE}" destId="{B99268ED-751E-4931-BAFD-4A7CE1D4CF67}" srcOrd="0" destOrd="0" presId="urn:microsoft.com/office/officeart/2005/8/layout/radial6"/>
    <dgm:cxn modelId="{96B5F737-0309-4A20-8C98-945A4C9721D5}" type="presOf" srcId="{80EE480A-FEE1-406C-8565-448E57954E3A}" destId="{C1526BFE-2820-40C3-A89B-A8D86A603380}" srcOrd="0" destOrd="0" presId="urn:microsoft.com/office/officeart/2005/8/layout/radial6"/>
    <dgm:cxn modelId="{09FB231E-BB68-46A3-AD3A-C7A972499CF6}" srcId="{01F4235B-05E5-431D-BBBB-09DDA7FFE7BC}" destId="{92B3CC08-E506-456F-9B2E-6A1E92578593}" srcOrd="0" destOrd="0" parTransId="{8E6E139D-01D8-4C84-8FD2-8EEE21554BB0}" sibTransId="{7A95128A-91C7-48C2-A6AE-8AB04B7067FB}"/>
    <dgm:cxn modelId="{83061C83-9643-41B6-8DE3-54F00C796D9D}" type="presOf" srcId="{20A75886-4645-4334-91CA-02B6654ABB6F}" destId="{F7C1B9B9-42AE-4C09-AD81-9E99F1DFB569}" srcOrd="0" destOrd="0" presId="urn:microsoft.com/office/officeart/2005/8/layout/radial6"/>
    <dgm:cxn modelId="{2DDF3935-C3B2-4F4C-AFB6-463FDCEA444E}" srcId="{01F4235B-05E5-431D-BBBB-09DDA7FFE7BC}" destId="{20A75886-4645-4334-91CA-02B6654ABB6F}" srcOrd="2" destOrd="0" parTransId="{D5AA8F19-DFA6-45F7-AF16-7A91D1A8EAAF}" sibTransId="{80EE480A-FEE1-406C-8565-448E57954E3A}"/>
    <dgm:cxn modelId="{683ED646-1797-421E-BE97-862928EA0F49}" type="presParOf" srcId="{B99268ED-751E-4931-BAFD-4A7CE1D4CF67}" destId="{CEBEFD1D-A761-4F0C-BDD3-785D5848D1B7}" srcOrd="0" destOrd="0" presId="urn:microsoft.com/office/officeart/2005/8/layout/radial6"/>
    <dgm:cxn modelId="{A69E365B-E23E-4671-9179-B5B98883A73C}" type="presParOf" srcId="{B99268ED-751E-4931-BAFD-4A7CE1D4CF67}" destId="{EC49DAFD-4AD8-49E0-9E4F-AD1CE432E87A}" srcOrd="1" destOrd="0" presId="urn:microsoft.com/office/officeart/2005/8/layout/radial6"/>
    <dgm:cxn modelId="{4130AABC-1F77-44FC-B9C9-0E1152FF86F6}" type="presParOf" srcId="{B99268ED-751E-4931-BAFD-4A7CE1D4CF67}" destId="{41E6E1F3-BBB8-434C-B0FC-8CBC38EF9962}" srcOrd="2" destOrd="0" presId="urn:microsoft.com/office/officeart/2005/8/layout/radial6"/>
    <dgm:cxn modelId="{DEA6F46E-5B28-4474-B83C-1CD48D72DC63}" type="presParOf" srcId="{B99268ED-751E-4931-BAFD-4A7CE1D4CF67}" destId="{C2756623-05C2-42DC-8A98-769C3682D124}" srcOrd="3" destOrd="0" presId="urn:microsoft.com/office/officeart/2005/8/layout/radial6"/>
    <dgm:cxn modelId="{C47E7054-6ED6-41DD-8591-771AB565191A}" type="presParOf" srcId="{B99268ED-751E-4931-BAFD-4A7CE1D4CF67}" destId="{79F3576C-59C6-4F68-AFBC-F0072C6E4BF0}" srcOrd="4" destOrd="0" presId="urn:microsoft.com/office/officeart/2005/8/layout/radial6"/>
    <dgm:cxn modelId="{C414E2E3-24BA-4D40-A48A-C4A2C8EF850A}" type="presParOf" srcId="{B99268ED-751E-4931-BAFD-4A7CE1D4CF67}" destId="{D83965D3-2BCC-47D1-9D69-09E21930E30B}" srcOrd="5" destOrd="0" presId="urn:microsoft.com/office/officeart/2005/8/layout/radial6"/>
    <dgm:cxn modelId="{89A3B9E2-A771-446B-83D7-A454791D14A2}" type="presParOf" srcId="{B99268ED-751E-4931-BAFD-4A7CE1D4CF67}" destId="{78FD3C53-007B-49F2-9039-092D05820B56}" srcOrd="6" destOrd="0" presId="urn:microsoft.com/office/officeart/2005/8/layout/radial6"/>
    <dgm:cxn modelId="{5787A54F-14AA-41CB-9173-CF814FA56EEA}" type="presParOf" srcId="{B99268ED-751E-4931-BAFD-4A7CE1D4CF67}" destId="{F7C1B9B9-42AE-4C09-AD81-9E99F1DFB569}" srcOrd="7" destOrd="0" presId="urn:microsoft.com/office/officeart/2005/8/layout/radial6"/>
    <dgm:cxn modelId="{0A888B8F-4328-4C4F-945B-657B4576704D}" type="presParOf" srcId="{B99268ED-751E-4931-BAFD-4A7CE1D4CF67}" destId="{8B2F3320-5168-43DB-A145-C5ADE98C0CA7}" srcOrd="8" destOrd="0" presId="urn:microsoft.com/office/officeart/2005/8/layout/radial6"/>
    <dgm:cxn modelId="{E98E1C12-4E55-45DF-9791-2E3D1376C017}" type="presParOf" srcId="{B99268ED-751E-4931-BAFD-4A7CE1D4CF67}" destId="{C1526BFE-2820-40C3-A89B-A8D86A603380}" srcOrd="9" destOrd="0" presId="urn:microsoft.com/office/officeart/2005/8/layout/radial6"/>
    <dgm:cxn modelId="{12BB2B78-5329-4F0D-8365-467C7212CBE3}" type="presParOf" srcId="{B99268ED-751E-4931-BAFD-4A7CE1D4CF67}" destId="{843AA843-34F2-4213-A477-BE4369924239}" srcOrd="10" destOrd="0" presId="urn:microsoft.com/office/officeart/2005/8/layout/radial6"/>
    <dgm:cxn modelId="{588506BE-3071-4451-8FA6-9DCB72ED05AB}" type="presParOf" srcId="{B99268ED-751E-4931-BAFD-4A7CE1D4CF67}" destId="{72E5B754-2859-430A-800A-14F82CC603C8}" srcOrd="11" destOrd="0" presId="urn:microsoft.com/office/officeart/2005/8/layout/radial6"/>
    <dgm:cxn modelId="{C69FEB57-A98F-4BB8-813A-909787247D6B}" type="presParOf" srcId="{B99268ED-751E-4931-BAFD-4A7CE1D4CF67}" destId="{7B833945-99FD-44AD-872A-15C8298BD09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33945-99FD-44AD-872A-15C8298BD097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6BFE-2820-40C3-A89B-A8D86A603380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D3C53-007B-49F2-9039-092D05820B56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56623-05C2-42DC-8A98-769C3682D124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EFD1D-A761-4F0C-BDD3-785D5848D1B7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Framework Layer</a:t>
          </a:r>
          <a:endParaRPr lang="en-IN" sz="1500" kern="1200" dirty="0"/>
        </a:p>
      </dsp:txBody>
      <dsp:txXfrm>
        <a:off x="2539177" y="1523177"/>
        <a:ext cx="1017645" cy="1017645"/>
      </dsp:txXfrm>
    </dsp:sp>
    <dsp:sp modelId="{EC49DAFD-4AD8-49E0-9E4F-AD1CE432E87A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UI Framework</a:t>
          </a:r>
          <a:endParaRPr lang="en-IN" sz="900" kern="1200" dirty="0"/>
        </a:p>
      </dsp:txBody>
      <dsp:txXfrm>
        <a:off x="2691824" y="149376"/>
        <a:ext cx="712351" cy="712351"/>
      </dsp:txXfrm>
    </dsp:sp>
    <dsp:sp modelId="{79F3576C-59C6-4F68-AFBC-F0072C6E4BF0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Ability Framework</a:t>
          </a:r>
          <a:endParaRPr lang="en-IN" sz="900" kern="1200" dirty="0"/>
        </a:p>
      </dsp:txBody>
      <dsp:txXfrm>
        <a:off x="4218271" y="1675824"/>
        <a:ext cx="712351" cy="712351"/>
      </dsp:txXfrm>
    </dsp:sp>
    <dsp:sp modelId="{F7C1B9B9-42AE-4C09-AD81-9E99F1DFB569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Application Framework</a:t>
          </a:r>
          <a:endParaRPr lang="en-IN" sz="900" kern="1200" dirty="0"/>
        </a:p>
      </dsp:txBody>
      <dsp:txXfrm>
        <a:off x="2691824" y="3202271"/>
        <a:ext cx="712351" cy="712351"/>
      </dsp:txXfrm>
    </dsp:sp>
    <dsp:sp modelId="{843AA843-34F2-4213-A477-BE4369924239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Language compatibility</a:t>
          </a:r>
          <a:endParaRPr lang="en-IN" sz="900" kern="1200" dirty="0"/>
        </a:p>
      </dsp:txBody>
      <dsp:txXfrm>
        <a:off x="1165376" y="1675824"/>
        <a:ext cx="712351" cy="71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3592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94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44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11946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Barlow" panose="020B0604020202020204" charset="0"/>
              </a:rPr>
              <a:t>Getting Started</a:t>
            </a:r>
            <a:endParaRPr sz="4400" dirty="0">
              <a:latin typeface="Barlow" panose="020B0604020202020204" charset="0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 Application Development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grpSp>
        <p:nvGrpSpPr>
          <p:cNvPr id="112" name="Google Shape;3819;p48"/>
          <p:cNvGrpSpPr/>
          <p:nvPr/>
        </p:nvGrpSpPr>
        <p:grpSpPr>
          <a:xfrm>
            <a:off x="5286376" y="829131"/>
            <a:ext cx="3250405" cy="3800019"/>
            <a:chOff x="2473900" y="225896"/>
            <a:chExt cx="3899746" cy="4762328"/>
          </a:xfrm>
        </p:grpSpPr>
        <p:sp>
          <p:nvSpPr>
            <p:cNvPr id="113" name="Google Shape;3820;p4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3821;p4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822;p4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3823;p4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824;p4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825;p4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826;p4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827;p4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828;p4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829;p4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830;p4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831;p4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832;p4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833;p4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834;p4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835;p48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836;p4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837;p4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838;p4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839;p4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840;p4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841;p4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842;p4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843;p4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844;p4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845;p4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846;p4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847;p4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848;p4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849;p4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850;p4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851;p4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852;p4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853;p4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854;p4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855;p4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856;p4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857;p4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858;p4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859;p4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860;p4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861;p4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862;p4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863;p4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864;p4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865;p4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866;p4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867;p4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868;p4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869;p4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870;p4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871;p4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872;p4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873;p4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874;p4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875;p4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876;p4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877;p4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3878;p4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190" name="Google Shape;3879;p4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880;p4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881;p4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882;p4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883;p4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884;p4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885;p4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886;p4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887;p4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888;p4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889;p4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890;p4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891;p4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892;p4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893;p4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894;p4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895;p4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896;p4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897;p4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898;p4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3899;p4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900;p4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3901;p4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3902;p4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3903;p4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904;p4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905;p4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906;p4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907;p4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908;p4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909;p4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910;p4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911;p4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912;p4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913;p4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914;p4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915;p4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916;p4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46" y="2010268"/>
            <a:ext cx="2717880" cy="5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97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2182904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Barlow" panose="020B0604020202020204" charset="0"/>
              </a:rPr>
              <a:t>HELLO!</a:t>
            </a:r>
            <a:endParaRPr sz="6000" dirty="0">
              <a:latin typeface="Barlow" panose="020B0604020202020204" charset="0"/>
            </a:endParaRPr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015704"/>
            <a:ext cx="5022056" cy="1172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am Sharath K 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You </a:t>
            </a:r>
            <a:r>
              <a:rPr lang="en" dirty="0"/>
              <a:t>can find me at </a:t>
            </a:r>
            <a:r>
              <a:rPr lang="en" dirty="0" smtClean="0"/>
              <a:t>sharathks84@gmail.com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97" y="2774088"/>
            <a:ext cx="1357228" cy="12579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4631710"/>
            <a:ext cx="1221834" cy="235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50" y="4178754"/>
            <a:ext cx="1636643" cy="1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820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924800" cy="489792"/>
          </a:xfrm>
        </p:spPr>
        <p:txBody>
          <a:bodyPr/>
          <a:lstStyle/>
          <a:p>
            <a:r>
              <a:rPr lang="en-US" sz="4400" dirty="0" smtClean="0">
                <a:latin typeface="Barlow" panose="020B0604020202020204" charset="0"/>
              </a:rPr>
              <a:t>Today’s Session is about</a:t>
            </a:r>
            <a:endParaRPr lang="en-IN" sz="4400" dirty="0">
              <a:latin typeface="Barlow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070" y="1379304"/>
            <a:ext cx="5640900" cy="2640900"/>
          </a:xfrm>
        </p:spPr>
        <p:txBody>
          <a:bodyPr/>
          <a:lstStyle/>
          <a:p>
            <a:r>
              <a:rPr lang="en-US" sz="2800" dirty="0" smtClean="0"/>
              <a:t>Application Fundamentals</a:t>
            </a:r>
          </a:p>
          <a:p>
            <a:r>
              <a:rPr lang="en-US" sz="2800" dirty="0" smtClean="0"/>
              <a:t>IDE based Development</a:t>
            </a:r>
          </a:p>
          <a:p>
            <a:r>
              <a:rPr lang="en-US" sz="2800" dirty="0" smtClean="0"/>
              <a:t>Hands-on Development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grpSp>
        <p:nvGrpSpPr>
          <p:cNvPr id="5" name="Google Shape;744;p18"/>
          <p:cNvGrpSpPr/>
          <p:nvPr/>
        </p:nvGrpSpPr>
        <p:grpSpPr>
          <a:xfrm>
            <a:off x="5648959" y="1396280"/>
            <a:ext cx="2807025" cy="3240370"/>
            <a:chOff x="2152750" y="190500"/>
            <a:chExt cx="4293756" cy="4762499"/>
          </a:xfrm>
        </p:grpSpPr>
        <p:sp>
          <p:nvSpPr>
            <p:cNvPr id="6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05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0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4631710"/>
            <a:ext cx="1221834" cy="2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780"/>
            <a:ext cx="8377382" cy="415019"/>
          </a:xfrm>
        </p:spPr>
        <p:txBody>
          <a:bodyPr/>
          <a:lstStyle/>
          <a:p>
            <a:r>
              <a:rPr lang="en-IN" sz="3200" dirty="0">
                <a:latin typeface="Barlow" panose="020B0604020202020204" charset="0"/>
              </a:rPr>
              <a:t>Application Fundamentals</a:t>
            </a:r>
            <a:br>
              <a:rPr lang="en-IN" sz="3200" dirty="0">
                <a:latin typeface="Barlow" panose="020B0604020202020204" charset="0"/>
              </a:rPr>
            </a:br>
            <a:endParaRPr lang="en-IN" sz="3200" dirty="0">
              <a:latin typeface="Barlow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0789" y="1034473"/>
            <a:ext cx="3053793" cy="3602177"/>
          </a:xfrm>
        </p:spPr>
        <p:txBody>
          <a:bodyPr/>
          <a:lstStyle/>
          <a:p>
            <a:r>
              <a:rPr lang="en-US" dirty="0" smtClean="0"/>
              <a:t>Each .app Pack should have a entry hap module</a:t>
            </a:r>
          </a:p>
          <a:p>
            <a:r>
              <a:rPr lang="en-US" dirty="0" smtClean="0"/>
              <a:t>Feature Hap’s need not have abilities</a:t>
            </a:r>
          </a:p>
          <a:p>
            <a:r>
              <a:rPr lang="en-US" dirty="0" smtClean="0"/>
              <a:t>All information of the Haps are present in pack.info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9" y="1091587"/>
            <a:ext cx="5566130" cy="3414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4631710"/>
            <a:ext cx="1221834" cy="2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780"/>
            <a:ext cx="8377382" cy="415019"/>
          </a:xfrm>
        </p:spPr>
        <p:txBody>
          <a:bodyPr/>
          <a:lstStyle/>
          <a:p>
            <a:r>
              <a:rPr lang="en-IN" sz="3200" dirty="0" smtClean="0">
                <a:latin typeface="Barlow" panose="020B0604020202020204" charset="0"/>
              </a:rPr>
              <a:t>HarmonyOS App Release Pipeline</a:t>
            </a:r>
            <a:endParaRPr lang="en-IN" sz="3200" dirty="0">
              <a:latin typeface="Barlow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48809" y="3251232"/>
            <a:ext cx="1108364" cy="8913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App Building using </a:t>
            </a:r>
            <a:r>
              <a:rPr lang="en-US" sz="1050" dirty="0" err="1" smtClean="0">
                <a:solidFill>
                  <a:schemeClr val="tx1"/>
                </a:solidFill>
              </a:rPr>
              <a:t>DevEco</a:t>
            </a:r>
            <a:r>
              <a:rPr lang="en-US" sz="1050" dirty="0" smtClean="0">
                <a:solidFill>
                  <a:schemeClr val="tx1"/>
                </a:solidFill>
              </a:rPr>
              <a:t> /</a:t>
            </a:r>
            <a:r>
              <a:rPr lang="en-US" sz="1050" dirty="0" err="1" smtClean="0">
                <a:solidFill>
                  <a:schemeClr val="tx1"/>
                </a:solidFill>
              </a:rPr>
              <a:t>CommandLine</a:t>
            </a:r>
            <a:endParaRPr lang="en-IN" sz="105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93608" y="2841377"/>
            <a:ext cx="2539999" cy="1727199"/>
            <a:chOff x="1519383" y="3163454"/>
            <a:chExt cx="2539999" cy="1727199"/>
          </a:xfrm>
        </p:grpSpPr>
        <p:sp>
          <p:nvSpPr>
            <p:cNvPr id="8" name="Rectangle 7"/>
            <p:cNvSpPr/>
            <p:nvPr/>
          </p:nvSpPr>
          <p:spPr>
            <a:xfrm>
              <a:off x="1519383" y="3163454"/>
              <a:ext cx="2539999" cy="172719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Example.app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24" y="3371551"/>
              <a:ext cx="2364144" cy="1453826"/>
            </a:xfrm>
            <a:prstGeom prst="rect">
              <a:avLst/>
            </a:prstGeom>
          </p:spPr>
        </p:pic>
      </p:grp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1157173" y="3689959"/>
            <a:ext cx="397164" cy="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5692" y="857827"/>
            <a:ext cx="7647708" cy="14986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Deployment and Distribution in AppGallery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9673" y="1139838"/>
            <a:ext cx="1805710" cy="23176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Example.app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7428" y="1837609"/>
            <a:ext cx="984135" cy="23176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Entry.ha</a:t>
            </a:r>
            <a:r>
              <a:rPr lang="en-US" sz="1050" dirty="0" err="1">
                <a:solidFill>
                  <a:schemeClr val="tx1"/>
                </a:solidFill>
              </a:rPr>
              <a:t>p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26628" y="1834792"/>
            <a:ext cx="1206499" cy="23176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FeatureC.hap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32808" y="1837483"/>
            <a:ext cx="1132610" cy="23176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FeatureA.hap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6663" y="1842400"/>
            <a:ext cx="1058720" cy="22167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FeatureB.hap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2"/>
            <a:endCxn id="15" idx="0"/>
          </p:cNvCxnSpPr>
          <p:nvPr/>
        </p:nvCxnSpPr>
        <p:spPr>
          <a:xfrm flipH="1">
            <a:off x="2089496" y="1371600"/>
            <a:ext cx="2083032" cy="46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299113" y="1371600"/>
            <a:ext cx="880342" cy="46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0"/>
          </p:cNvCxnSpPr>
          <p:nvPr/>
        </p:nvCxnSpPr>
        <p:spPr>
          <a:xfrm>
            <a:off x="4172528" y="1371600"/>
            <a:ext cx="373495" cy="47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>
            <a:off x="4201968" y="1371600"/>
            <a:ext cx="1627910" cy="46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936508" y="3339088"/>
            <a:ext cx="2207491" cy="1413529"/>
            <a:chOff x="6936508" y="3339088"/>
            <a:chExt cx="2207491" cy="141352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6508" y="3339088"/>
              <a:ext cx="2207491" cy="1413529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6985563" y="3390004"/>
              <a:ext cx="2109380" cy="1177377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06877" y="3073702"/>
            <a:ext cx="1130043" cy="2031648"/>
            <a:chOff x="5206877" y="3073702"/>
            <a:chExt cx="1130043" cy="203164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877" y="3073702"/>
              <a:ext cx="1130043" cy="2031648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5289214" y="3242435"/>
              <a:ext cx="965367" cy="11773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4" name="Straight Arrow Connector 33"/>
          <p:cNvCxnSpPr>
            <a:stCxn id="15" idx="2"/>
            <a:endCxn id="29" idx="0"/>
          </p:cNvCxnSpPr>
          <p:nvPr/>
        </p:nvCxnSpPr>
        <p:spPr>
          <a:xfrm>
            <a:off x="2089496" y="2069371"/>
            <a:ext cx="3682403" cy="10043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  <a:endCxn id="14" idx="0"/>
          </p:cNvCxnSpPr>
          <p:nvPr/>
        </p:nvCxnSpPr>
        <p:spPr>
          <a:xfrm>
            <a:off x="2089496" y="2069371"/>
            <a:ext cx="5950758" cy="126971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29" idx="0"/>
          </p:cNvCxnSpPr>
          <p:nvPr/>
        </p:nvCxnSpPr>
        <p:spPr>
          <a:xfrm>
            <a:off x="3299113" y="2069245"/>
            <a:ext cx="2472786" cy="100445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0"/>
          </p:cNvCxnSpPr>
          <p:nvPr/>
        </p:nvCxnSpPr>
        <p:spPr>
          <a:xfrm flipH="1">
            <a:off x="5771899" y="2071345"/>
            <a:ext cx="57978" cy="100235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14" idx="0"/>
          </p:cNvCxnSpPr>
          <p:nvPr/>
        </p:nvCxnSpPr>
        <p:spPr>
          <a:xfrm>
            <a:off x="4546023" y="2064073"/>
            <a:ext cx="3494231" cy="127501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525" y="3242435"/>
            <a:ext cx="535086" cy="67712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031" y="3458308"/>
            <a:ext cx="510921" cy="10407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007" y="4057027"/>
            <a:ext cx="391035" cy="7683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6013" y="3458308"/>
            <a:ext cx="515652" cy="104076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3008" y="4056362"/>
            <a:ext cx="374371" cy="74205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4631710"/>
            <a:ext cx="1221834" cy="2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5492" y="709874"/>
            <a:ext cx="4688490" cy="3740681"/>
          </a:xfrm>
        </p:spPr>
        <p:txBody>
          <a:bodyPr/>
          <a:lstStyle/>
          <a:p>
            <a:pPr fontAlgn="base"/>
            <a:r>
              <a:rPr lang="en-US" sz="1800" b="1" dirty="0"/>
              <a:t>Framework </a:t>
            </a:r>
            <a:r>
              <a:rPr lang="en-US" sz="1800" b="1" dirty="0" smtClean="0"/>
              <a:t>Layer</a:t>
            </a:r>
          </a:p>
          <a:p>
            <a:pPr marL="571500" lvl="1" indent="0" fontAlgn="base">
              <a:buNone/>
            </a:pPr>
            <a:r>
              <a:rPr lang="en-US" sz="1200" dirty="0"/>
              <a:t>This layer provides what you need to develop HarmonyOS applications: application framework and ability framework, specific to multiple languages (like Java, C, C++, and JS), Java and JS UI frameworks, as well as multi-language APIs for hardware and software services. </a:t>
            </a:r>
            <a:endParaRPr lang="en-US" sz="1200" b="1" dirty="0"/>
          </a:p>
          <a:p>
            <a:pPr marL="114300" indent="0" fontAlgn="base">
              <a:buNone/>
            </a:pPr>
            <a:endParaRPr lang="en-US" sz="1200" dirty="0" smtClean="0"/>
          </a:p>
          <a:p>
            <a:pPr marL="114300" indent="0" fontAlgn="base">
              <a:buNone/>
            </a:pPr>
            <a:endParaRPr lang="en-US" sz="1200" dirty="0"/>
          </a:p>
          <a:p>
            <a:r>
              <a:rPr lang="en-IN" sz="1800" b="1" dirty="0"/>
              <a:t>Application </a:t>
            </a:r>
            <a:r>
              <a:rPr lang="en-IN" sz="1800" b="1" dirty="0" smtClean="0"/>
              <a:t>Layer</a:t>
            </a:r>
          </a:p>
          <a:p>
            <a:pPr marL="571500" lvl="1" indent="0">
              <a:buNone/>
            </a:pPr>
            <a:r>
              <a:rPr lang="en-US" sz="1200" dirty="0"/>
              <a:t>This layer consists of system applications and third-party applications. Each HarmonyOS application is powered by one or more Feature Abilities (FAs) or Particle Abilities (PAs). </a:t>
            </a:r>
            <a:endParaRPr lang="en-IN" sz="1200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-969168" y="23256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4631710"/>
            <a:ext cx="1221834" cy="2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961137"/>
            <a:ext cx="6335847" cy="3577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46" y="13762"/>
            <a:ext cx="3933354" cy="1265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4631710"/>
            <a:ext cx="1221834" cy="2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2182904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Barlow" panose="020B0604020202020204" charset="0"/>
              </a:rPr>
              <a:t>HELLO!</a:t>
            </a:r>
            <a:endParaRPr sz="6000" dirty="0">
              <a:latin typeface="Barlow" panose="020B0604020202020204" charset="0"/>
            </a:endParaRPr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015704"/>
            <a:ext cx="5022056" cy="1172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am Sharath K 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You </a:t>
            </a:r>
            <a:r>
              <a:rPr lang="en" dirty="0"/>
              <a:t>can find me at </a:t>
            </a:r>
            <a:r>
              <a:rPr lang="en" dirty="0" smtClean="0"/>
              <a:t>sharathks84@gmail.com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97" y="2774088"/>
            <a:ext cx="1357228" cy="125792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809"/>
            <a:ext cx="2532993" cy="923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4631710"/>
            <a:ext cx="1221834" cy="235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50" y="4178754"/>
            <a:ext cx="1636643" cy="1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02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14689</TotalTime>
  <Words>117</Words>
  <Application>Microsoft Office PowerPoint</Application>
  <PresentationFormat>On-screen Show (16:9)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Barlow</vt:lpstr>
      <vt:lpstr>Arial</vt:lpstr>
      <vt:lpstr>Raleway Thin</vt:lpstr>
      <vt:lpstr>Barlow Light</vt:lpstr>
      <vt:lpstr>Gaoler template</vt:lpstr>
      <vt:lpstr>Getting Started</vt:lpstr>
      <vt:lpstr>HELLO!</vt:lpstr>
      <vt:lpstr>Today’s Session is about</vt:lpstr>
      <vt:lpstr>Application Fundamentals </vt:lpstr>
      <vt:lpstr>HarmonyOS App Release Pipeline</vt:lpstr>
      <vt:lpstr>PowerPoint Presentation</vt:lpstr>
      <vt:lpstr>PowerPoint Presentation</vt:lpstr>
      <vt:lpstr>HELLO!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Dharma Seelan Gopal</dc:creator>
  <cp:lastModifiedBy>Sharath K S</cp:lastModifiedBy>
  <cp:revision>69</cp:revision>
  <dcterms:modified xsi:type="dcterms:W3CDTF">2021-06-15T10:06:45Z</dcterms:modified>
</cp:coreProperties>
</file>