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9"/>
  </p:notesMasterIdLst>
  <p:sldIdLst>
    <p:sldId id="256" r:id="rId2"/>
    <p:sldId id="296" r:id="rId3"/>
    <p:sldId id="299" r:id="rId4"/>
    <p:sldId id="303" r:id="rId5"/>
    <p:sldId id="294" r:id="rId6"/>
    <p:sldId id="300" r:id="rId7"/>
    <p:sldId id="305" r:id="rId8"/>
    <p:sldId id="306" r:id="rId9"/>
    <p:sldId id="301" r:id="rId10"/>
    <p:sldId id="304" r:id="rId11"/>
    <p:sldId id="307" r:id="rId12"/>
    <p:sldId id="308" r:id="rId13"/>
    <p:sldId id="309" r:id="rId14"/>
    <p:sldId id="310" r:id="rId15"/>
    <p:sldId id="311" r:id="rId16"/>
    <p:sldId id="295" r:id="rId17"/>
    <p:sldId id="278" r:id="rId18"/>
  </p:sldIdLst>
  <p:sldSz cx="9144000" cy="5143500" type="screen16x9"/>
  <p:notesSz cx="6858000" cy="9144000"/>
  <p:embeddedFontLst>
    <p:embeddedFont>
      <p:font typeface="Raleway Thin" panose="020B0604020202020204" charset="0"/>
      <p:regular r:id="rId20"/>
      <p:bold r:id="rId21"/>
      <p:italic r:id="rId22"/>
      <p:boldItalic r:id="rId23"/>
    </p:embeddedFont>
    <p:embeddedFont>
      <p:font typeface="Yu Gothic UI Light" panose="020B0300000000000000" pitchFamily="34" charset="-128"/>
      <p:regular r:id="rId24"/>
    </p:embeddedFont>
    <p:embeddedFont>
      <p:font typeface="Barlow" panose="020B0604020202020204" charset="0"/>
      <p:regular r:id="rId25"/>
      <p:bold r:id="rId26"/>
      <p:italic r:id="rId27"/>
      <p:boldItalic r:id="rId28"/>
    </p:embeddedFont>
    <p:embeddedFont>
      <p:font typeface="Barlow Light" panose="020B0604020202020204" charset="0"/>
      <p:regular r:id="rId29"/>
      <p:bold r:id="rId30"/>
      <p:italic r:id="rId31"/>
      <p:boldItalic r:id="rId32"/>
    </p:embeddedFont>
    <p:embeddedFont>
      <p:font typeface="Calibri" panose="020F050202020403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18" d="100"/>
          <a:sy n="118" d="100"/>
        </p:scale>
        <p:origin x="4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heme" Target="theme/theme1.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9635928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5483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4933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7240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5662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076325" y="1863600"/>
            <a:ext cx="4558911" cy="1201672"/>
          </a:xfrm>
          <a:prstGeom prst="rect">
            <a:avLst/>
          </a:prstGeom>
        </p:spPr>
        <p:txBody>
          <a:bodyPr spcFirstLastPara="1" wrap="square" lIns="0" tIns="0" rIns="0" bIns="0" anchor="ctr" anchorCtr="0">
            <a:noAutofit/>
          </a:bodyPr>
          <a:lstStyle/>
          <a:p>
            <a:pPr lvl="0"/>
            <a:r>
              <a:rPr lang="en-US" altLang="zh-CN" dirty="0"/>
              <a:t>OHOS </a:t>
            </a:r>
            <a:r>
              <a:rPr lang="en-US" altLang="zh-CN" dirty="0" smtClean="0"/>
              <a:t>Animation</a:t>
            </a:r>
            <a:endParaRPr dirty="0">
              <a:solidFill>
                <a:srgbClr val="0070C0"/>
              </a:solidFill>
              <a:latin typeface="Barlow" panose="020B060402020202020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68809"/>
            <a:ext cx="2532993" cy="92300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540422" y="518462"/>
            <a:ext cx="7968037" cy="4014772"/>
          </a:xfrm>
          <a:prstGeom prst="rect">
            <a:avLst/>
          </a:prstGeom>
        </p:spPr>
      </p:pic>
      <p:sp>
        <p:nvSpPr>
          <p:cNvPr id="3" name="Text Placeholder 2"/>
          <p:cNvSpPr>
            <a:spLocks noGrp="1"/>
          </p:cNvSpPr>
          <p:nvPr>
            <p:ph type="body" idx="1"/>
          </p:nvPr>
        </p:nvSpPr>
        <p:spPr>
          <a:xfrm>
            <a:off x="457200" y="415047"/>
            <a:ext cx="8265268" cy="4221603"/>
          </a:xfrm>
        </p:spPr>
        <p:txBody>
          <a:bodyPr/>
          <a:lstStyle/>
          <a:p>
            <a:endParaRPr lang="en-US" altLang="zh-CN" dirty="0" smtClean="0"/>
          </a:p>
          <a:p>
            <a:endParaRPr lang="zh-CN" alt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1495359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8191825" cy="529294"/>
          </a:xfrm>
        </p:spPr>
        <p:txBody>
          <a:bodyPr/>
          <a:lstStyle/>
          <a:p>
            <a:r>
              <a:rPr lang="en-IN" sz="3200" b="1" dirty="0" smtClean="0"/>
              <a:t>OHOS Animation  - AnimatorProperty</a:t>
            </a:r>
            <a:endParaRPr lang="en-IN" sz="3200" b="1" dirty="0"/>
          </a:p>
        </p:txBody>
      </p:sp>
      <p:sp>
        <p:nvSpPr>
          <p:cNvPr id="3" name="Text Placeholder 2"/>
          <p:cNvSpPr>
            <a:spLocks noGrp="1"/>
          </p:cNvSpPr>
          <p:nvPr>
            <p:ph type="body" idx="1"/>
          </p:nvPr>
        </p:nvSpPr>
        <p:spPr>
          <a:xfrm>
            <a:off x="457200" y="1134894"/>
            <a:ext cx="8191824" cy="3501755"/>
          </a:xfrm>
        </p:spPr>
        <p:txBody>
          <a:bodyPr/>
          <a:lstStyle/>
          <a:p>
            <a:pPr marL="457200" lvl="2">
              <a:buFont typeface="Barlow Light"/>
              <a:buChar char="▸"/>
            </a:pPr>
            <a:r>
              <a:rPr lang="en-US" altLang="zh-CN" sz="1600" dirty="0">
                <a:latin typeface="Yu Gothic UI Light" panose="020B0300000000000000" pitchFamily="34" charset="-128"/>
                <a:ea typeface="Yu Gothic UI Light" panose="020B0300000000000000" pitchFamily="34" charset="-128"/>
              </a:rPr>
              <a:t>To move, reveal, or hide </a:t>
            </a:r>
            <a:r>
              <a:rPr lang="en-US" altLang="zh-CN" sz="1600" dirty="0" smtClean="0">
                <a:latin typeface="Yu Gothic UI Light" panose="020B0300000000000000" pitchFamily="34" charset="-128"/>
                <a:ea typeface="Yu Gothic UI Light" panose="020B0300000000000000" pitchFamily="34" charset="-128"/>
              </a:rPr>
              <a:t>Components within </a:t>
            </a:r>
            <a:r>
              <a:rPr lang="en-US" altLang="zh-CN" sz="1600" dirty="0">
                <a:latin typeface="Yu Gothic UI Light" panose="020B0300000000000000" pitchFamily="34" charset="-128"/>
                <a:ea typeface="Yu Gothic UI Light" panose="020B0300000000000000" pitchFamily="34" charset="-128"/>
              </a:rPr>
              <a:t>the current layout, you can use the </a:t>
            </a:r>
            <a:r>
              <a:rPr lang="en-US" altLang="zh-CN" sz="1600" b="1" dirty="0" smtClean="0">
                <a:latin typeface="Yu Gothic UI Light" panose="020B0300000000000000" pitchFamily="34" charset="-128"/>
                <a:ea typeface="Yu Gothic UI Light" panose="020B0300000000000000" pitchFamily="34" charset="-128"/>
              </a:rPr>
              <a:t>AnimatorProperty</a:t>
            </a:r>
            <a:r>
              <a:rPr lang="en-US" altLang="zh-CN" sz="1600" dirty="0" smtClean="0">
                <a:latin typeface="Yu Gothic UI Light" panose="020B0300000000000000" pitchFamily="34" charset="-128"/>
                <a:ea typeface="Yu Gothic UI Light" panose="020B0300000000000000" pitchFamily="34" charset="-128"/>
              </a:rPr>
              <a:t> provided </a:t>
            </a:r>
            <a:r>
              <a:rPr lang="en-US" altLang="zh-CN" sz="1600" dirty="0">
                <a:latin typeface="Yu Gothic UI Light" panose="020B0300000000000000" pitchFamily="34" charset="-128"/>
                <a:ea typeface="Yu Gothic UI Light" panose="020B0300000000000000" pitchFamily="34" charset="-128"/>
              </a:rPr>
              <a:t>by the </a:t>
            </a:r>
            <a:r>
              <a:rPr lang="en-US" altLang="zh-CN" sz="1600" b="1" dirty="0" smtClean="0">
                <a:latin typeface="Yu Gothic UI Light" panose="020B0300000000000000" pitchFamily="34" charset="-128"/>
                <a:ea typeface="Yu Gothic UI Light" panose="020B0300000000000000" pitchFamily="34" charset="-128"/>
              </a:rPr>
              <a:t>ohos.agp.animation</a:t>
            </a:r>
            <a:r>
              <a:rPr lang="en-US" altLang="zh-CN" sz="1600" dirty="0" smtClean="0">
                <a:latin typeface="Yu Gothic UI Light" panose="020B0300000000000000" pitchFamily="34" charset="-128"/>
                <a:ea typeface="Yu Gothic UI Light" panose="020B0300000000000000" pitchFamily="34" charset="-128"/>
              </a:rPr>
              <a:t> </a:t>
            </a:r>
            <a:r>
              <a:rPr lang="en-US" altLang="zh-CN" sz="1600" dirty="0">
                <a:latin typeface="Yu Gothic UI Light" panose="020B0300000000000000" pitchFamily="34" charset="-128"/>
                <a:ea typeface="Yu Gothic UI Light" panose="020B0300000000000000" pitchFamily="34" charset="-128"/>
              </a:rPr>
              <a:t>package, available in </a:t>
            </a:r>
            <a:r>
              <a:rPr lang="en-US" altLang="zh-CN" sz="1600" b="1" dirty="0" smtClean="0">
                <a:latin typeface="Yu Gothic UI Light" panose="020B0300000000000000" pitchFamily="34" charset="-128"/>
                <a:ea typeface="Yu Gothic UI Light" panose="020B0300000000000000" pitchFamily="34" charset="-128"/>
              </a:rPr>
              <a:t>OHOS.</a:t>
            </a:r>
          </a:p>
          <a:p>
            <a:pPr marL="457200" lvl="2">
              <a:buFont typeface="Barlow Light"/>
              <a:buChar char="▸"/>
            </a:pPr>
            <a:r>
              <a:rPr lang="en-US" altLang="zh-CN" sz="1600" b="1" dirty="0">
                <a:latin typeface="Yu Gothic UI Light" panose="020B0300000000000000" pitchFamily="34" charset="-128"/>
                <a:ea typeface="Yu Gothic UI Light" panose="020B0300000000000000" pitchFamily="34" charset="-128"/>
              </a:rPr>
              <a:t>AnimatorProperty</a:t>
            </a:r>
            <a:r>
              <a:rPr lang="en-US" altLang="zh-CN" sz="1600" dirty="0">
                <a:latin typeface="Yu Gothic UI Light" panose="020B0300000000000000" pitchFamily="34" charset="-128"/>
                <a:ea typeface="Yu Gothic UI Light" panose="020B0300000000000000" pitchFamily="34" charset="-128"/>
              </a:rPr>
              <a:t> </a:t>
            </a:r>
            <a:r>
              <a:rPr lang="en-US" altLang="zh-CN" sz="1600" dirty="0" smtClean="0">
                <a:latin typeface="Yu Gothic UI Light" panose="020B0300000000000000" pitchFamily="34" charset="-128"/>
                <a:ea typeface="Yu Gothic UI Light" panose="020B0300000000000000" pitchFamily="34" charset="-128"/>
              </a:rPr>
              <a:t>update </a:t>
            </a:r>
            <a:r>
              <a:rPr lang="en-US" altLang="zh-CN" sz="1600" dirty="0">
                <a:latin typeface="Yu Gothic UI Light" panose="020B0300000000000000" pitchFamily="34" charset="-128"/>
                <a:ea typeface="Yu Gothic UI Light" panose="020B0300000000000000" pitchFamily="34" charset="-128"/>
              </a:rPr>
              <a:t>the </a:t>
            </a:r>
            <a:r>
              <a:rPr lang="en-US" altLang="zh-CN" sz="1600" dirty="0" smtClean="0">
                <a:latin typeface="Yu Gothic UI Light" panose="020B0300000000000000" pitchFamily="34" charset="-128"/>
                <a:ea typeface="Yu Gothic UI Light" panose="020B0300000000000000" pitchFamily="34" charset="-128"/>
              </a:rPr>
              <a:t>Component properties over </a:t>
            </a:r>
            <a:r>
              <a:rPr lang="en-US" altLang="zh-CN" sz="1600" dirty="0">
                <a:latin typeface="Yu Gothic UI Light" panose="020B0300000000000000" pitchFamily="34" charset="-128"/>
                <a:ea typeface="Yu Gothic UI Light" panose="020B0300000000000000" pitchFamily="34" charset="-128"/>
              </a:rPr>
              <a:t>a period of time, continuously redrawing the </a:t>
            </a:r>
            <a:r>
              <a:rPr lang="en-US" altLang="zh-CN" sz="1600" dirty="0" smtClean="0">
                <a:latin typeface="Yu Gothic UI Light" panose="020B0300000000000000" pitchFamily="34" charset="-128"/>
                <a:ea typeface="Yu Gothic UI Light" panose="020B0300000000000000" pitchFamily="34" charset="-128"/>
              </a:rPr>
              <a:t>Component as </a:t>
            </a:r>
            <a:r>
              <a:rPr lang="en-US" altLang="zh-CN" sz="1600" dirty="0">
                <a:latin typeface="Yu Gothic UI Light" panose="020B0300000000000000" pitchFamily="34" charset="-128"/>
                <a:ea typeface="Yu Gothic UI Light" panose="020B0300000000000000" pitchFamily="34" charset="-128"/>
              </a:rPr>
              <a:t>the properties change. </a:t>
            </a:r>
            <a:endParaRPr lang="en-US" altLang="zh-CN" sz="1600" dirty="0" smtClean="0">
              <a:latin typeface="Yu Gothic UI Light" panose="020B0300000000000000" pitchFamily="34" charset="-128"/>
              <a:ea typeface="Yu Gothic UI Light" panose="020B0300000000000000" pitchFamily="34" charset="-128"/>
            </a:endParaRPr>
          </a:p>
          <a:p>
            <a:pPr marL="457200" lvl="2">
              <a:buFont typeface="Barlow Light"/>
              <a:buChar char="▸"/>
            </a:pPr>
            <a:r>
              <a:rPr lang="en-US" altLang="zh-CN" sz="1600" dirty="0" smtClean="0">
                <a:latin typeface="Yu Gothic UI Light" panose="020B0300000000000000" pitchFamily="34" charset="-128"/>
                <a:ea typeface="Yu Gothic UI Light" panose="020B0300000000000000" pitchFamily="34" charset="-128"/>
              </a:rPr>
              <a:t>For </a:t>
            </a:r>
            <a:r>
              <a:rPr lang="en-US" altLang="zh-CN" sz="1600" dirty="0">
                <a:latin typeface="Yu Gothic UI Light" panose="020B0300000000000000" pitchFamily="34" charset="-128"/>
                <a:ea typeface="Yu Gothic UI Light" panose="020B0300000000000000" pitchFamily="34" charset="-128"/>
              </a:rPr>
              <a:t>example, when you change the </a:t>
            </a:r>
            <a:r>
              <a:rPr lang="en-US" altLang="zh-CN" sz="1600" b="1" dirty="0">
                <a:latin typeface="Yu Gothic UI Light" panose="020B0300000000000000" pitchFamily="34" charset="-128"/>
                <a:ea typeface="Yu Gothic UI Light" panose="020B0300000000000000" pitchFamily="34" charset="-128"/>
              </a:rPr>
              <a:t>position</a:t>
            </a:r>
            <a:r>
              <a:rPr lang="en-US" altLang="zh-CN" sz="1600" dirty="0">
                <a:latin typeface="Yu Gothic UI Light" panose="020B0300000000000000" pitchFamily="34" charset="-128"/>
                <a:ea typeface="Yu Gothic UI Light" panose="020B0300000000000000" pitchFamily="34" charset="-128"/>
              </a:rPr>
              <a:t> properties, the Component </a:t>
            </a:r>
            <a:r>
              <a:rPr lang="en-US" altLang="zh-CN" sz="1600" dirty="0" smtClean="0">
                <a:latin typeface="Yu Gothic UI Light" panose="020B0300000000000000" pitchFamily="34" charset="-128"/>
                <a:ea typeface="Yu Gothic UI Light" panose="020B0300000000000000" pitchFamily="34" charset="-128"/>
              </a:rPr>
              <a:t>moves </a:t>
            </a:r>
            <a:r>
              <a:rPr lang="en-US" altLang="zh-CN" sz="1600" dirty="0">
                <a:latin typeface="Yu Gothic UI Light" panose="020B0300000000000000" pitchFamily="34" charset="-128"/>
                <a:ea typeface="Yu Gothic UI Light" panose="020B0300000000000000" pitchFamily="34" charset="-128"/>
              </a:rPr>
              <a:t>across the screen, or when you change the </a:t>
            </a:r>
            <a:r>
              <a:rPr lang="en-US" altLang="zh-CN" sz="1600" b="1" dirty="0">
                <a:latin typeface="Yu Gothic UI Light" panose="020B0300000000000000" pitchFamily="34" charset="-128"/>
                <a:ea typeface="Yu Gothic UI Light" panose="020B0300000000000000" pitchFamily="34" charset="-128"/>
              </a:rPr>
              <a:t>alpha</a:t>
            </a:r>
            <a:r>
              <a:rPr lang="en-US" altLang="zh-CN" sz="1600" dirty="0">
                <a:latin typeface="Yu Gothic UI Light" panose="020B0300000000000000" pitchFamily="34" charset="-128"/>
                <a:ea typeface="Yu Gothic UI Light" panose="020B0300000000000000" pitchFamily="34" charset="-128"/>
              </a:rPr>
              <a:t> property, the Component </a:t>
            </a:r>
            <a:r>
              <a:rPr lang="en-US" altLang="zh-CN" sz="1600" dirty="0" smtClean="0">
                <a:latin typeface="Yu Gothic UI Light" panose="020B0300000000000000" pitchFamily="34" charset="-128"/>
                <a:ea typeface="Yu Gothic UI Light" panose="020B0300000000000000" pitchFamily="34" charset="-128"/>
              </a:rPr>
              <a:t>fades </a:t>
            </a:r>
            <a:r>
              <a:rPr lang="en-US" altLang="zh-CN" sz="1600" dirty="0">
                <a:latin typeface="Yu Gothic UI Light" panose="020B0300000000000000" pitchFamily="34" charset="-128"/>
                <a:ea typeface="Yu Gothic UI Light" panose="020B0300000000000000" pitchFamily="34" charset="-128"/>
              </a:rPr>
              <a:t>in or out</a:t>
            </a:r>
            <a:r>
              <a:rPr lang="en-US" altLang="zh-CN" sz="1600" dirty="0" smtClean="0">
                <a:latin typeface="Yu Gothic UI Light" panose="020B0300000000000000" pitchFamily="34" charset="-128"/>
                <a:ea typeface="Yu Gothic UI Light" panose="020B0300000000000000" pitchFamily="34" charset="-128"/>
              </a:rPr>
              <a:t>.</a:t>
            </a:r>
          </a:p>
          <a:p>
            <a:pPr marL="457200" lvl="2">
              <a:buFont typeface="Barlow Light"/>
              <a:buChar char="▸"/>
            </a:pPr>
            <a:r>
              <a:rPr lang="en-US" altLang="zh-CN" sz="1600" dirty="0" smtClean="0">
                <a:latin typeface="Yu Gothic UI Light" panose="020B0300000000000000" pitchFamily="34" charset="-128"/>
                <a:ea typeface="Yu Gothic UI Light" panose="020B0300000000000000" pitchFamily="34" charset="-128"/>
              </a:rPr>
              <a:t>The </a:t>
            </a:r>
            <a:r>
              <a:rPr lang="en-US" altLang="zh-CN" sz="1600" dirty="0">
                <a:latin typeface="Yu Gothic UI Light" panose="020B0300000000000000" pitchFamily="34" charset="-128"/>
                <a:ea typeface="Yu Gothic UI Light" panose="020B0300000000000000" pitchFamily="34" charset="-128"/>
              </a:rPr>
              <a:t>following </a:t>
            </a:r>
            <a:r>
              <a:rPr lang="en-US" altLang="zh-CN" sz="1600" dirty="0" smtClean="0">
                <a:latin typeface="Yu Gothic UI Light" panose="020B0300000000000000" pitchFamily="34" charset="-128"/>
                <a:ea typeface="Yu Gothic UI Light" panose="020B0300000000000000" pitchFamily="34" charset="-128"/>
              </a:rPr>
              <a:t>section lists API’s and describes </a:t>
            </a:r>
            <a:r>
              <a:rPr lang="en-US" altLang="zh-CN" sz="1600" dirty="0">
                <a:latin typeface="Yu Gothic UI Light" panose="020B0300000000000000" pitchFamily="34" charset="-128"/>
                <a:ea typeface="Yu Gothic UI Light" panose="020B0300000000000000" pitchFamily="34" charset="-128"/>
              </a:rPr>
              <a:t>how to use </a:t>
            </a:r>
            <a:r>
              <a:rPr lang="en-US" altLang="zh-CN" sz="1600" b="1" dirty="0">
                <a:latin typeface="Yu Gothic UI Light" panose="020B0300000000000000" pitchFamily="34" charset="-128"/>
                <a:ea typeface="Yu Gothic UI Light" panose="020B0300000000000000" pitchFamily="34" charset="-128"/>
              </a:rPr>
              <a:t> AnimatorProperty</a:t>
            </a:r>
            <a:r>
              <a:rPr lang="en-US" altLang="zh-CN" sz="1600" dirty="0">
                <a:latin typeface="Yu Gothic UI Light" panose="020B0300000000000000" pitchFamily="34" charset="-128"/>
                <a:ea typeface="Yu Gothic UI Light" panose="020B0300000000000000" pitchFamily="34" charset="-128"/>
              </a:rPr>
              <a:t>  to implement an animation</a:t>
            </a:r>
            <a:r>
              <a:rPr lang="en-US" altLang="zh-CN" sz="1600" dirty="0" smtClean="0">
                <a:latin typeface="Yu Gothic UI Light" panose="020B0300000000000000" pitchFamily="34" charset="-128"/>
                <a:ea typeface="Yu Gothic UI Light" panose="020B0300000000000000" pitchFamily="34" charset="-128"/>
              </a:rPr>
              <a:t>.</a:t>
            </a:r>
          </a:p>
          <a:p>
            <a:pPr marL="457200" lvl="2">
              <a:buFont typeface="Barlow Light"/>
              <a:buChar char="▸"/>
            </a:pPr>
            <a:endParaRPr lang="en-US" altLang="zh-CN" sz="1600" dirty="0">
              <a:latin typeface="Yu Gothic UI Light" panose="020B0300000000000000" pitchFamily="34" charset="-128"/>
              <a:ea typeface="Yu Gothic UI Light" panose="020B0300000000000000" pitchFamily="34" charset="-128"/>
            </a:endParaRPr>
          </a:p>
          <a:p>
            <a:pPr marL="457200" lvl="2">
              <a:buFont typeface="Barlow Light"/>
              <a:buChar char="▸"/>
            </a:pPr>
            <a:endParaRPr lang="en-IN" sz="1600" dirty="0">
              <a:latin typeface="Yu Gothic UI Light" panose="020B0300000000000000" pitchFamily="34" charset="-128"/>
              <a:ea typeface="Yu Gothic UI Light" panose="020B0300000000000000" pitchFamily="34" charset="-128"/>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6" name="Picture 5"/>
          <p:cNvPicPr>
            <a:picLocks noChangeAspect="1"/>
          </p:cNvPicPr>
          <p:nvPr/>
        </p:nvPicPr>
        <p:blipFill>
          <a:blip r:embed="rId2"/>
          <a:stretch>
            <a:fillRect/>
          </a:stretch>
        </p:blipFill>
        <p:spPr>
          <a:xfrm>
            <a:off x="531779" y="3754877"/>
            <a:ext cx="8117245" cy="771576"/>
          </a:xfrm>
          <a:prstGeom prst="rect">
            <a:avLst/>
          </a:prstGeom>
        </p:spPr>
      </p:pic>
    </p:spTree>
    <p:extLst>
      <p:ext uri="{BB962C8B-B14F-4D97-AF65-F5344CB8AC3E}">
        <p14:creationId xmlns:p14="http://schemas.microsoft.com/office/powerpoint/2010/main" val="3200748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57199" y="311186"/>
            <a:ext cx="8388486" cy="4494278"/>
          </a:xfrm>
          <a:prstGeom prst="rect">
            <a:avLst/>
          </a:prstGeom>
        </p:spPr>
      </p:pic>
      <p:sp>
        <p:nvSpPr>
          <p:cNvPr id="3" name="Text Placeholder 2"/>
          <p:cNvSpPr>
            <a:spLocks noGrp="1"/>
          </p:cNvSpPr>
          <p:nvPr>
            <p:ph type="body" idx="1"/>
          </p:nvPr>
        </p:nvSpPr>
        <p:spPr>
          <a:xfrm>
            <a:off x="457199" y="311285"/>
            <a:ext cx="8388485" cy="4325365"/>
          </a:xfrm>
        </p:spPr>
        <p:txBody>
          <a:bodyPr/>
          <a:lstStyle/>
          <a:p>
            <a:endParaRPr lang="en-US" altLang="zh-CN" dirty="0" smtClean="0"/>
          </a:p>
          <a:p>
            <a:endParaRPr lang="zh-CN" alt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14526336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8191825" cy="529294"/>
          </a:xfrm>
        </p:spPr>
        <p:txBody>
          <a:bodyPr/>
          <a:lstStyle/>
          <a:p>
            <a:r>
              <a:rPr lang="en-IN" sz="3200" b="1" dirty="0" smtClean="0"/>
              <a:t>OHOS Animation  - AnimatorGroup</a:t>
            </a:r>
            <a:endParaRPr lang="en-IN" sz="3200" b="1" dirty="0"/>
          </a:p>
        </p:txBody>
      </p:sp>
      <p:sp>
        <p:nvSpPr>
          <p:cNvPr id="3" name="Text Placeholder 2"/>
          <p:cNvSpPr>
            <a:spLocks noGrp="1"/>
          </p:cNvSpPr>
          <p:nvPr>
            <p:ph type="body" idx="1"/>
          </p:nvPr>
        </p:nvSpPr>
        <p:spPr>
          <a:xfrm>
            <a:off x="457200" y="1134894"/>
            <a:ext cx="8191824" cy="3501755"/>
          </a:xfrm>
        </p:spPr>
        <p:txBody>
          <a:bodyPr/>
          <a:lstStyle/>
          <a:p>
            <a:pPr marL="457200" lvl="2">
              <a:buFont typeface="Barlow Light"/>
              <a:buChar char="▸"/>
            </a:pPr>
            <a:r>
              <a:rPr lang="en-US" altLang="zh-CN" sz="1600" dirty="0" smtClean="0">
                <a:latin typeface="Yu Gothic UI Light" panose="020B0300000000000000" pitchFamily="34" charset="-128"/>
                <a:ea typeface="Yu Gothic UI Light" panose="020B0300000000000000" pitchFamily="34" charset="-128"/>
              </a:rPr>
              <a:t>You </a:t>
            </a:r>
            <a:r>
              <a:rPr lang="en-US" altLang="zh-CN" sz="1600" dirty="0">
                <a:latin typeface="Yu Gothic UI Light" panose="020B0300000000000000" pitchFamily="34" charset="-128"/>
                <a:ea typeface="Yu Gothic UI Light" panose="020B0300000000000000" pitchFamily="34" charset="-128"/>
              </a:rPr>
              <a:t>can bundle multiple animations into an AnimatorGroup, and use </a:t>
            </a:r>
            <a:r>
              <a:rPr lang="en-US" altLang="zh-CN" sz="1600" b="1" dirty="0">
                <a:latin typeface="Yu Gothic UI Light" panose="020B0300000000000000" pitchFamily="34" charset="-128"/>
                <a:ea typeface="Yu Gothic UI Light" panose="020B0300000000000000" pitchFamily="34" charset="-128"/>
              </a:rPr>
              <a:t>runSerially() </a:t>
            </a:r>
            <a:r>
              <a:rPr lang="en-US" altLang="zh-CN" sz="1600" dirty="0">
                <a:latin typeface="Yu Gothic UI Light" panose="020B0300000000000000" pitchFamily="34" charset="-128"/>
                <a:ea typeface="Yu Gothic UI Light" panose="020B0300000000000000" pitchFamily="34" charset="-128"/>
              </a:rPr>
              <a:t>or </a:t>
            </a:r>
            <a:r>
              <a:rPr lang="en-US" altLang="zh-CN" sz="1600" b="1" dirty="0">
                <a:latin typeface="Yu Gothic UI Light" panose="020B0300000000000000" pitchFamily="34" charset="-128"/>
                <a:ea typeface="Yu Gothic UI Light" panose="020B0300000000000000" pitchFamily="34" charset="-128"/>
              </a:rPr>
              <a:t>runParallel() </a:t>
            </a:r>
            <a:r>
              <a:rPr lang="en-US" altLang="zh-CN" sz="1600" dirty="0">
                <a:latin typeface="Yu Gothic UI Light" panose="020B0300000000000000" pitchFamily="34" charset="-128"/>
                <a:ea typeface="Yu Gothic UI Light" panose="020B0300000000000000" pitchFamily="34" charset="-128"/>
              </a:rPr>
              <a:t>to play these animations sequentially or simultaneously. The code snippets below describe how to use an </a:t>
            </a:r>
            <a:r>
              <a:rPr lang="en-US" altLang="zh-CN" sz="1600" b="1" dirty="0">
                <a:latin typeface="Yu Gothic UI Light" panose="020B0300000000000000" pitchFamily="34" charset="-128"/>
                <a:ea typeface="Yu Gothic UI Light" panose="020B0300000000000000" pitchFamily="34" charset="-128"/>
              </a:rPr>
              <a:t>AnimatorGroup</a:t>
            </a:r>
            <a:r>
              <a:rPr lang="en-US" altLang="zh-CN" sz="1600" dirty="0">
                <a:latin typeface="Yu Gothic UI Light" panose="020B0300000000000000" pitchFamily="34" charset="-128"/>
                <a:ea typeface="Yu Gothic UI Light" panose="020B0300000000000000" pitchFamily="34" charset="-128"/>
              </a:rPr>
              <a:t>. </a:t>
            </a:r>
            <a:endParaRPr lang="en-US" altLang="zh-CN" sz="1600" dirty="0" smtClean="0">
              <a:latin typeface="Yu Gothic UI Light" panose="020B0300000000000000" pitchFamily="34" charset="-128"/>
              <a:ea typeface="Yu Gothic UI Light" panose="020B0300000000000000" pitchFamily="34" charset="-128"/>
            </a:endParaRPr>
          </a:p>
          <a:p>
            <a:pPr marL="457200" lvl="2">
              <a:buFont typeface="Barlow Light"/>
              <a:buChar char="▸"/>
            </a:pPr>
            <a:endParaRPr lang="en-US" altLang="zh-CN" sz="1600" dirty="0">
              <a:latin typeface="Yu Gothic UI Light" panose="020B0300000000000000" pitchFamily="34" charset="-128"/>
              <a:ea typeface="Yu Gothic UI Light" panose="020B0300000000000000" pitchFamily="34" charset="-128"/>
            </a:endParaRPr>
          </a:p>
          <a:p>
            <a:pPr marL="457200" lvl="2">
              <a:buFont typeface="Barlow Light"/>
              <a:buChar char="▸"/>
            </a:pPr>
            <a:endParaRPr lang="en-IN" sz="1600" dirty="0">
              <a:latin typeface="Yu Gothic UI Light" panose="020B0300000000000000" pitchFamily="34" charset="-128"/>
              <a:ea typeface="Yu Gothic UI Light" panose="020B0300000000000000" pitchFamily="34" charset="-128"/>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5" name="Picture 4"/>
          <p:cNvPicPr>
            <a:picLocks noChangeAspect="1"/>
          </p:cNvPicPr>
          <p:nvPr/>
        </p:nvPicPr>
        <p:blipFill>
          <a:blip r:embed="rId2"/>
          <a:stretch>
            <a:fillRect/>
          </a:stretch>
        </p:blipFill>
        <p:spPr>
          <a:xfrm>
            <a:off x="457199" y="2146570"/>
            <a:ext cx="7869678" cy="2353992"/>
          </a:xfrm>
          <a:prstGeom prst="rect">
            <a:avLst/>
          </a:prstGeom>
        </p:spPr>
      </p:pic>
    </p:spTree>
    <p:extLst>
      <p:ext uri="{BB962C8B-B14F-4D97-AF65-F5344CB8AC3E}">
        <p14:creationId xmlns:p14="http://schemas.microsoft.com/office/powerpoint/2010/main" val="25894567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066"/>
            <a:ext cx="8394970" cy="635540"/>
          </a:xfrm>
        </p:spPr>
        <p:txBody>
          <a:bodyPr/>
          <a:lstStyle/>
          <a:p>
            <a:r>
              <a:rPr lang="en-US" altLang="zh-CN" sz="3200" b="1" dirty="0" smtClean="0"/>
              <a:t>FrameAnimationElement</a:t>
            </a:r>
            <a:endParaRPr lang="zh-CN" altLang="en-US" sz="3200" b="1" dirty="0"/>
          </a:p>
        </p:txBody>
      </p:sp>
      <p:sp>
        <p:nvSpPr>
          <p:cNvPr id="3" name="Text Placeholder 2"/>
          <p:cNvSpPr>
            <a:spLocks noGrp="1"/>
          </p:cNvSpPr>
          <p:nvPr>
            <p:ph type="body" idx="1"/>
          </p:nvPr>
        </p:nvSpPr>
        <p:spPr>
          <a:xfrm>
            <a:off x="457200" y="1316477"/>
            <a:ext cx="8394970" cy="3320173"/>
          </a:xfrm>
        </p:spPr>
        <p:txBody>
          <a:bodyPr/>
          <a:lstStyle/>
          <a:p>
            <a:pPr marL="457200" lvl="2">
              <a:buFont typeface="Barlow Light"/>
              <a:buChar char="▸"/>
            </a:pPr>
            <a:r>
              <a:rPr lang="en-US" altLang="zh-CN" sz="1600" b="1" dirty="0">
                <a:latin typeface="Yu Gothic UI Light" panose="020B0300000000000000" pitchFamily="34" charset="-128"/>
                <a:ea typeface="Yu Gothic UI Light" panose="020B0300000000000000" pitchFamily="34" charset="-128"/>
              </a:rPr>
              <a:t>FrameAnimationElement</a:t>
            </a:r>
            <a:r>
              <a:rPr lang="en-US" altLang="zh-CN" sz="1600" dirty="0">
                <a:latin typeface="Yu Gothic UI Light" panose="020B0300000000000000" pitchFamily="34" charset="-128"/>
                <a:ea typeface="Yu Gothic UI Light" panose="020B0300000000000000" pitchFamily="34" charset="-128"/>
              </a:rPr>
              <a:t> creates a frame-by-frame animation by displaying a series of </a:t>
            </a:r>
            <a:r>
              <a:rPr lang="en-US" altLang="zh-CN" sz="1600" dirty="0" smtClean="0">
                <a:latin typeface="Yu Gothic UI Light" panose="020B0300000000000000" pitchFamily="34" charset="-128"/>
                <a:ea typeface="Yu Gothic UI Light" panose="020B0300000000000000" pitchFamily="34" charset="-128"/>
              </a:rPr>
              <a:t>images </a:t>
            </a:r>
            <a:r>
              <a:rPr lang="en-US" altLang="zh-CN" sz="1600" dirty="0">
                <a:latin typeface="Yu Gothic UI Light" panose="020B0300000000000000" pitchFamily="34" charset="-128"/>
                <a:ea typeface="Yu Gothic UI Light" panose="020B0300000000000000" pitchFamily="34" charset="-128"/>
              </a:rPr>
              <a:t>in sequence, so that human eyes will perceive the images as moving ones</a:t>
            </a:r>
            <a:r>
              <a:rPr lang="en-US" altLang="zh-CN" sz="1600" dirty="0" smtClean="0">
                <a:latin typeface="Yu Gothic UI Light" panose="020B0300000000000000" pitchFamily="34" charset="-128"/>
                <a:ea typeface="Yu Gothic UI Light" panose="020B0300000000000000" pitchFamily="34" charset="-128"/>
              </a:rPr>
              <a:t>.</a:t>
            </a:r>
          </a:p>
          <a:p>
            <a:pPr marL="114300" lvl="2" indent="0">
              <a:buNone/>
            </a:pPr>
            <a:endParaRPr lang="en-US" altLang="zh-CN" sz="1600" dirty="0" smtClean="0">
              <a:latin typeface="Yu Gothic UI Light" panose="020B0300000000000000" pitchFamily="34" charset="-128"/>
              <a:ea typeface="Yu Gothic UI Light" panose="020B0300000000000000" pitchFamily="34" charset="-128"/>
            </a:endParaRPr>
          </a:p>
          <a:p>
            <a:pPr marL="457200" lvl="2">
              <a:buFont typeface="Barlow Light"/>
              <a:buChar char="▸"/>
            </a:pPr>
            <a:r>
              <a:rPr lang="en-US" altLang="zh-CN" sz="1600" dirty="0">
                <a:latin typeface="Yu Gothic UI Light" panose="020B0300000000000000" pitchFamily="34" charset="-128"/>
                <a:ea typeface="Yu Gothic UI Light" panose="020B0300000000000000" pitchFamily="34" charset="-128"/>
              </a:rPr>
              <a:t>In the Project window, choose </a:t>
            </a:r>
            <a:r>
              <a:rPr lang="en-US" altLang="zh-CN" sz="1600" b="1" dirty="0">
                <a:latin typeface="Yu Gothic UI Light" panose="020B0300000000000000" pitchFamily="34" charset="-128"/>
                <a:ea typeface="Yu Gothic UI Light" panose="020B0300000000000000" pitchFamily="34" charset="-128"/>
              </a:rPr>
              <a:t>entry &gt; src &gt; main &gt; resources &gt; base &gt; media</a:t>
            </a:r>
            <a:r>
              <a:rPr lang="en-US" altLang="zh-CN" sz="1600" dirty="0">
                <a:latin typeface="Yu Gothic UI Light" panose="020B0300000000000000" pitchFamily="34" charset="-128"/>
                <a:ea typeface="Yu Gothic UI Light" panose="020B0300000000000000" pitchFamily="34" charset="-128"/>
              </a:rPr>
              <a:t>, and add a set of pictures to the media directory</a:t>
            </a:r>
            <a:r>
              <a:rPr lang="en-US" altLang="zh-CN" sz="1600" dirty="0" smtClean="0">
                <a:latin typeface="Yu Gothic UI Light" panose="020B0300000000000000" pitchFamily="34" charset="-128"/>
                <a:ea typeface="Yu Gothic UI Light" panose="020B0300000000000000" pitchFamily="34" charset="-128"/>
              </a:rPr>
              <a:t>.</a:t>
            </a:r>
          </a:p>
          <a:p>
            <a:pPr marL="114300" lvl="2" indent="0">
              <a:buNone/>
            </a:pPr>
            <a:endParaRPr lang="en-US" altLang="zh-CN" sz="1600" dirty="0" smtClean="0">
              <a:latin typeface="Yu Gothic UI Light" panose="020B0300000000000000" pitchFamily="34" charset="-128"/>
              <a:ea typeface="Yu Gothic UI Light" panose="020B0300000000000000" pitchFamily="34" charset="-128"/>
            </a:endParaRPr>
          </a:p>
          <a:p>
            <a:pPr marL="457200" lvl="2">
              <a:buFont typeface="Barlow Light"/>
              <a:buChar char="▸"/>
            </a:pPr>
            <a:r>
              <a:rPr lang="en-US" altLang="zh-CN" sz="1600" dirty="0">
                <a:latin typeface="Yu Gothic UI Light" panose="020B0300000000000000" pitchFamily="34" charset="-128"/>
                <a:ea typeface="Yu Gothic UI Light" panose="020B0300000000000000" pitchFamily="34" charset="-128"/>
              </a:rPr>
              <a:t>Create an </a:t>
            </a:r>
            <a:r>
              <a:rPr lang="en-US" altLang="zh-CN" sz="1600" b="1" dirty="0">
                <a:latin typeface="Yu Gothic UI Light" panose="020B0300000000000000" pitchFamily="34" charset="-128"/>
                <a:ea typeface="Yu Gothic UI Light" panose="020B0300000000000000" pitchFamily="34" charset="-128"/>
              </a:rPr>
              <a:t>animation_element.xml</a:t>
            </a:r>
            <a:r>
              <a:rPr lang="en-US" altLang="zh-CN" sz="1600" dirty="0">
                <a:latin typeface="Yu Gothic UI Light" panose="020B0300000000000000" pitchFamily="34" charset="-128"/>
                <a:ea typeface="Yu Gothic UI Light" panose="020B0300000000000000" pitchFamily="34" charset="-128"/>
              </a:rPr>
              <a:t> file under the graphic directory and declare image resources in the animation-list section. </a:t>
            </a:r>
            <a:r>
              <a:rPr lang="en-US" altLang="zh-CN" sz="1600" b="1" dirty="0">
                <a:latin typeface="Yu Gothic UI Light" panose="020B0300000000000000" pitchFamily="34" charset="-128"/>
                <a:ea typeface="Yu Gothic UI Light" panose="020B0300000000000000" pitchFamily="34" charset="-128"/>
              </a:rPr>
              <a:t>duration</a:t>
            </a:r>
            <a:r>
              <a:rPr lang="en-US" altLang="zh-CN" sz="1600" dirty="0">
                <a:latin typeface="Yu Gothic UI Light" panose="020B0300000000000000" pitchFamily="34" charset="-128"/>
                <a:ea typeface="Yu Gothic UI Light" panose="020B0300000000000000" pitchFamily="34" charset="-128"/>
              </a:rPr>
              <a:t> specifies how long the animation will last, in the unit of milliseconds. </a:t>
            </a:r>
            <a:r>
              <a:rPr lang="en-US" altLang="zh-CN" sz="1600" b="1" dirty="0">
                <a:latin typeface="Yu Gothic UI Light" panose="020B0300000000000000" pitchFamily="34" charset="-128"/>
                <a:ea typeface="Yu Gothic UI Light" panose="020B0300000000000000" pitchFamily="34" charset="-128"/>
              </a:rPr>
              <a:t>oneshot</a:t>
            </a:r>
            <a:r>
              <a:rPr lang="en-US" altLang="zh-CN" sz="1600" dirty="0">
                <a:latin typeface="Yu Gothic UI Light" panose="020B0300000000000000" pitchFamily="34" charset="-128"/>
                <a:ea typeface="Yu Gothic UI Light" panose="020B0300000000000000" pitchFamily="34" charset="-128"/>
              </a:rPr>
              <a:t> specifies whether the animation is played only once</a:t>
            </a:r>
            <a:r>
              <a:rPr lang="en-US" altLang="zh-CN" sz="1600" dirty="0" smtClean="0">
                <a:latin typeface="Yu Gothic UI Light" panose="020B0300000000000000" pitchFamily="34" charset="-128"/>
                <a:ea typeface="Yu Gothic UI Light" panose="020B0300000000000000" pitchFamily="34" charset="-128"/>
              </a:rPr>
              <a:t>.</a:t>
            </a:r>
          </a:p>
          <a:p>
            <a:pPr marL="457200" lvl="2">
              <a:buFont typeface="Barlow Light"/>
              <a:buChar char="▸"/>
            </a:pPr>
            <a:endParaRPr lang="zh-CN" altLang="en-US" sz="1600" dirty="0">
              <a:latin typeface="Yu Gothic UI Light" panose="020B0300000000000000" pitchFamily="34" charset="-128"/>
              <a:ea typeface="Yu Gothic UI Light" panose="020B0300000000000000" pitchFamily="34" charset="-128"/>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1401985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7175"/>
            <a:ext cx="8394970" cy="441037"/>
          </a:xfrm>
        </p:spPr>
        <p:txBody>
          <a:bodyPr/>
          <a:lstStyle/>
          <a:p>
            <a:r>
              <a:rPr lang="en-US" altLang="zh-CN" sz="3200" b="1" dirty="0" smtClean="0"/>
              <a:t>FrameAnimationElement</a:t>
            </a:r>
            <a:endParaRPr lang="zh-CN" altLang="en-US" sz="3200" b="1" dirty="0"/>
          </a:p>
        </p:txBody>
      </p:sp>
      <p:sp>
        <p:nvSpPr>
          <p:cNvPr id="3" name="Text Placeholder 2"/>
          <p:cNvSpPr>
            <a:spLocks noGrp="1"/>
          </p:cNvSpPr>
          <p:nvPr>
            <p:ph type="body" idx="1"/>
          </p:nvPr>
        </p:nvSpPr>
        <p:spPr>
          <a:xfrm>
            <a:off x="457200" y="1044102"/>
            <a:ext cx="8394970" cy="3592548"/>
          </a:xfrm>
        </p:spPr>
        <p:txBody>
          <a:bodyPr/>
          <a:lstStyle/>
          <a:p>
            <a:pPr marL="457200" lvl="2">
              <a:buFont typeface="Barlow Light"/>
              <a:buChar char="▸"/>
            </a:pPr>
            <a:endParaRPr lang="en-US" altLang="zh-CN" sz="1600" dirty="0">
              <a:latin typeface="Yu Gothic UI Light" panose="020B0300000000000000" pitchFamily="34" charset="-128"/>
              <a:ea typeface="Yu Gothic UI Light" panose="020B0300000000000000" pitchFamily="34" charset="-128"/>
            </a:endParaRPr>
          </a:p>
          <a:p>
            <a:pPr marL="457200" lvl="2">
              <a:buFont typeface="Barlow Light"/>
              <a:buChar char="▸"/>
            </a:pPr>
            <a:endParaRPr lang="zh-CN" altLang="en-US" sz="1600" dirty="0">
              <a:latin typeface="Yu Gothic UI Light" panose="020B0300000000000000" pitchFamily="34" charset="-128"/>
              <a:ea typeface="Yu Gothic UI Light" panose="020B0300000000000000" pitchFamily="34" charset="-128"/>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7" name="Picture 6"/>
          <p:cNvPicPr>
            <a:picLocks noChangeAspect="1"/>
          </p:cNvPicPr>
          <p:nvPr/>
        </p:nvPicPr>
        <p:blipFill>
          <a:blip r:embed="rId2"/>
          <a:stretch>
            <a:fillRect/>
          </a:stretch>
        </p:blipFill>
        <p:spPr>
          <a:xfrm>
            <a:off x="1290536" y="869004"/>
            <a:ext cx="5791199" cy="1802860"/>
          </a:xfrm>
          <a:prstGeom prst="rect">
            <a:avLst/>
          </a:prstGeom>
        </p:spPr>
      </p:pic>
      <p:pic>
        <p:nvPicPr>
          <p:cNvPr id="5" name="Picture 4"/>
          <p:cNvPicPr>
            <a:picLocks noChangeAspect="1"/>
          </p:cNvPicPr>
          <p:nvPr/>
        </p:nvPicPr>
        <p:blipFill>
          <a:blip r:embed="rId3"/>
          <a:stretch>
            <a:fillRect/>
          </a:stretch>
        </p:blipFill>
        <p:spPr>
          <a:xfrm>
            <a:off x="505838" y="2937754"/>
            <a:ext cx="8143188" cy="1238250"/>
          </a:xfrm>
          <a:prstGeom prst="rect">
            <a:avLst/>
          </a:prstGeom>
        </p:spPr>
      </p:pic>
    </p:spTree>
    <p:extLst>
      <p:ext uri="{BB962C8B-B14F-4D97-AF65-F5344CB8AC3E}">
        <p14:creationId xmlns:p14="http://schemas.microsoft.com/office/powerpoint/2010/main" val="1560648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5473"/>
            <a:ext cx="8191825" cy="483898"/>
          </a:xfrm>
        </p:spPr>
        <p:txBody>
          <a:bodyPr/>
          <a:lstStyle/>
          <a:p>
            <a:r>
              <a:rPr lang="en-IN" sz="3200" dirty="0" smtClean="0"/>
              <a:t>CurveType</a:t>
            </a:r>
            <a:endParaRPr lang="en-IN" sz="3200" dirty="0"/>
          </a:p>
        </p:txBody>
      </p:sp>
      <p:sp>
        <p:nvSpPr>
          <p:cNvPr id="3" name="Text Placeholder 2"/>
          <p:cNvSpPr>
            <a:spLocks noGrp="1"/>
          </p:cNvSpPr>
          <p:nvPr>
            <p:ph type="body" idx="1"/>
          </p:nvPr>
        </p:nvSpPr>
        <p:spPr>
          <a:xfrm>
            <a:off x="457200" y="856034"/>
            <a:ext cx="8356060" cy="3780617"/>
          </a:xfrm>
        </p:spPr>
        <p:txBody>
          <a:bodyPr/>
          <a:lstStyle/>
          <a:p>
            <a:r>
              <a:rPr lang="en-IN" sz="1600" b="1" dirty="0" smtClean="0">
                <a:latin typeface="Yu Gothic UI Light" panose="020B0300000000000000" pitchFamily="34" charset="-128"/>
                <a:ea typeface="Yu Gothic UI Light" panose="020B0300000000000000" pitchFamily="34" charset="-128"/>
              </a:rPr>
              <a:t>CurveType </a:t>
            </a:r>
            <a:r>
              <a:rPr lang="en-IN" sz="1600" dirty="0" smtClean="0">
                <a:latin typeface="Yu Gothic UI Light" panose="020B0300000000000000" pitchFamily="34" charset="-128"/>
                <a:ea typeface="Yu Gothic UI Light" panose="020B0300000000000000" pitchFamily="34" charset="-128"/>
              </a:rPr>
              <a:t> defines rate of change of an Animation. This allows basic animation to be accelerated, decelerated, repeated etc.</a:t>
            </a:r>
          </a:p>
          <a:p>
            <a:endParaRPr lang="en-IN" sz="1600" b="1" dirty="0">
              <a:latin typeface="Yu Gothic UI Light" panose="020B0300000000000000" pitchFamily="34" charset="-128"/>
              <a:ea typeface="Yu Gothic UI Light" panose="020B0300000000000000" pitchFamily="34" charset="-128"/>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5" name="Picture 4"/>
          <p:cNvPicPr>
            <a:picLocks noChangeAspect="1"/>
          </p:cNvPicPr>
          <p:nvPr/>
        </p:nvPicPr>
        <p:blipFill>
          <a:blip r:embed="rId2"/>
          <a:stretch>
            <a:fillRect/>
          </a:stretch>
        </p:blipFill>
        <p:spPr>
          <a:xfrm>
            <a:off x="927370" y="1621277"/>
            <a:ext cx="6731541" cy="2942785"/>
          </a:xfrm>
          <a:prstGeom prst="rect">
            <a:avLst/>
          </a:prstGeom>
        </p:spPr>
      </p:pic>
    </p:spTree>
    <p:extLst>
      <p:ext uri="{BB962C8B-B14F-4D97-AF65-F5344CB8AC3E}">
        <p14:creationId xmlns:p14="http://schemas.microsoft.com/office/powerpoint/2010/main" val="28774364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Google Shape;2076;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17</a:t>
            </a:fld>
            <a:endParaRPr/>
          </a:p>
        </p:txBody>
      </p:sp>
      <p:grpSp>
        <p:nvGrpSpPr>
          <p:cNvPr id="2077" name="Google Shape;2077;p34"/>
          <p:cNvGrpSpPr/>
          <p:nvPr/>
        </p:nvGrpSpPr>
        <p:grpSpPr>
          <a:xfrm>
            <a:off x="5410301" y="719490"/>
            <a:ext cx="3356124" cy="3829046"/>
            <a:chOff x="2602525" y="317054"/>
            <a:chExt cx="4174283" cy="4762495"/>
          </a:xfrm>
        </p:grpSpPr>
        <p:sp>
          <p:nvSpPr>
            <p:cNvPr id="2078" name="Google Shape;2078;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8" name="Google Shape;2118;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9" name="Google Shape;2119;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0" name="Google Shape;2120;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3" name="Google Shape;2123;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4" name="Google Shape;2124;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6" name="Google Shape;2126;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35" name="Google Shape;2135;p34"/>
            <p:cNvGrpSpPr/>
            <p:nvPr/>
          </p:nvGrpSpPr>
          <p:grpSpPr>
            <a:xfrm>
              <a:off x="2941619" y="3895613"/>
              <a:ext cx="483621" cy="510995"/>
              <a:chOff x="4345944" y="4626313"/>
              <a:chExt cx="483621" cy="510995"/>
            </a:xfrm>
          </p:grpSpPr>
          <p:grpSp>
            <p:nvGrpSpPr>
              <p:cNvPr id="2136" name="Google Shape;2136;p34"/>
              <p:cNvGrpSpPr/>
              <p:nvPr/>
            </p:nvGrpSpPr>
            <p:grpSpPr>
              <a:xfrm>
                <a:off x="4345944" y="4852987"/>
                <a:ext cx="474200" cy="284321"/>
                <a:chOff x="4345944" y="4852987"/>
                <a:chExt cx="474200" cy="284321"/>
              </a:xfrm>
            </p:grpSpPr>
            <p:sp>
              <p:nvSpPr>
                <p:cNvPr id="2137" name="Google Shape;2137;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40" name="Google Shape;2140;p34"/>
                <p:cNvGrpSpPr/>
                <p:nvPr/>
              </p:nvGrpSpPr>
              <p:grpSpPr>
                <a:xfrm>
                  <a:off x="4457040" y="4985575"/>
                  <a:ext cx="133724" cy="77247"/>
                  <a:chOff x="4457040" y="4985575"/>
                  <a:chExt cx="133724" cy="77247"/>
                </a:xfrm>
              </p:grpSpPr>
              <p:sp>
                <p:nvSpPr>
                  <p:cNvPr id="2141" name="Google Shape;2141;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3" name="Google Shape;2143;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0" name="Google Shape;2190;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1" name="Google Shape;2191;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2" name="Google Shape;2192;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7" name="Google Shape;2197;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0" name="Google Shape;2200;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6" name="Google Shape;2206;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7" name="Google Shape;2207;p34"/>
              <p:cNvGrpSpPr/>
              <p:nvPr/>
            </p:nvGrpSpPr>
            <p:grpSpPr>
              <a:xfrm>
                <a:off x="4543079" y="4626313"/>
                <a:ext cx="286486" cy="386884"/>
                <a:chOff x="4543079" y="4626313"/>
                <a:chExt cx="286486" cy="386884"/>
              </a:xfrm>
            </p:grpSpPr>
            <p:grpSp>
              <p:nvGrpSpPr>
                <p:cNvPr id="2208" name="Google Shape;2208;p34"/>
                <p:cNvGrpSpPr/>
                <p:nvPr/>
              </p:nvGrpSpPr>
              <p:grpSpPr>
                <a:xfrm>
                  <a:off x="4543079" y="4626313"/>
                  <a:ext cx="286486" cy="386884"/>
                  <a:chOff x="4543079" y="4626313"/>
                  <a:chExt cx="286486" cy="386884"/>
                </a:xfrm>
              </p:grpSpPr>
              <p:sp>
                <p:nvSpPr>
                  <p:cNvPr id="2209" name="Google Shape;2209;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0" name="Google Shape;2210;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1" name="Google Shape;2211;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2" name="Google Shape;2212;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3" name="Google Shape;2213;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14" name="Google Shape;2214;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5" name="Google Shape;2215;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6" name="Google Shape;2216;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17" name="Google Shape;2217;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8" name="Google Shape;2218;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9" name="Google Shape;2219;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0" name="Google Shape;2220;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1" name="Google Shape;2221;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2" name="Google Shape;2222;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23" name="Google Shape;2223;p34"/>
          <p:cNvSpPr txBox="1">
            <a:spLocks noGrp="1"/>
          </p:cNvSpPr>
          <p:nvPr>
            <p:ph type="ctrTitle" idx="4294967295"/>
          </p:nvPr>
        </p:nvSpPr>
        <p:spPr>
          <a:xfrm>
            <a:off x="685800" y="1202438"/>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a:t>THANKS!</a:t>
            </a:r>
            <a:endParaRPr sz="7200"/>
          </a:p>
        </p:txBody>
      </p:sp>
      <p:sp>
        <p:nvSpPr>
          <p:cNvPr id="2224" name="Google Shape;2224;p34"/>
          <p:cNvSpPr txBox="1">
            <a:spLocks noGrp="1"/>
          </p:cNvSpPr>
          <p:nvPr>
            <p:ph type="subTitle" idx="4294967295"/>
          </p:nvPr>
        </p:nvSpPr>
        <p:spPr>
          <a:xfrm>
            <a:off x="685800" y="2021059"/>
            <a:ext cx="4343700" cy="192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600" b="1" dirty="0">
                <a:solidFill>
                  <a:schemeClr val="accent1"/>
                </a:solidFill>
                <a:latin typeface="Barlow"/>
                <a:ea typeface="Barlow"/>
                <a:cs typeface="Barlow"/>
                <a:sym typeface="Barlow"/>
              </a:rPr>
              <a:t>Any questions</a:t>
            </a:r>
            <a:r>
              <a:rPr lang="en" sz="3600" b="1" dirty="0" smtClean="0">
                <a:solidFill>
                  <a:schemeClr val="accent1"/>
                </a:solidFill>
                <a:latin typeface="Barlow"/>
                <a:ea typeface="Barlow"/>
                <a:cs typeface="Barlow"/>
                <a:sym typeface="Barlow"/>
              </a:rPr>
              <a:t>?</a:t>
            </a:r>
            <a:endParaRPr sz="3600" b="1" dirty="0">
              <a:solidFill>
                <a:schemeClr val="accent1"/>
              </a:solidFill>
              <a:latin typeface="Barlow"/>
              <a:ea typeface="Barlow"/>
              <a:cs typeface="Barlow"/>
              <a:sym typeface="Barlow"/>
            </a:endParaRPr>
          </a:p>
        </p:txBody>
      </p:sp>
      <p:pic>
        <p:nvPicPr>
          <p:cNvPr id="151" name="Picture 1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68809"/>
            <a:ext cx="2532993" cy="92300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600"/>
            <a:ext cx="7924800" cy="489792"/>
          </a:xfrm>
        </p:spPr>
        <p:txBody>
          <a:bodyPr/>
          <a:lstStyle/>
          <a:p>
            <a:r>
              <a:rPr lang="en-US" sz="4400" dirty="0" smtClean="0">
                <a:latin typeface="Barlow" panose="020B0604020202020204" charset="0"/>
              </a:rPr>
              <a:t>Today’s Session is about</a:t>
            </a:r>
            <a:endParaRPr lang="en-IN" sz="4400" dirty="0">
              <a:latin typeface="Barlow" panose="020B0604020202020204" charset="0"/>
            </a:endParaRPr>
          </a:p>
        </p:txBody>
      </p:sp>
      <p:sp>
        <p:nvSpPr>
          <p:cNvPr id="3" name="Text Placeholder 2"/>
          <p:cNvSpPr>
            <a:spLocks noGrp="1"/>
          </p:cNvSpPr>
          <p:nvPr>
            <p:ph type="body" idx="1"/>
          </p:nvPr>
        </p:nvSpPr>
        <p:spPr>
          <a:xfrm>
            <a:off x="457200" y="1322962"/>
            <a:ext cx="5640900" cy="3313688"/>
          </a:xfrm>
        </p:spPr>
        <p:txBody>
          <a:bodyPr/>
          <a:lstStyle/>
          <a:p>
            <a:r>
              <a:rPr lang="en-US" sz="2800" dirty="0" smtClean="0"/>
              <a:t>Overview</a:t>
            </a:r>
          </a:p>
          <a:p>
            <a:r>
              <a:rPr lang="en-US" sz="2800" dirty="0" smtClean="0"/>
              <a:t>OHOS Animation</a:t>
            </a:r>
          </a:p>
          <a:p>
            <a:r>
              <a:rPr lang="en-US" sz="2800" dirty="0" smtClean="0"/>
              <a:t>FrameAnimationElement</a:t>
            </a:r>
          </a:p>
          <a:p>
            <a:r>
              <a:rPr lang="en-US" sz="2800" dirty="0" smtClean="0"/>
              <a:t>CurveType</a:t>
            </a:r>
          </a:p>
          <a:p>
            <a:r>
              <a:rPr lang="en-US" sz="2800" dirty="0" smtClean="0"/>
              <a:t>Q &amp; A</a:t>
            </a:r>
            <a:endParaRPr lang="en-IN" sz="2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dirty="0"/>
          </a:p>
        </p:txBody>
      </p:sp>
      <p:grpSp>
        <p:nvGrpSpPr>
          <p:cNvPr id="5" name="Google Shape;744;p18"/>
          <p:cNvGrpSpPr/>
          <p:nvPr/>
        </p:nvGrpSpPr>
        <p:grpSpPr>
          <a:xfrm>
            <a:off x="5648959" y="1396280"/>
            <a:ext cx="2807025" cy="3240370"/>
            <a:chOff x="2152750" y="190500"/>
            <a:chExt cx="4293756" cy="4762499"/>
          </a:xfrm>
        </p:grpSpPr>
        <p:sp>
          <p:nvSpPr>
            <p:cNvPr id="6"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818;p18"/>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0" name="Google Shape;819;p18"/>
            <p:cNvGrpSpPr/>
            <p:nvPr/>
          </p:nvGrpSpPr>
          <p:grpSpPr>
            <a:xfrm>
              <a:off x="3923682" y="3244965"/>
              <a:ext cx="195764" cy="131404"/>
              <a:chOff x="5733332" y="4102215"/>
              <a:chExt cx="195764" cy="131404"/>
            </a:xfrm>
          </p:grpSpPr>
          <p:sp>
            <p:nvSpPr>
              <p:cNvPr id="105"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 name="Google Shape;829;p18"/>
            <p:cNvGrpSpPr/>
            <p:nvPr/>
          </p:nvGrpSpPr>
          <p:grpSpPr>
            <a:xfrm flipH="1">
              <a:off x="3829267" y="2465054"/>
              <a:ext cx="683694" cy="518573"/>
              <a:chOff x="6621095" y="1452181"/>
              <a:chExt cx="330894" cy="250785"/>
            </a:xfrm>
          </p:grpSpPr>
          <p:sp>
            <p:nvSpPr>
              <p:cNvPr id="100"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6117393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latin typeface="Barlow" panose="020B0604020202020204" charset="0"/>
              </a:rPr>
              <a:t>Overview</a:t>
            </a:r>
            <a:endParaRPr dirty="0">
              <a:latin typeface="Barlow" panose="020B0604020202020204" charset="0"/>
            </a:endParaRP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pic>
        <p:nvPicPr>
          <p:cNvPr id="111" name="Picture 1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68809"/>
            <a:ext cx="2532993" cy="923007"/>
          </a:xfrm>
          <a:prstGeom prst="rect">
            <a:avLst/>
          </a:prstGeom>
        </p:spPr>
      </p:pic>
      <p:grpSp>
        <p:nvGrpSpPr>
          <p:cNvPr id="222" name="Google Shape;3917;p48"/>
          <p:cNvGrpSpPr/>
          <p:nvPr/>
        </p:nvGrpSpPr>
        <p:grpSpPr>
          <a:xfrm>
            <a:off x="5598160" y="1021080"/>
            <a:ext cx="3030073" cy="3105582"/>
            <a:chOff x="2244025" y="-512105"/>
            <a:chExt cx="5191038" cy="5420379"/>
          </a:xfrm>
        </p:grpSpPr>
        <p:grpSp>
          <p:nvGrpSpPr>
            <p:cNvPr id="223" name="Google Shape;3918;p48"/>
            <p:cNvGrpSpPr/>
            <p:nvPr/>
          </p:nvGrpSpPr>
          <p:grpSpPr>
            <a:xfrm>
              <a:off x="4124355" y="-512105"/>
              <a:ext cx="3310708" cy="4215590"/>
              <a:chOff x="5785580" y="389870"/>
              <a:chExt cx="3310708" cy="4215590"/>
            </a:xfrm>
          </p:grpSpPr>
          <p:sp>
            <p:nvSpPr>
              <p:cNvPr id="371" name="Google Shape;3919;p48"/>
              <p:cNvSpPr/>
              <p:nvPr/>
            </p:nvSpPr>
            <p:spPr>
              <a:xfrm>
                <a:off x="6314607" y="3851433"/>
                <a:ext cx="944490" cy="545783"/>
              </a:xfrm>
              <a:custGeom>
                <a:avLst/>
                <a:gdLst/>
                <a:ahLst/>
                <a:cxnLst/>
                <a:rect l="l" t="t" r="r" b="b"/>
                <a:pathLst>
                  <a:path w="944490" h="545783" extrusionOk="0">
                    <a:moveTo>
                      <a:pt x="500911" y="532447"/>
                    </a:moveTo>
                    <a:lnTo>
                      <a:pt x="23232" y="256222"/>
                    </a:lnTo>
                    <a:cubicBezTo>
                      <a:pt x="-11153" y="236411"/>
                      <a:pt x="-6867" y="201644"/>
                      <a:pt x="32757" y="178689"/>
                    </a:cubicBezTo>
                    <a:lnTo>
                      <a:pt x="342129" y="0"/>
                    </a:lnTo>
                    <a:lnTo>
                      <a:pt x="944490" y="347758"/>
                    </a:lnTo>
                    <a:lnTo>
                      <a:pt x="635023" y="526447"/>
                    </a:lnTo>
                    <a:cubicBezTo>
                      <a:pt x="595494" y="549783"/>
                      <a:pt x="535296" y="552259"/>
                      <a:pt x="500911" y="53244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920;p48"/>
              <p:cNvSpPr/>
              <p:nvPr/>
            </p:nvSpPr>
            <p:spPr>
              <a:xfrm>
                <a:off x="6357717" y="3826573"/>
                <a:ext cx="944624" cy="545413"/>
              </a:xfrm>
              <a:custGeom>
                <a:avLst/>
                <a:gdLst/>
                <a:ahLst/>
                <a:cxnLst/>
                <a:rect l="l" t="t" r="r" b="b"/>
                <a:pathLst>
                  <a:path w="944624" h="545413" extrusionOk="0">
                    <a:moveTo>
                      <a:pt x="500854" y="531971"/>
                    </a:moveTo>
                    <a:lnTo>
                      <a:pt x="23271" y="256223"/>
                    </a:lnTo>
                    <a:cubicBezTo>
                      <a:pt x="-11210" y="236315"/>
                      <a:pt x="-6828" y="201644"/>
                      <a:pt x="32796" y="178689"/>
                    </a:cubicBezTo>
                    <a:lnTo>
                      <a:pt x="342263" y="0"/>
                    </a:lnTo>
                    <a:lnTo>
                      <a:pt x="944624" y="347758"/>
                    </a:lnTo>
                    <a:lnTo>
                      <a:pt x="635252" y="526352"/>
                    </a:lnTo>
                    <a:cubicBezTo>
                      <a:pt x="595533" y="549402"/>
                      <a:pt x="535335" y="551879"/>
                      <a:pt x="500854" y="53197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921;p48"/>
              <p:cNvSpPr/>
              <p:nvPr/>
            </p:nvSpPr>
            <p:spPr>
              <a:xfrm>
                <a:off x="7274623" y="4156138"/>
                <a:ext cx="27813" cy="18192"/>
              </a:xfrm>
              <a:custGeom>
                <a:avLst/>
                <a:gdLst/>
                <a:ahLst/>
                <a:cxnLst/>
                <a:rect l="l" t="t" r="r" b="b"/>
                <a:pathLst>
                  <a:path w="27813" h="18192" extrusionOk="0">
                    <a:moveTo>
                      <a:pt x="27813" y="18193"/>
                    </a:moveTo>
                    <a:lnTo>
                      <a:pt x="27813" y="0"/>
                    </a:lnTo>
                    <a:lnTo>
                      <a:pt x="0" y="16002"/>
                    </a:lnTo>
                    <a:lnTo>
                      <a:pt x="27813" y="1819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922;p48"/>
              <p:cNvSpPr/>
              <p:nvPr/>
            </p:nvSpPr>
            <p:spPr>
              <a:xfrm>
                <a:off x="6357747" y="4031456"/>
                <a:ext cx="28575" cy="18478"/>
              </a:xfrm>
              <a:custGeom>
                <a:avLst/>
                <a:gdLst/>
                <a:ahLst/>
                <a:cxnLst/>
                <a:rect l="l" t="t" r="r" b="b"/>
                <a:pathLst>
                  <a:path w="28575" h="18478" extrusionOk="0">
                    <a:moveTo>
                      <a:pt x="0" y="18479"/>
                    </a:moveTo>
                    <a:lnTo>
                      <a:pt x="0" y="0"/>
                    </a:lnTo>
                    <a:lnTo>
                      <a:pt x="28575" y="11811"/>
                    </a:lnTo>
                    <a:lnTo>
                      <a:pt x="0" y="1847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923;p48"/>
              <p:cNvSpPr/>
              <p:nvPr/>
            </p:nvSpPr>
            <p:spPr>
              <a:xfrm>
                <a:off x="6357717" y="3808380"/>
                <a:ext cx="944624" cy="545381"/>
              </a:xfrm>
              <a:custGeom>
                <a:avLst/>
                <a:gdLst/>
                <a:ahLst/>
                <a:cxnLst/>
                <a:rect l="l" t="t" r="r" b="b"/>
                <a:pathLst>
                  <a:path w="944624" h="545381" extrusionOk="0">
                    <a:moveTo>
                      <a:pt x="500854" y="531971"/>
                    </a:moveTo>
                    <a:lnTo>
                      <a:pt x="23271" y="256223"/>
                    </a:lnTo>
                    <a:cubicBezTo>
                      <a:pt x="-11210" y="236316"/>
                      <a:pt x="-6828" y="201549"/>
                      <a:pt x="32796" y="178594"/>
                    </a:cubicBezTo>
                    <a:lnTo>
                      <a:pt x="342263" y="0"/>
                    </a:lnTo>
                    <a:lnTo>
                      <a:pt x="944624" y="347758"/>
                    </a:lnTo>
                    <a:lnTo>
                      <a:pt x="635157" y="526352"/>
                    </a:lnTo>
                    <a:cubicBezTo>
                      <a:pt x="595533" y="549307"/>
                      <a:pt x="535335" y="551879"/>
                      <a:pt x="500854" y="531971"/>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924;p48"/>
              <p:cNvSpPr/>
              <p:nvPr/>
            </p:nvSpPr>
            <p:spPr>
              <a:xfrm>
                <a:off x="6627114" y="3561873"/>
                <a:ext cx="675322" cy="594264"/>
              </a:xfrm>
              <a:custGeom>
                <a:avLst/>
                <a:gdLst/>
                <a:ahLst/>
                <a:cxnLst/>
                <a:rect l="l" t="t" r="r" b="b"/>
                <a:pathLst>
                  <a:path w="675322" h="594264" extrusionOk="0">
                    <a:moveTo>
                      <a:pt x="74581" y="247269"/>
                    </a:moveTo>
                    <a:lnTo>
                      <a:pt x="0" y="0"/>
                    </a:lnTo>
                    <a:lnTo>
                      <a:pt x="608933" y="349186"/>
                    </a:lnTo>
                    <a:lnTo>
                      <a:pt x="675322" y="594265"/>
                    </a:lnTo>
                    <a:lnTo>
                      <a:pt x="74581" y="24726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925;p48"/>
              <p:cNvSpPr/>
              <p:nvPr/>
            </p:nvSpPr>
            <p:spPr>
              <a:xfrm>
                <a:off x="7276147" y="4135183"/>
                <a:ext cx="26289" cy="31146"/>
              </a:xfrm>
              <a:custGeom>
                <a:avLst/>
                <a:gdLst/>
                <a:ahLst/>
                <a:cxnLst/>
                <a:rect l="l" t="t" r="r" b="b"/>
                <a:pathLst>
                  <a:path w="26289" h="31146" extrusionOk="0">
                    <a:moveTo>
                      <a:pt x="8572" y="31147"/>
                    </a:moveTo>
                    <a:lnTo>
                      <a:pt x="26289" y="20955"/>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926;p48"/>
              <p:cNvSpPr/>
              <p:nvPr/>
            </p:nvSpPr>
            <p:spPr>
              <a:xfrm>
                <a:off x="6607968" y="3571113"/>
                <a:ext cx="676751" cy="595217"/>
              </a:xfrm>
              <a:custGeom>
                <a:avLst/>
                <a:gdLst/>
                <a:ahLst/>
                <a:cxnLst/>
                <a:rect l="l" t="t" r="r" b="b"/>
                <a:pathLst>
                  <a:path w="676751" h="595217" extrusionOk="0">
                    <a:moveTo>
                      <a:pt x="74486" y="247364"/>
                    </a:moveTo>
                    <a:lnTo>
                      <a:pt x="0" y="0"/>
                    </a:lnTo>
                    <a:lnTo>
                      <a:pt x="608933" y="349282"/>
                    </a:lnTo>
                    <a:lnTo>
                      <a:pt x="676751" y="595217"/>
                    </a:lnTo>
                    <a:lnTo>
                      <a:pt x="74486" y="247364"/>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927;p48"/>
              <p:cNvSpPr/>
              <p:nvPr/>
            </p:nvSpPr>
            <p:spPr>
              <a:xfrm>
                <a:off x="5811392" y="1232275"/>
                <a:ext cx="2476690" cy="3358041"/>
              </a:xfrm>
              <a:custGeom>
                <a:avLst/>
                <a:gdLst/>
                <a:ahLst/>
                <a:cxnLst/>
                <a:rect l="l" t="t" r="r" b="b"/>
                <a:pathLst>
                  <a:path w="2476690" h="3358041" extrusionOk="0">
                    <a:moveTo>
                      <a:pt x="2416778" y="3350869"/>
                    </a:moveTo>
                    <a:lnTo>
                      <a:pt x="59817" y="1990032"/>
                    </a:lnTo>
                    <a:cubicBezTo>
                      <a:pt x="26765" y="1970982"/>
                      <a:pt x="0" y="1919737"/>
                      <a:pt x="0" y="1875732"/>
                    </a:cubicBezTo>
                    <a:lnTo>
                      <a:pt x="0" y="52456"/>
                    </a:lnTo>
                    <a:cubicBezTo>
                      <a:pt x="0" y="8356"/>
                      <a:pt x="26765" y="-11933"/>
                      <a:pt x="59817" y="7213"/>
                    </a:cubicBezTo>
                    <a:lnTo>
                      <a:pt x="2416778" y="1368050"/>
                    </a:lnTo>
                    <a:cubicBezTo>
                      <a:pt x="2449925" y="1387100"/>
                      <a:pt x="2476691" y="1438344"/>
                      <a:pt x="2476691" y="1482350"/>
                    </a:cubicBezTo>
                    <a:lnTo>
                      <a:pt x="2476691" y="3305625"/>
                    </a:lnTo>
                    <a:cubicBezTo>
                      <a:pt x="2476691" y="3349726"/>
                      <a:pt x="2449925" y="3369919"/>
                      <a:pt x="2416778" y="335086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928;p48"/>
              <p:cNvSpPr/>
              <p:nvPr/>
            </p:nvSpPr>
            <p:spPr>
              <a:xfrm>
                <a:off x="8240363" y="4509420"/>
                <a:ext cx="26098" cy="92487"/>
              </a:xfrm>
              <a:custGeom>
                <a:avLst/>
                <a:gdLst/>
                <a:ahLst/>
                <a:cxnLst/>
                <a:rect l="l" t="t" r="r" b="b"/>
                <a:pathLst>
                  <a:path w="26098" h="92487" extrusionOk="0">
                    <a:moveTo>
                      <a:pt x="0" y="92488"/>
                    </a:moveTo>
                    <a:lnTo>
                      <a:pt x="26098" y="77438"/>
                    </a:lnTo>
                    <a:lnTo>
                      <a:pt x="14859" y="0"/>
                    </a:lnTo>
                    <a:lnTo>
                      <a:pt x="0" y="9248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929;p48"/>
              <p:cNvSpPr/>
              <p:nvPr/>
            </p:nvSpPr>
            <p:spPr>
              <a:xfrm>
                <a:off x="5807106" y="1235868"/>
                <a:ext cx="62674" cy="27245"/>
              </a:xfrm>
              <a:custGeom>
                <a:avLst/>
                <a:gdLst/>
                <a:ahLst/>
                <a:cxnLst/>
                <a:rect l="l" t="t" r="r" b="b"/>
                <a:pathLst>
                  <a:path w="62674" h="27245" extrusionOk="0">
                    <a:moveTo>
                      <a:pt x="0" y="14859"/>
                    </a:moveTo>
                    <a:lnTo>
                      <a:pt x="25717" y="0"/>
                    </a:lnTo>
                    <a:lnTo>
                      <a:pt x="62675" y="21431"/>
                    </a:lnTo>
                    <a:cubicBezTo>
                      <a:pt x="62675" y="21431"/>
                      <a:pt x="23336" y="27432"/>
                      <a:pt x="22384" y="27242"/>
                    </a:cubicBezTo>
                    <a:cubicBezTo>
                      <a:pt x="21431" y="27051"/>
                      <a:pt x="0" y="14859"/>
                      <a:pt x="0" y="1485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930;p48"/>
              <p:cNvSpPr/>
              <p:nvPr/>
            </p:nvSpPr>
            <p:spPr>
              <a:xfrm>
                <a:off x="5789771" y="1244753"/>
                <a:ext cx="2476690" cy="3358040"/>
              </a:xfrm>
              <a:custGeom>
                <a:avLst/>
                <a:gdLst/>
                <a:ahLst/>
                <a:cxnLst/>
                <a:rect l="l" t="t" r="r" b="b"/>
                <a:pathLst>
                  <a:path w="2476690" h="3358040" extrusionOk="0">
                    <a:moveTo>
                      <a:pt x="2416874" y="3350869"/>
                    </a:moveTo>
                    <a:lnTo>
                      <a:pt x="59817" y="1990032"/>
                    </a:lnTo>
                    <a:cubicBezTo>
                      <a:pt x="26765" y="1970982"/>
                      <a:pt x="0" y="1919737"/>
                      <a:pt x="0" y="1875732"/>
                    </a:cubicBezTo>
                    <a:lnTo>
                      <a:pt x="0" y="52456"/>
                    </a:lnTo>
                    <a:cubicBezTo>
                      <a:pt x="0" y="8356"/>
                      <a:pt x="26765" y="-11933"/>
                      <a:pt x="59817" y="7213"/>
                    </a:cubicBezTo>
                    <a:lnTo>
                      <a:pt x="2416874" y="1368049"/>
                    </a:lnTo>
                    <a:cubicBezTo>
                      <a:pt x="2449925" y="1387099"/>
                      <a:pt x="2476691" y="1438344"/>
                      <a:pt x="2476691" y="1482349"/>
                    </a:cubicBezTo>
                    <a:lnTo>
                      <a:pt x="2476691" y="3305625"/>
                    </a:lnTo>
                    <a:cubicBezTo>
                      <a:pt x="2476691" y="3349726"/>
                      <a:pt x="2449925" y="3369919"/>
                      <a:pt x="2416874" y="335086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931;p48"/>
              <p:cNvSpPr/>
              <p:nvPr/>
            </p:nvSpPr>
            <p:spPr>
              <a:xfrm>
                <a:off x="5785580" y="1247175"/>
                <a:ext cx="2476785" cy="3358285"/>
              </a:xfrm>
              <a:custGeom>
                <a:avLst/>
                <a:gdLst/>
                <a:ahLst/>
                <a:cxnLst/>
                <a:rect l="l" t="t" r="r" b="b"/>
                <a:pathLst>
                  <a:path w="2476785" h="3358285" extrusionOk="0">
                    <a:moveTo>
                      <a:pt x="2476786" y="1482309"/>
                    </a:moveTo>
                    <a:lnTo>
                      <a:pt x="2476786" y="3305775"/>
                    </a:lnTo>
                    <a:cubicBezTo>
                      <a:pt x="2476786" y="3349971"/>
                      <a:pt x="2449925" y="3370259"/>
                      <a:pt x="2416874" y="3351019"/>
                    </a:cubicBezTo>
                    <a:lnTo>
                      <a:pt x="59817" y="1989992"/>
                    </a:lnTo>
                    <a:cubicBezTo>
                      <a:pt x="26765" y="1970942"/>
                      <a:pt x="0" y="1919697"/>
                      <a:pt x="0" y="1875692"/>
                    </a:cubicBezTo>
                    <a:lnTo>
                      <a:pt x="0" y="52416"/>
                    </a:lnTo>
                    <a:cubicBezTo>
                      <a:pt x="0" y="8315"/>
                      <a:pt x="26765" y="-11878"/>
                      <a:pt x="59817" y="7172"/>
                    </a:cubicBezTo>
                    <a:lnTo>
                      <a:pt x="2416874" y="1368009"/>
                    </a:lnTo>
                    <a:cubicBezTo>
                      <a:pt x="2449925" y="1387059"/>
                      <a:pt x="2476786" y="1438304"/>
                      <a:pt x="2476786" y="148230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932;p48"/>
              <p:cNvSpPr/>
              <p:nvPr/>
            </p:nvSpPr>
            <p:spPr>
              <a:xfrm>
                <a:off x="5815488" y="1286421"/>
                <a:ext cx="2415539" cy="3200710"/>
              </a:xfrm>
              <a:custGeom>
                <a:avLst/>
                <a:gdLst/>
                <a:ahLst/>
                <a:cxnLst/>
                <a:rect l="l" t="t" r="r" b="b"/>
                <a:pathLst>
                  <a:path w="2415539" h="3200710" extrusionOk="0">
                    <a:moveTo>
                      <a:pt x="2414111" y="3200711"/>
                    </a:moveTo>
                    <a:lnTo>
                      <a:pt x="0" y="1806727"/>
                    </a:lnTo>
                    <a:lnTo>
                      <a:pt x="1333" y="20504"/>
                    </a:lnTo>
                    <a:cubicBezTo>
                      <a:pt x="1333" y="2121"/>
                      <a:pt x="14097" y="-5214"/>
                      <a:pt x="29908" y="3930"/>
                    </a:cubicBezTo>
                    <a:lnTo>
                      <a:pt x="2386965" y="1364672"/>
                    </a:lnTo>
                    <a:cubicBezTo>
                      <a:pt x="2403853" y="1375759"/>
                      <a:pt x="2414464" y="1394219"/>
                      <a:pt x="2415540" y="141439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933;p48"/>
              <p:cNvSpPr/>
              <p:nvPr/>
            </p:nvSpPr>
            <p:spPr>
              <a:xfrm>
                <a:off x="6907347" y="1476990"/>
                <a:ext cx="2188941" cy="1460907"/>
              </a:xfrm>
              <a:custGeom>
                <a:avLst/>
                <a:gdLst/>
                <a:ahLst/>
                <a:cxnLst/>
                <a:rect l="l" t="t" r="r" b="b"/>
                <a:pathLst>
                  <a:path w="2188940" h="1460906" extrusionOk="0">
                    <a:moveTo>
                      <a:pt x="2164556" y="1457981"/>
                    </a:moveTo>
                    <a:lnTo>
                      <a:pt x="24384" y="222303"/>
                    </a:lnTo>
                    <a:cubicBezTo>
                      <a:pt x="9306" y="211583"/>
                      <a:pt x="248" y="194317"/>
                      <a:pt x="0" y="175821"/>
                    </a:cubicBezTo>
                    <a:lnTo>
                      <a:pt x="0" y="21326"/>
                    </a:lnTo>
                    <a:cubicBezTo>
                      <a:pt x="0" y="3419"/>
                      <a:pt x="10858" y="-4868"/>
                      <a:pt x="24384" y="2942"/>
                    </a:cubicBezTo>
                    <a:lnTo>
                      <a:pt x="2164556" y="1238335"/>
                    </a:lnTo>
                    <a:cubicBezTo>
                      <a:pt x="2179587" y="1249136"/>
                      <a:pt x="2188626" y="1266405"/>
                      <a:pt x="2188940" y="1284912"/>
                    </a:cubicBezTo>
                    <a:lnTo>
                      <a:pt x="2188940" y="1439408"/>
                    </a:lnTo>
                    <a:cubicBezTo>
                      <a:pt x="2188940" y="1457410"/>
                      <a:pt x="2177987" y="1465792"/>
                      <a:pt x="2164556" y="145798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934;p48"/>
              <p:cNvSpPr/>
              <p:nvPr/>
            </p:nvSpPr>
            <p:spPr>
              <a:xfrm rot="-1801764">
                <a:off x="5975652" y="1564561"/>
                <a:ext cx="76512" cy="132469"/>
              </a:xfrm>
              <a:custGeom>
                <a:avLst/>
                <a:gdLst/>
                <a:ahLst/>
                <a:cxnLst/>
                <a:rect l="l" t="t" r="r" b="b"/>
                <a:pathLst>
                  <a:path w="76580" h="132587" extrusionOk="0">
                    <a:moveTo>
                      <a:pt x="76581" y="66294"/>
                    </a:moveTo>
                    <a:cubicBezTo>
                      <a:pt x="76581" y="102907"/>
                      <a:pt x="59438" y="132588"/>
                      <a:pt x="38290" y="132588"/>
                    </a:cubicBezTo>
                    <a:cubicBezTo>
                      <a:pt x="17143" y="132588"/>
                      <a:pt x="0" y="102907"/>
                      <a:pt x="0" y="66294"/>
                    </a:cubicBezTo>
                    <a:cubicBezTo>
                      <a:pt x="0" y="29681"/>
                      <a:pt x="17143" y="0"/>
                      <a:pt x="38290" y="0"/>
                    </a:cubicBezTo>
                    <a:cubicBezTo>
                      <a:pt x="59438" y="0"/>
                      <a:pt x="76581" y="29681"/>
                      <a:pt x="76581" y="66294"/>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935;p48"/>
              <p:cNvSpPr/>
              <p:nvPr/>
            </p:nvSpPr>
            <p:spPr>
              <a:xfrm>
                <a:off x="6935438" y="2145169"/>
                <a:ext cx="197262" cy="149154"/>
              </a:xfrm>
              <a:custGeom>
                <a:avLst/>
                <a:gdLst/>
                <a:ahLst/>
                <a:cxnLst/>
                <a:rect l="l" t="t" r="r" b="b"/>
                <a:pathLst>
                  <a:path w="197262" h="149154" extrusionOk="0">
                    <a:moveTo>
                      <a:pt x="191167" y="148450"/>
                    </a:moveTo>
                    <a:lnTo>
                      <a:pt x="6096" y="41485"/>
                    </a:lnTo>
                    <a:cubicBezTo>
                      <a:pt x="2314" y="38818"/>
                      <a:pt x="48" y="34493"/>
                      <a:pt x="0" y="29864"/>
                    </a:cubicBezTo>
                    <a:lnTo>
                      <a:pt x="0" y="5385"/>
                    </a:lnTo>
                    <a:cubicBezTo>
                      <a:pt x="0" y="813"/>
                      <a:pt x="2667" y="-1187"/>
                      <a:pt x="6096" y="718"/>
                    </a:cubicBezTo>
                    <a:lnTo>
                      <a:pt x="191167" y="107683"/>
                    </a:lnTo>
                    <a:cubicBezTo>
                      <a:pt x="194948" y="110350"/>
                      <a:pt x="197215" y="114675"/>
                      <a:pt x="197263" y="119304"/>
                    </a:cubicBezTo>
                    <a:lnTo>
                      <a:pt x="197263" y="143783"/>
                    </a:lnTo>
                    <a:cubicBezTo>
                      <a:pt x="197263" y="148260"/>
                      <a:pt x="194596" y="150355"/>
                      <a:pt x="191167" y="148450"/>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936;p48"/>
              <p:cNvSpPr/>
              <p:nvPr/>
            </p:nvSpPr>
            <p:spPr>
              <a:xfrm>
                <a:off x="7235094" y="2318577"/>
                <a:ext cx="197262" cy="148968"/>
              </a:xfrm>
              <a:custGeom>
                <a:avLst/>
                <a:gdLst/>
                <a:ahLst/>
                <a:cxnLst/>
                <a:rect l="l" t="t" r="r" b="b"/>
                <a:pathLst>
                  <a:path w="197262" h="148968" extrusionOk="0">
                    <a:moveTo>
                      <a:pt x="191167" y="148397"/>
                    </a:moveTo>
                    <a:lnTo>
                      <a:pt x="6096" y="41527"/>
                    </a:lnTo>
                    <a:cubicBezTo>
                      <a:pt x="2324" y="38850"/>
                      <a:pt x="57" y="34535"/>
                      <a:pt x="0" y="29906"/>
                    </a:cubicBezTo>
                    <a:lnTo>
                      <a:pt x="0" y="5332"/>
                    </a:lnTo>
                    <a:cubicBezTo>
                      <a:pt x="0" y="855"/>
                      <a:pt x="2667" y="-1241"/>
                      <a:pt x="6096" y="760"/>
                    </a:cubicBezTo>
                    <a:lnTo>
                      <a:pt x="191167" y="107630"/>
                    </a:lnTo>
                    <a:cubicBezTo>
                      <a:pt x="194948" y="110297"/>
                      <a:pt x="197215" y="114622"/>
                      <a:pt x="197263" y="119251"/>
                    </a:cubicBezTo>
                    <a:lnTo>
                      <a:pt x="197263" y="143825"/>
                    </a:lnTo>
                    <a:cubicBezTo>
                      <a:pt x="197263" y="148397"/>
                      <a:pt x="194405" y="149921"/>
                      <a:pt x="191167" y="14839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937;p48"/>
              <p:cNvSpPr/>
              <p:nvPr/>
            </p:nvSpPr>
            <p:spPr>
              <a:xfrm>
                <a:off x="7529798" y="2488369"/>
                <a:ext cx="197358" cy="149033"/>
              </a:xfrm>
              <a:custGeom>
                <a:avLst/>
                <a:gdLst/>
                <a:ahLst/>
                <a:cxnLst/>
                <a:rect l="l" t="t" r="r" b="b"/>
                <a:pathLst>
                  <a:path w="197358" h="149033" extrusionOk="0">
                    <a:moveTo>
                      <a:pt x="191262" y="148437"/>
                    </a:moveTo>
                    <a:lnTo>
                      <a:pt x="6096" y="41566"/>
                    </a:lnTo>
                    <a:cubicBezTo>
                      <a:pt x="2353" y="38823"/>
                      <a:pt x="105" y="34489"/>
                      <a:pt x="0" y="29851"/>
                    </a:cubicBezTo>
                    <a:lnTo>
                      <a:pt x="0" y="5371"/>
                    </a:lnTo>
                    <a:cubicBezTo>
                      <a:pt x="0" y="894"/>
                      <a:pt x="2762" y="-1201"/>
                      <a:pt x="6096" y="704"/>
                    </a:cubicBezTo>
                    <a:lnTo>
                      <a:pt x="191262" y="107670"/>
                    </a:lnTo>
                    <a:cubicBezTo>
                      <a:pt x="195043" y="110337"/>
                      <a:pt x="197310" y="114661"/>
                      <a:pt x="197358" y="119290"/>
                    </a:cubicBezTo>
                    <a:lnTo>
                      <a:pt x="197358" y="143769"/>
                    </a:lnTo>
                    <a:cubicBezTo>
                      <a:pt x="197358" y="148342"/>
                      <a:pt x="194977" y="150056"/>
                      <a:pt x="191262" y="14843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38;p48"/>
              <p:cNvSpPr/>
              <p:nvPr/>
            </p:nvSpPr>
            <p:spPr>
              <a:xfrm>
                <a:off x="7829454" y="2661668"/>
                <a:ext cx="197358" cy="148943"/>
              </a:xfrm>
              <a:custGeom>
                <a:avLst/>
                <a:gdLst/>
                <a:ahLst/>
                <a:cxnLst/>
                <a:rect l="l" t="t" r="r" b="b"/>
                <a:pathLst>
                  <a:path w="197358" h="148943" extrusionOk="0">
                    <a:moveTo>
                      <a:pt x="191262" y="148207"/>
                    </a:moveTo>
                    <a:lnTo>
                      <a:pt x="6096" y="41336"/>
                    </a:lnTo>
                    <a:cubicBezTo>
                      <a:pt x="2362" y="38631"/>
                      <a:pt x="105" y="34326"/>
                      <a:pt x="0" y="29716"/>
                    </a:cubicBezTo>
                    <a:lnTo>
                      <a:pt x="0" y="5332"/>
                    </a:lnTo>
                    <a:cubicBezTo>
                      <a:pt x="0" y="855"/>
                      <a:pt x="2762" y="-1241"/>
                      <a:pt x="6096" y="760"/>
                    </a:cubicBezTo>
                    <a:lnTo>
                      <a:pt x="191262" y="107630"/>
                    </a:lnTo>
                    <a:cubicBezTo>
                      <a:pt x="195024" y="110316"/>
                      <a:pt x="197282" y="114631"/>
                      <a:pt x="197358" y="119251"/>
                    </a:cubicBezTo>
                    <a:lnTo>
                      <a:pt x="197358" y="143825"/>
                    </a:lnTo>
                    <a:cubicBezTo>
                      <a:pt x="197358" y="148207"/>
                      <a:pt x="194596" y="150112"/>
                      <a:pt x="191262" y="14820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39;p48"/>
              <p:cNvSpPr/>
              <p:nvPr/>
            </p:nvSpPr>
            <p:spPr>
              <a:xfrm>
                <a:off x="7391400" y="2634856"/>
                <a:ext cx="551783" cy="685887"/>
              </a:xfrm>
              <a:custGeom>
                <a:avLst/>
                <a:gdLst/>
                <a:ahLst/>
                <a:cxnLst/>
                <a:rect l="l" t="t" r="r" b="b"/>
                <a:pathLst>
                  <a:path w="551783" h="685887" extrusionOk="0">
                    <a:moveTo>
                      <a:pt x="527018" y="682987"/>
                    </a:moveTo>
                    <a:lnTo>
                      <a:pt x="23908" y="392474"/>
                    </a:lnTo>
                    <a:cubicBezTo>
                      <a:pt x="9173" y="381730"/>
                      <a:pt x="324" y="364700"/>
                      <a:pt x="0" y="346469"/>
                    </a:cubicBezTo>
                    <a:lnTo>
                      <a:pt x="0" y="21285"/>
                    </a:lnTo>
                    <a:cubicBezTo>
                      <a:pt x="0" y="3378"/>
                      <a:pt x="10859" y="-4813"/>
                      <a:pt x="24289" y="2902"/>
                    </a:cubicBezTo>
                    <a:lnTo>
                      <a:pt x="527399" y="293319"/>
                    </a:lnTo>
                    <a:cubicBezTo>
                      <a:pt x="542430" y="304120"/>
                      <a:pt x="551469" y="321389"/>
                      <a:pt x="551783" y="339896"/>
                    </a:cubicBezTo>
                    <a:lnTo>
                      <a:pt x="551783" y="664508"/>
                    </a:lnTo>
                    <a:cubicBezTo>
                      <a:pt x="551402" y="682511"/>
                      <a:pt x="540448" y="690702"/>
                      <a:pt x="527018" y="68298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40;p48"/>
              <p:cNvSpPr/>
              <p:nvPr/>
            </p:nvSpPr>
            <p:spPr>
              <a:xfrm>
                <a:off x="5981604" y="2604685"/>
                <a:ext cx="1286351" cy="820016"/>
              </a:xfrm>
              <a:custGeom>
                <a:avLst/>
                <a:gdLst/>
                <a:ahLst/>
                <a:cxnLst/>
                <a:rect l="l" t="t" r="r" b="b"/>
                <a:pathLst>
                  <a:path w="1286351" h="820016" extrusionOk="0">
                    <a:moveTo>
                      <a:pt x="1274159" y="818599"/>
                    </a:moveTo>
                    <a:lnTo>
                      <a:pt x="12192" y="89937"/>
                    </a:lnTo>
                    <a:cubicBezTo>
                      <a:pt x="4686" y="84555"/>
                      <a:pt x="162" y="75935"/>
                      <a:pt x="0" y="66696"/>
                    </a:cubicBezTo>
                    <a:lnTo>
                      <a:pt x="0" y="10784"/>
                    </a:lnTo>
                    <a:cubicBezTo>
                      <a:pt x="0" y="1830"/>
                      <a:pt x="5525" y="-2265"/>
                      <a:pt x="12192" y="1259"/>
                    </a:cubicBezTo>
                    <a:lnTo>
                      <a:pt x="1274159" y="729826"/>
                    </a:lnTo>
                    <a:cubicBezTo>
                      <a:pt x="1281693" y="735189"/>
                      <a:pt x="1286218" y="743818"/>
                      <a:pt x="1286351" y="753067"/>
                    </a:cubicBezTo>
                    <a:lnTo>
                      <a:pt x="1286351" y="808979"/>
                    </a:lnTo>
                    <a:cubicBezTo>
                      <a:pt x="1285970" y="818313"/>
                      <a:pt x="1280922" y="822409"/>
                      <a:pt x="1274159" y="81859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41;p48"/>
              <p:cNvSpPr/>
              <p:nvPr/>
            </p:nvSpPr>
            <p:spPr>
              <a:xfrm>
                <a:off x="5985319" y="2767047"/>
                <a:ext cx="1158430" cy="718178"/>
              </a:xfrm>
              <a:custGeom>
                <a:avLst/>
                <a:gdLst/>
                <a:ahLst/>
                <a:cxnLst/>
                <a:rect l="l" t="t" r="r" b="b"/>
                <a:pathLst>
                  <a:path w="1158430" h="718178" extrusionOk="0">
                    <a:moveTo>
                      <a:pt x="1146239" y="716722"/>
                    </a:moveTo>
                    <a:lnTo>
                      <a:pt x="12192" y="61878"/>
                    </a:lnTo>
                    <a:cubicBezTo>
                      <a:pt x="4658" y="56515"/>
                      <a:pt x="133" y="47886"/>
                      <a:pt x="0" y="38637"/>
                    </a:cubicBezTo>
                    <a:lnTo>
                      <a:pt x="0" y="10824"/>
                    </a:lnTo>
                    <a:cubicBezTo>
                      <a:pt x="0" y="1870"/>
                      <a:pt x="5429" y="-2321"/>
                      <a:pt x="12192" y="1299"/>
                    </a:cubicBezTo>
                    <a:lnTo>
                      <a:pt x="1146239" y="656047"/>
                    </a:lnTo>
                    <a:cubicBezTo>
                      <a:pt x="1153735" y="661448"/>
                      <a:pt x="1158249" y="670059"/>
                      <a:pt x="1158431" y="679288"/>
                    </a:cubicBezTo>
                    <a:lnTo>
                      <a:pt x="1158431" y="707101"/>
                    </a:lnTo>
                    <a:cubicBezTo>
                      <a:pt x="1158431" y="716436"/>
                      <a:pt x="1152906" y="720627"/>
                      <a:pt x="1146239" y="71672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2;p48"/>
              <p:cNvSpPr/>
              <p:nvPr/>
            </p:nvSpPr>
            <p:spPr>
              <a:xfrm>
                <a:off x="5985319" y="2872624"/>
                <a:ext cx="1158430" cy="718059"/>
              </a:xfrm>
              <a:custGeom>
                <a:avLst/>
                <a:gdLst/>
                <a:ahLst/>
                <a:cxnLst/>
                <a:rect l="l" t="t" r="r" b="b"/>
                <a:pathLst>
                  <a:path w="1158430" h="718059" extrusionOk="0">
                    <a:moveTo>
                      <a:pt x="1146239" y="716587"/>
                    </a:moveTo>
                    <a:lnTo>
                      <a:pt x="12192" y="61933"/>
                    </a:lnTo>
                    <a:cubicBezTo>
                      <a:pt x="4658" y="56523"/>
                      <a:pt x="133" y="47865"/>
                      <a:pt x="0" y="38597"/>
                    </a:cubicBezTo>
                    <a:lnTo>
                      <a:pt x="0" y="10784"/>
                    </a:lnTo>
                    <a:cubicBezTo>
                      <a:pt x="0" y="1830"/>
                      <a:pt x="5429" y="-2265"/>
                      <a:pt x="12192" y="1259"/>
                    </a:cubicBezTo>
                    <a:lnTo>
                      <a:pt x="1146239" y="655912"/>
                    </a:lnTo>
                    <a:cubicBezTo>
                      <a:pt x="1153735" y="661351"/>
                      <a:pt x="1158249" y="669990"/>
                      <a:pt x="1158431" y="679248"/>
                    </a:cubicBezTo>
                    <a:lnTo>
                      <a:pt x="1158431" y="707062"/>
                    </a:lnTo>
                    <a:cubicBezTo>
                      <a:pt x="1158431" y="716396"/>
                      <a:pt x="1152906" y="720492"/>
                      <a:pt x="1146239" y="71658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43;p48"/>
              <p:cNvSpPr/>
              <p:nvPr/>
            </p:nvSpPr>
            <p:spPr>
              <a:xfrm>
                <a:off x="5985319" y="2978121"/>
                <a:ext cx="868489" cy="550694"/>
              </a:xfrm>
              <a:custGeom>
                <a:avLst/>
                <a:gdLst/>
                <a:ahLst/>
                <a:cxnLst/>
                <a:rect l="l" t="t" r="r" b="b"/>
                <a:pathLst>
                  <a:path w="868489" h="550694" extrusionOk="0">
                    <a:moveTo>
                      <a:pt x="856297" y="549272"/>
                    </a:moveTo>
                    <a:lnTo>
                      <a:pt x="12192" y="61878"/>
                    </a:lnTo>
                    <a:cubicBezTo>
                      <a:pt x="4658" y="56515"/>
                      <a:pt x="133" y="47885"/>
                      <a:pt x="0" y="38637"/>
                    </a:cubicBezTo>
                    <a:lnTo>
                      <a:pt x="0" y="10824"/>
                    </a:lnTo>
                    <a:cubicBezTo>
                      <a:pt x="0" y="1870"/>
                      <a:pt x="5429" y="-2321"/>
                      <a:pt x="12192" y="1299"/>
                    </a:cubicBezTo>
                    <a:lnTo>
                      <a:pt x="856297" y="488979"/>
                    </a:lnTo>
                    <a:cubicBezTo>
                      <a:pt x="863889" y="494294"/>
                      <a:pt x="868432" y="502952"/>
                      <a:pt x="868489" y="512220"/>
                    </a:cubicBezTo>
                    <a:lnTo>
                      <a:pt x="868489" y="540033"/>
                    </a:lnTo>
                    <a:cubicBezTo>
                      <a:pt x="868489" y="548986"/>
                      <a:pt x="863155" y="553082"/>
                      <a:pt x="856297" y="54927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44;p48"/>
              <p:cNvSpPr/>
              <p:nvPr/>
            </p:nvSpPr>
            <p:spPr>
              <a:xfrm>
                <a:off x="7391018" y="3086134"/>
                <a:ext cx="551783" cy="368151"/>
              </a:xfrm>
              <a:custGeom>
                <a:avLst/>
                <a:gdLst/>
                <a:ahLst/>
                <a:cxnLst/>
                <a:rect l="l" t="t" r="r" b="b"/>
                <a:pathLst>
                  <a:path w="551783" h="368151" extrusionOk="0">
                    <a:moveTo>
                      <a:pt x="539591" y="366678"/>
                    </a:moveTo>
                    <a:lnTo>
                      <a:pt x="12192" y="61878"/>
                    </a:lnTo>
                    <a:cubicBezTo>
                      <a:pt x="4658" y="56515"/>
                      <a:pt x="133" y="47886"/>
                      <a:pt x="0" y="38637"/>
                    </a:cubicBezTo>
                    <a:lnTo>
                      <a:pt x="0" y="10824"/>
                    </a:lnTo>
                    <a:cubicBezTo>
                      <a:pt x="0" y="1870"/>
                      <a:pt x="5429" y="-2321"/>
                      <a:pt x="12192" y="1299"/>
                    </a:cubicBezTo>
                    <a:lnTo>
                      <a:pt x="539591" y="306099"/>
                    </a:lnTo>
                    <a:cubicBezTo>
                      <a:pt x="547135" y="311490"/>
                      <a:pt x="551669" y="320158"/>
                      <a:pt x="551784" y="329435"/>
                    </a:cubicBezTo>
                    <a:lnTo>
                      <a:pt x="551784" y="357248"/>
                    </a:lnTo>
                    <a:cubicBezTo>
                      <a:pt x="551784" y="366487"/>
                      <a:pt x="546354" y="370583"/>
                      <a:pt x="539591" y="36667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45;p48"/>
              <p:cNvSpPr/>
              <p:nvPr/>
            </p:nvSpPr>
            <p:spPr>
              <a:xfrm>
                <a:off x="7391018" y="3191616"/>
                <a:ext cx="551783" cy="368230"/>
              </a:xfrm>
              <a:custGeom>
                <a:avLst/>
                <a:gdLst/>
                <a:ahLst/>
                <a:cxnLst/>
                <a:rect l="l" t="t" r="r" b="b"/>
                <a:pathLst>
                  <a:path w="551783" h="368230" extrusionOk="0">
                    <a:moveTo>
                      <a:pt x="539591" y="366733"/>
                    </a:moveTo>
                    <a:lnTo>
                      <a:pt x="12192" y="61933"/>
                    </a:lnTo>
                    <a:cubicBezTo>
                      <a:pt x="4648" y="56542"/>
                      <a:pt x="114" y="47874"/>
                      <a:pt x="0" y="38597"/>
                    </a:cubicBezTo>
                    <a:lnTo>
                      <a:pt x="0" y="10784"/>
                    </a:lnTo>
                    <a:cubicBezTo>
                      <a:pt x="0" y="1831"/>
                      <a:pt x="5429" y="-2265"/>
                      <a:pt x="12192" y="1259"/>
                    </a:cubicBezTo>
                    <a:lnTo>
                      <a:pt x="539591" y="306059"/>
                    </a:lnTo>
                    <a:cubicBezTo>
                      <a:pt x="547126" y="311422"/>
                      <a:pt x="551650" y="320051"/>
                      <a:pt x="551784" y="329300"/>
                    </a:cubicBezTo>
                    <a:lnTo>
                      <a:pt x="551784" y="357113"/>
                    </a:lnTo>
                    <a:cubicBezTo>
                      <a:pt x="551784" y="366447"/>
                      <a:pt x="546354" y="370734"/>
                      <a:pt x="539591" y="36673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46;p48"/>
              <p:cNvSpPr/>
              <p:nvPr/>
            </p:nvSpPr>
            <p:spPr>
              <a:xfrm>
                <a:off x="7391018" y="3297399"/>
                <a:ext cx="413670" cy="288153"/>
              </a:xfrm>
              <a:custGeom>
                <a:avLst/>
                <a:gdLst/>
                <a:ahLst/>
                <a:cxnLst/>
                <a:rect l="l" t="t" r="r" b="b"/>
                <a:pathLst>
                  <a:path w="413670" h="288153" extrusionOk="0">
                    <a:moveTo>
                      <a:pt x="401479" y="286668"/>
                    </a:moveTo>
                    <a:lnTo>
                      <a:pt x="12192" y="61878"/>
                    </a:lnTo>
                    <a:cubicBezTo>
                      <a:pt x="4658" y="56515"/>
                      <a:pt x="133" y="47885"/>
                      <a:pt x="0" y="38637"/>
                    </a:cubicBezTo>
                    <a:lnTo>
                      <a:pt x="0" y="10824"/>
                    </a:lnTo>
                    <a:cubicBezTo>
                      <a:pt x="0" y="1870"/>
                      <a:pt x="5429" y="-2321"/>
                      <a:pt x="12192" y="1299"/>
                    </a:cubicBezTo>
                    <a:lnTo>
                      <a:pt x="401479" y="226851"/>
                    </a:lnTo>
                    <a:cubicBezTo>
                      <a:pt x="409023" y="232242"/>
                      <a:pt x="413556" y="240910"/>
                      <a:pt x="413671" y="250187"/>
                    </a:cubicBezTo>
                    <a:lnTo>
                      <a:pt x="413671" y="277905"/>
                    </a:lnTo>
                    <a:cubicBezTo>
                      <a:pt x="413671" y="286477"/>
                      <a:pt x="408242" y="290573"/>
                      <a:pt x="401479" y="28666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47;p48"/>
              <p:cNvSpPr/>
              <p:nvPr/>
            </p:nvSpPr>
            <p:spPr>
              <a:xfrm>
                <a:off x="7391400" y="3447774"/>
                <a:ext cx="551783" cy="685927"/>
              </a:xfrm>
              <a:custGeom>
                <a:avLst/>
                <a:gdLst/>
                <a:ahLst/>
                <a:cxnLst/>
                <a:rect l="l" t="t" r="r" b="b"/>
                <a:pathLst>
                  <a:path w="551783" h="685927" extrusionOk="0">
                    <a:moveTo>
                      <a:pt x="527018" y="683027"/>
                    </a:moveTo>
                    <a:lnTo>
                      <a:pt x="23908" y="392515"/>
                    </a:lnTo>
                    <a:cubicBezTo>
                      <a:pt x="9039" y="381675"/>
                      <a:pt x="172" y="364435"/>
                      <a:pt x="0" y="346033"/>
                    </a:cubicBezTo>
                    <a:lnTo>
                      <a:pt x="0" y="21326"/>
                    </a:lnTo>
                    <a:cubicBezTo>
                      <a:pt x="0" y="3419"/>
                      <a:pt x="10859" y="-4868"/>
                      <a:pt x="24289" y="2942"/>
                    </a:cubicBezTo>
                    <a:lnTo>
                      <a:pt x="527399" y="293359"/>
                    </a:lnTo>
                    <a:cubicBezTo>
                      <a:pt x="542430" y="304161"/>
                      <a:pt x="551469" y="321430"/>
                      <a:pt x="551783" y="339937"/>
                    </a:cubicBezTo>
                    <a:lnTo>
                      <a:pt x="551783" y="664549"/>
                    </a:lnTo>
                    <a:cubicBezTo>
                      <a:pt x="551402" y="682551"/>
                      <a:pt x="540448" y="690742"/>
                      <a:pt x="527018" y="68302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3948;p48"/>
              <p:cNvSpPr/>
              <p:nvPr/>
            </p:nvSpPr>
            <p:spPr>
              <a:xfrm>
                <a:off x="7391018" y="3899093"/>
                <a:ext cx="551783" cy="368152"/>
              </a:xfrm>
              <a:custGeom>
                <a:avLst/>
                <a:gdLst/>
                <a:ahLst/>
                <a:cxnLst/>
                <a:rect l="l" t="t" r="r" b="b"/>
                <a:pathLst>
                  <a:path w="551783" h="368152" extrusionOk="0">
                    <a:moveTo>
                      <a:pt x="539591" y="366678"/>
                    </a:moveTo>
                    <a:lnTo>
                      <a:pt x="12192" y="61878"/>
                    </a:lnTo>
                    <a:cubicBezTo>
                      <a:pt x="4658" y="56515"/>
                      <a:pt x="133" y="47886"/>
                      <a:pt x="0" y="38637"/>
                    </a:cubicBezTo>
                    <a:lnTo>
                      <a:pt x="0" y="10824"/>
                    </a:lnTo>
                    <a:cubicBezTo>
                      <a:pt x="0" y="1870"/>
                      <a:pt x="5429" y="-2321"/>
                      <a:pt x="12192" y="1299"/>
                    </a:cubicBezTo>
                    <a:lnTo>
                      <a:pt x="539591" y="306099"/>
                    </a:lnTo>
                    <a:cubicBezTo>
                      <a:pt x="547135" y="311490"/>
                      <a:pt x="551669" y="320158"/>
                      <a:pt x="551784" y="329435"/>
                    </a:cubicBezTo>
                    <a:lnTo>
                      <a:pt x="551784" y="357248"/>
                    </a:lnTo>
                    <a:cubicBezTo>
                      <a:pt x="551784" y="366487"/>
                      <a:pt x="546354" y="370583"/>
                      <a:pt x="539591" y="36667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3949;p48"/>
              <p:cNvSpPr/>
              <p:nvPr/>
            </p:nvSpPr>
            <p:spPr>
              <a:xfrm>
                <a:off x="7462456" y="2876264"/>
                <a:ext cx="257937" cy="241458"/>
              </a:xfrm>
              <a:custGeom>
                <a:avLst/>
                <a:gdLst/>
                <a:ahLst/>
                <a:cxnLst/>
                <a:rect l="l" t="t" r="r" b="b"/>
                <a:pathLst>
                  <a:path w="257937" h="241458" extrusionOk="0">
                    <a:moveTo>
                      <a:pt x="99632" y="92012"/>
                    </a:moveTo>
                    <a:lnTo>
                      <a:pt x="64294" y="1048"/>
                    </a:lnTo>
                    <a:lnTo>
                      <a:pt x="0" y="92488"/>
                    </a:lnTo>
                    <a:lnTo>
                      <a:pt x="70580" y="133255"/>
                    </a:lnTo>
                    <a:lnTo>
                      <a:pt x="128588" y="166783"/>
                    </a:lnTo>
                    <a:lnTo>
                      <a:pt x="257937" y="241459"/>
                    </a:lnTo>
                    <a:lnTo>
                      <a:pt x="164306" y="0"/>
                    </a:lnTo>
                    <a:lnTo>
                      <a:pt x="99632" y="920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3950;p48"/>
              <p:cNvSpPr/>
              <p:nvPr/>
            </p:nvSpPr>
            <p:spPr>
              <a:xfrm rot="-1801764">
                <a:off x="7788337" y="2912905"/>
                <a:ext cx="68709" cy="119146"/>
              </a:xfrm>
              <a:custGeom>
                <a:avLst/>
                <a:gdLst/>
                <a:ahLst/>
                <a:cxnLst/>
                <a:rect l="l" t="t" r="r" b="b"/>
                <a:pathLst>
                  <a:path w="68770" h="119252" extrusionOk="0">
                    <a:moveTo>
                      <a:pt x="68771" y="59627"/>
                    </a:moveTo>
                    <a:cubicBezTo>
                      <a:pt x="68771" y="92557"/>
                      <a:pt x="53376" y="119253"/>
                      <a:pt x="34386" y="119253"/>
                    </a:cubicBezTo>
                    <a:cubicBezTo>
                      <a:pt x="15395" y="119253"/>
                      <a:pt x="0" y="92557"/>
                      <a:pt x="0" y="59627"/>
                    </a:cubicBezTo>
                    <a:cubicBezTo>
                      <a:pt x="0" y="26696"/>
                      <a:pt x="15395" y="0"/>
                      <a:pt x="34386" y="0"/>
                    </a:cubicBezTo>
                    <a:cubicBezTo>
                      <a:pt x="53376" y="0"/>
                      <a:pt x="68771" y="26696"/>
                      <a:pt x="68771" y="5962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3951;p48"/>
              <p:cNvSpPr/>
              <p:nvPr/>
            </p:nvSpPr>
            <p:spPr>
              <a:xfrm>
                <a:off x="7466171" y="3701224"/>
                <a:ext cx="257936" cy="241363"/>
              </a:xfrm>
              <a:custGeom>
                <a:avLst/>
                <a:gdLst/>
                <a:ahLst/>
                <a:cxnLst/>
                <a:rect l="l" t="t" r="r" b="b"/>
                <a:pathLst>
                  <a:path w="257936" h="241363" extrusionOk="0">
                    <a:moveTo>
                      <a:pt x="99536" y="92012"/>
                    </a:moveTo>
                    <a:lnTo>
                      <a:pt x="64294" y="1048"/>
                    </a:lnTo>
                    <a:lnTo>
                      <a:pt x="0" y="92488"/>
                    </a:lnTo>
                    <a:lnTo>
                      <a:pt x="70580" y="133255"/>
                    </a:lnTo>
                    <a:lnTo>
                      <a:pt x="128588" y="166688"/>
                    </a:lnTo>
                    <a:lnTo>
                      <a:pt x="257937" y="241364"/>
                    </a:lnTo>
                    <a:lnTo>
                      <a:pt x="164211" y="0"/>
                    </a:lnTo>
                    <a:lnTo>
                      <a:pt x="99536" y="920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3952;p48"/>
              <p:cNvSpPr/>
              <p:nvPr/>
            </p:nvSpPr>
            <p:spPr>
              <a:xfrm rot="-1790023">
                <a:off x="7807389" y="3748630"/>
                <a:ext cx="69009" cy="119667"/>
              </a:xfrm>
              <a:custGeom>
                <a:avLst/>
                <a:gdLst/>
                <a:ahLst/>
                <a:cxnLst/>
                <a:rect l="l" t="t" r="r" b="b"/>
                <a:pathLst>
                  <a:path w="69007" h="119663" extrusionOk="0">
                    <a:moveTo>
                      <a:pt x="69009" y="59833"/>
                    </a:moveTo>
                    <a:cubicBezTo>
                      <a:pt x="69009" y="92877"/>
                      <a:pt x="53561" y="119665"/>
                      <a:pt x="34505" y="119665"/>
                    </a:cubicBezTo>
                    <a:cubicBezTo>
                      <a:pt x="15450" y="119665"/>
                      <a:pt x="2" y="92877"/>
                      <a:pt x="2" y="59833"/>
                    </a:cubicBezTo>
                    <a:cubicBezTo>
                      <a:pt x="2" y="26789"/>
                      <a:pt x="15450" y="1"/>
                      <a:pt x="34505" y="1"/>
                    </a:cubicBezTo>
                    <a:cubicBezTo>
                      <a:pt x="53561" y="1"/>
                      <a:pt x="69009" y="26789"/>
                      <a:pt x="69009" y="59833"/>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3953;p48"/>
              <p:cNvSpPr/>
              <p:nvPr/>
            </p:nvSpPr>
            <p:spPr>
              <a:xfrm>
                <a:off x="6038197" y="389870"/>
                <a:ext cx="1266349" cy="1335534"/>
              </a:xfrm>
              <a:custGeom>
                <a:avLst/>
                <a:gdLst/>
                <a:ahLst/>
                <a:cxnLst/>
                <a:rect l="l" t="t" r="r" b="b"/>
                <a:pathLst>
                  <a:path w="1266348" h="1335535" extrusionOk="0">
                    <a:moveTo>
                      <a:pt x="1244537" y="1332871"/>
                    </a:moveTo>
                    <a:lnTo>
                      <a:pt x="21907" y="630498"/>
                    </a:lnTo>
                    <a:cubicBezTo>
                      <a:pt x="8382" y="620868"/>
                      <a:pt x="257" y="605380"/>
                      <a:pt x="0" y="588778"/>
                    </a:cubicBezTo>
                    <a:lnTo>
                      <a:pt x="0" y="19088"/>
                    </a:lnTo>
                    <a:cubicBezTo>
                      <a:pt x="0" y="3086"/>
                      <a:pt x="9525" y="-4343"/>
                      <a:pt x="21907" y="2610"/>
                    </a:cubicBezTo>
                    <a:lnTo>
                      <a:pt x="1244537" y="704983"/>
                    </a:lnTo>
                    <a:cubicBezTo>
                      <a:pt x="1257995" y="714651"/>
                      <a:pt x="1266092" y="730129"/>
                      <a:pt x="1266349" y="746703"/>
                    </a:cubicBezTo>
                    <a:lnTo>
                      <a:pt x="1266349" y="1316393"/>
                    </a:lnTo>
                    <a:cubicBezTo>
                      <a:pt x="1266349" y="1332491"/>
                      <a:pt x="1256538" y="1339920"/>
                      <a:pt x="1244537" y="13328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3954;p48"/>
              <p:cNvSpPr/>
              <p:nvPr/>
            </p:nvSpPr>
            <p:spPr>
              <a:xfrm>
                <a:off x="6187916" y="2312479"/>
                <a:ext cx="441007" cy="412813"/>
              </a:xfrm>
              <a:custGeom>
                <a:avLst/>
                <a:gdLst/>
                <a:ahLst/>
                <a:cxnLst/>
                <a:rect l="l" t="t" r="r" b="b"/>
                <a:pathLst>
                  <a:path w="441007" h="412813" extrusionOk="0">
                    <a:moveTo>
                      <a:pt x="170307" y="157353"/>
                    </a:moveTo>
                    <a:lnTo>
                      <a:pt x="109919" y="1810"/>
                    </a:lnTo>
                    <a:lnTo>
                      <a:pt x="0" y="158210"/>
                    </a:lnTo>
                    <a:lnTo>
                      <a:pt x="120682" y="227838"/>
                    </a:lnTo>
                    <a:lnTo>
                      <a:pt x="219837" y="285083"/>
                    </a:lnTo>
                    <a:lnTo>
                      <a:pt x="441008" y="412813"/>
                    </a:lnTo>
                    <a:lnTo>
                      <a:pt x="280797" y="0"/>
                    </a:lnTo>
                    <a:lnTo>
                      <a:pt x="170307" y="15735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3955;p48"/>
              <p:cNvSpPr/>
              <p:nvPr/>
            </p:nvSpPr>
            <p:spPr>
              <a:xfrm rot="-1801764">
                <a:off x="6969573" y="2537060"/>
                <a:ext cx="117623" cy="203653"/>
              </a:xfrm>
              <a:custGeom>
                <a:avLst/>
                <a:gdLst/>
                <a:ahLst/>
                <a:cxnLst/>
                <a:rect l="l" t="t" r="r" b="b"/>
                <a:pathLst>
                  <a:path w="117728" h="203834" extrusionOk="0">
                    <a:moveTo>
                      <a:pt x="117729" y="101918"/>
                    </a:moveTo>
                    <a:cubicBezTo>
                      <a:pt x="117729" y="158205"/>
                      <a:pt x="91374" y="203835"/>
                      <a:pt x="58864" y="203835"/>
                    </a:cubicBezTo>
                    <a:cubicBezTo>
                      <a:pt x="26354" y="203835"/>
                      <a:pt x="0" y="158205"/>
                      <a:pt x="0" y="101918"/>
                    </a:cubicBezTo>
                    <a:cubicBezTo>
                      <a:pt x="0" y="45630"/>
                      <a:pt x="26354" y="0"/>
                      <a:pt x="58864" y="0"/>
                    </a:cubicBezTo>
                    <a:cubicBezTo>
                      <a:pt x="91374" y="0"/>
                      <a:pt x="117729" y="45630"/>
                      <a:pt x="117729" y="101918"/>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4" name="Google Shape;3956;p48"/>
            <p:cNvSpPr/>
            <p:nvPr/>
          </p:nvSpPr>
          <p:spPr>
            <a:xfrm>
              <a:off x="4124355" y="1157329"/>
              <a:ext cx="276891" cy="1108478"/>
            </a:xfrm>
            <a:custGeom>
              <a:avLst/>
              <a:gdLst/>
              <a:ahLst/>
              <a:cxnLst/>
              <a:rect l="l" t="t" r="r" b="b"/>
              <a:pathLst>
                <a:path w="276891" h="1108478" extrusionOk="0">
                  <a:moveTo>
                    <a:pt x="276892" y="217170"/>
                  </a:moveTo>
                  <a:lnTo>
                    <a:pt x="276892" y="1070610"/>
                  </a:lnTo>
                  <a:cubicBezTo>
                    <a:pt x="276892" y="1102424"/>
                    <a:pt x="257842" y="1117092"/>
                    <a:pt x="233648" y="1103281"/>
                  </a:cubicBezTo>
                  <a:lnTo>
                    <a:pt x="0" y="968693"/>
                  </a:lnTo>
                  <a:lnTo>
                    <a:pt x="0" y="0"/>
                  </a:lnTo>
                  <a:lnTo>
                    <a:pt x="233648" y="134779"/>
                  </a:lnTo>
                  <a:cubicBezTo>
                    <a:pt x="257461" y="148590"/>
                    <a:pt x="276892" y="185642"/>
                    <a:pt x="276892" y="217170"/>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3957;p48"/>
            <p:cNvSpPr/>
            <p:nvPr/>
          </p:nvSpPr>
          <p:spPr>
            <a:xfrm>
              <a:off x="3407027" y="665933"/>
              <a:ext cx="814853" cy="1408939"/>
            </a:xfrm>
            <a:custGeom>
              <a:avLst/>
              <a:gdLst/>
              <a:ahLst/>
              <a:cxnLst/>
              <a:rect l="l" t="t" r="r" b="b"/>
              <a:pathLst>
                <a:path w="814853" h="1408939" extrusionOk="0">
                  <a:moveTo>
                    <a:pt x="771144" y="419483"/>
                  </a:moveTo>
                  <a:lnTo>
                    <a:pt x="53340" y="5050"/>
                  </a:lnTo>
                  <a:cubicBezTo>
                    <a:pt x="45901" y="-81"/>
                    <a:pt x="36462" y="-1389"/>
                    <a:pt x="27908" y="1526"/>
                  </a:cubicBezTo>
                  <a:lnTo>
                    <a:pt x="27908" y="1526"/>
                  </a:lnTo>
                  <a:cubicBezTo>
                    <a:pt x="25956" y="2313"/>
                    <a:pt x="24136" y="3372"/>
                    <a:pt x="22479" y="4669"/>
                  </a:cubicBezTo>
                  <a:lnTo>
                    <a:pt x="0" y="17718"/>
                  </a:lnTo>
                  <a:lnTo>
                    <a:pt x="10477" y="31720"/>
                  </a:lnTo>
                  <a:cubicBezTo>
                    <a:pt x="10477" y="33625"/>
                    <a:pt x="10477" y="35625"/>
                    <a:pt x="10477" y="37721"/>
                  </a:cubicBezTo>
                  <a:lnTo>
                    <a:pt x="10477" y="891161"/>
                  </a:lnTo>
                  <a:cubicBezTo>
                    <a:pt x="10477" y="922974"/>
                    <a:pt x="29527" y="959931"/>
                    <a:pt x="53721" y="973743"/>
                  </a:cubicBezTo>
                  <a:lnTo>
                    <a:pt x="757904" y="1380365"/>
                  </a:lnTo>
                  <a:lnTo>
                    <a:pt x="766858" y="1408940"/>
                  </a:lnTo>
                  <a:lnTo>
                    <a:pt x="797624" y="1391700"/>
                  </a:lnTo>
                  <a:cubicBezTo>
                    <a:pt x="799176" y="1391004"/>
                    <a:pt x="800643" y="1390147"/>
                    <a:pt x="802005" y="1389128"/>
                  </a:cubicBezTo>
                  <a:lnTo>
                    <a:pt x="802005" y="1389128"/>
                  </a:lnTo>
                  <a:cubicBezTo>
                    <a:pt x="811178" y="1380508"/>
                    <a:pt x="815854" y="1368135"/>
                    <a:pt x="814673" y="1355600"/>
                  </a:cubicBezTo>
                  <a:lnTo>
                    <a:pt x="814673" y="502160"/>
                  </a:lnTo>
                  <a:cubicBezTo>
                    <a:pt x="814388" y="470442"/>
                    <a:pt x="795052" y="433294"/>
                    <a:pt x="771144" y="41948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3958;p48"/>
            <p:cNvSpPr/>
            <p:nvPr/>
          </p:nvSpPr>
          <p:spPr>
            <a:xfrm>
              <a:off x="3387120" y="682740"/>
              <a:ext cx="804386" cy="1393465"/>
            </a:xfrm>
            <a:custGeom>
              <a:avLst/>
              <a:gdLst/>
              <a:ahLst/>
              <a:cxnLst/>
              <a:rect l="l" t="t" r="r" b="b"/>
              <a:pathLst>
                <a:path w="804386" h="1393465" extrusionOk="0">
                  <a:moveTo>
                    <a:pt x="761143" y="1388323"/>
                  </a:moveTo>
                  <a:lnTo>
                    <a:pt x="43244" y="973890"/>
                  </a:lnTo>
                  <a:cubicBezTo>
                    <a:pt x="19431" y="960079"/>
                    <a:pt x="0" y="923122"/>
                    <a:pt x="0" y="891213"/>
                  </a:cubicBezTo>
                  <a:lnTo>
                    <a:pt x="0" y="37869"/>
                  </a:lnTo>
                  <a:cubicBezTo>
                    <a:pt x="0" y="6055"/>
                    <a:pt x="19050" y="-8613"/>
                    <a:pt x="43244" y="5198"/>
                  </a:cubicBezTo>
                  <a:lnTo>
                    <a:pt x="761143" y="419631"/>
                  </a:lnTo>
                  <a:cubicBezTo>
                    <a:pt x="785050" y="433442"/>
                    <a:pt x="804386" y="470399"/>
                    <a:pt x="804386" y="502308"/>
                  </a:cubicBezTo>
                  <a:lnTo>
                    <a:pt x="804386" y="1355652"/>
                  </a:lnTo>
                  <a:cubicBezTo>
                    <a:pt x="804386" y="1387085"/>
                    <a:pt x="785050" y="1402134"/>
                    <a:pt x="761143" y="1388323"/>
                  </a:cubicBezTo>
                  <a:close/>
                </a:path>
              </a:pathLst>
            </a:custGeom>
            <a:solidFill>
              <a:srgbClr val="F5F7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3959;p48"/>
            <p:cNvSpPr/>
            <p:nvPr/>
          </p:nvSpPr>
          <p:spPr>
            <a:xfrm>
              <a:off x="3499610" y="847672"/>
              <a:ext cx="17240" cy="769048"/>
            </a:xfrm>
            <a:custGeom>
              <a:avLst/>
              <a:gdLst/>
              <a:ahLst/>
              <a:cxnLst/>
              <a:rect l="l" t="t" r="r" b="b"/>
              <a:pathLst>
                <a:path w="17240" h="769048" extrusionOk="0">
                  <a:moveTo>
                    <a:pt x="0" y="759047"/>
                  </a:moveTo>
                  <a:lnTo>
                    <a:pt x="17240" y="769048"/>
                  </a:lnTo>
                  <a:lnTo>
                    <a:pt x="17240" y="10001"/>
                  </a:lnTo>
                  <a:lnTo>
                    <a:pt x="0" y="0"/>
                  </a:lnTo>
                  <a:lnTo>
                    <a:pt x="0" y="75904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3960;p48"/>
            <p:cNvSpPr/>
            <p:nvPr/>
          </p:nvSpPr>
          <p:spPr>
            <a:xfrm>
              <a:off x="3477988" y="1035502"/>
              <a:ext cx="60483" cy="177021"/>
            </a:xfrm>
            <a:custGeom>
              <a:avLst/>
              <a:gdLst/>
              <a:ahLst/>
              <a:cxnLst/>
              <a:rect l="l" t="t" r="r" b="b"/>
              <a:pathLst>
                <a:path w="60483" h="177021" extrusionOk="0">
                  <a:moveTo>
                    <a:pt x="30289" y="173358"/>
                  </a:moveTo>
                  <a:lnTo>
                    <a:pt x="30289" y="173358"/>
                  </a:lnTo>
                  <a:cubicBezTo>
                    <a:pt x="11573" y="160004"/>
                    <a:pt x="324" y="138535"/>
                    <a:pt x="0" y="115541"/>
                  </a:cubicBezTo>
                  <a:lnTo>
                    <a:pt x="0" y="26483"/>
                  </a:lnTo>
                  <a:cubicBezTo>
                    <a:pt x="0" y="4194"/>
                    <a:pt x="13525" y="-5998"/>
                    <a:pt x="30289" y="3623"/>
                  </a:cubicBezTo>
                  <a:lnTo>
                    <a:pt x="30289" y="3623"/>
                  </a:lnTo>
                  <a:cubicBezTo>
                    <a:pt x="48949" y="17022"/>
                    <a:pt x="60150" y="38472"/>
                    <a:pt x="60484" y="61439"/>
                  </a:cubicBezTo>
                  <a:lnTo>
                    <a:pt x="60484" y="150498"/>
                  </a:lnTo>
                  <a:cubicBezTo>
                    <a:pt x="60484" y="172787"/>
                    <a:pt x="46958" y="183074"/>
                    <a:pt x="30289" y="17335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3961;p48"/>
            <p:cNvSpPr/>
            <p:nvPr/>
          </p:nvSpPr>
          <p:spPr>
            <a:xfrm>
              <a:off x="3684776" y="951970"/>
              <a:ext cx="17335" cy="768953"/>
            </a:xfrm>
            <a:custGeom>
              <a:avLst/>
              <a:gdLst/>
              <a:ahLst/>
              <a:cxnLst/>
              <a:rect l="l" t="t" r="r" b="b"/>
              <a:pathLst>
                <a:path w="17335" h="768953" extrusionOk="0">
                  <a:moveTo>
                    <a:pt x="0" y="758952"/>
                  </a:moveTo>
                  <a:lnTo>
                    <a:pt x="17336" y="768953"/>
                  </a:lnTo>
                  <a:lnTo>
                    <a:pt x="17336" y="10001"/>
                  </a:lnTo>
                  <a:lnTo>
                    <a:pt x="0" y="0"/>
                  </a:lnTo>
                  <a:lnTo>
                    <a:pt x="0" y="75895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3962;p48"/>
            <p:cNvSpPr/>
            <p:nvPr/>
          </p:nvSpPr>
          <p:spPr>
            <a:xfrm>
              <a:off x="3663154" y="1389355"/>
              <a:ext cx="60579" cy="177060"/>
            </a:xfrm>
            <a:custGeom>
              <a:avLst/>
              <a:gdLst/>
              <a:ahLst/>
              <a:cxnLst/>
              <a:rect l="l" t="t" r="r" b="b"/>
              <a:pathLst>
                <a:path w="60579" h="177060" extrusionOk="0">
                  <a:moveTo>
                    <a:pt x="30289" y="173453"/>
                  </a:moveTo>
                  <a:lnTo>
                    <a:pt x="30289" y="173453"/>
                  </a:lnTo>
                  <a:cubicBezTo>
                    <a:pt x="11621" y="160014"/>
                    <a:pt x="391" y="138544"/>
                    <a:pt x="0" y="115541"/>
                  </a:cubicBezTo>
                  <a:lnTo>
                    <a:pt x="0" y="26483"/>
                  </a:lnTo>
                  <a:cubicBezTo>
                    <a:pt x="0" y="4194"/>
                    <a:pt x="13621" y="-5998"/>
                    <a:pt x="30289" y="3623"/>
                  </a:cubicBezTo>
                  <a:lnTo>
                    <a:pt x="30289" y="3623"/>
                  </a:lnTo>
                  <a:cubicBezTo>
                    <a:pt x="48987" y="17005"/>
                    <a:pt x="60217" y="38456"/>
                    <a:pt x="60579" y="61439"/>
                  </a:cubicBezTo>
                  <a:lnTo>
                    <a:pt x="60579" y="150498"/>
                  </a:lnTo>
                  <a:cubicBezTo>
                    <a:pt x="60579" y="172787"/>
                    <a:pt x="47053" y="183074"/>
                    <a:pt x="30289" y="1734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3963;p48"/>
            <p:cNvSpPr/>
            <p:nvPr/>
          </p:nvSpPr>
          <p:spPr>
            <a:xfrm>
              <a:off x="3870037" y="1058841"/>
              <a:ext cx="17335" cy="769048"/>
            </a:xfrm>
            <a:custGeom>
              <a:avLst/>
              <a:gdLst/>
              <a:ahLst/>
              <a:cxnLst/>
              <a:rect l="l" t="t" r="r" b="b"/>
              <a:pathLst>
                <a:path w="17335" h="769048" extrusionOk="0">
                  <a:moveTo>
                    <a:pt x="0" y="759047"/>
                  </a:moveTo>
                  <a:lnTo>
                    <a:pt x="17335" y="769049"/>
                  </a:lnTo>
                  <a:lnTo>
                    <a:pt x="17335" y="10001"/>
                  </a:lnTo>
                  <a:lnTo>
                    <a:pt x="0" y="0"/>
                  </a:lnTo>
                  <a:lnTo>
                    <a:pt x="0" y="75904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3964;p48"/>
            <p:cNvSpPr/>
            <p:nvPr/>
          </p:nvSpPr>
          <p:spPr>
            <a:xfrm>
              <a:off x="3848416" y="1146769"/>
              <a:ext cx="60579" cy="177060"/>
            </a:xfrm>
            <a:custGeom>
              <a:avLst/>
              <a:gdLst/>
              <a:ahLst/>
              <a:cxnLst/>
              <a:rect l="l" t="t" r="r" b="b"/>
              <a:pathLst>
                <a:path w="60579" h="177060" extrusionOk="0">
                  <a:moveTo>
                    <a:pt x="30289" y="173438"/>
                  </a:moveTo>
                  <a:lnTo>
                    <a:pt x="30289" y="173438"/>
                  </a:lnTo>
                  <a:cubicBezTo>
                    <a:pt x="11592" y="160055"/>
                    <a:pt x="362" y="138605"/>
                    <a:pt x="0" y="115621"/>
                  </a:cubicBezTo>
                  <a:lnTo>
                    <a:pt x="0" y="26562"/>
                  </a:lnTo>
                  <a:cubicBezTo>
                    <a:pt x="0" y="4274"/>
                    <a:pt x="13525" y="-6013"/>
                    <a:pt x="30289" y="3607"/>
                  </a:cubicBezTo>
                  <a:lnTo>
                    <a:pt x="30289" y="3607"/>
                  </a:lnTo>
                  <a:cubicBezTo>
                    <a:pt x="48958" y="17047"/>
                    <a:pt x="60188" y="38516"/>
                    <a:pt x="60579" y="61519"/>
                  </a:cubicBezTo>
                  <a:lnTo>
                    <a:pt x="60579" y="150578"/>
                  </a:lnTo>
                  <a:cubicBezTo>
                    <a:pt x="60579" y="172866"/>
                    <a:pt x="46958" y="183058"/>
                    <a:pt x="30289" y="17343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3965;p48"/>
            <p:cNvSpPr/>
            <p:nvPr/>
          </p:nvSpPr>
          <p:spPr>
            <a:xfrm>
              <a:off x="4055299" y="1165807"/>
              <a:ext cx="17240" cy="768953"/>
            </a:xfrm>
            <a:custGeom>
              <a:avLst/>
              <a:gdLst/>
              <a:ahLst/>
              <a:cxnLst/>
              <a:rect l="l" t="t" r="r" b="b"/>
              <a:pathLst>
                <a:path w="17240" h="768953" extrusionOk="0">
                  <a:moveTo>
                    <a:pt x="0" y="759047"/>
                  </a:moveTo>
                  <a:lnTo>
                    <a:pt x="17240" y="768953"/>
                  </a:lnTo>
                  <a:lnTo>
                    <a:pt x="17240" y="10001"/>
                  </a:lnTo>
                  <a:lnTo>
                    <a:pt x="0" y="0"/>
                  </a:lnTo>
                  <a:lnTo>
                    <a:pt x="0" y="75904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3966;p48"/>
            <p:cNvSpPr/>
            <p:nvPr/>
          </p:nvSpPr>
          <p:spPr>
            <a:xfrm>
              <a:off x="4033677" y="1453459"/>
              <a:ext cx="60483" cy="177021"/>
            </a:xfrm>
            <a:custGeom>
              <a:avLst/>
              <a:gdLst/>
              <a:ahLst/>
              <a:cxnLst/>
              <a:rect l="l" t="t" r="r" b="b"/>
              <a:pathLst>
                <a:path w="60483" h="177021" extrusionOk="0">
                  <a:moveTo>
                    <a:pt x="30290" y="173358"/>
                  </a:moveTo>
                  <a:lnTo>
                    <a:pt x="30290" y="173358"/>
                  </a:lnTo>
                  <a:cubicBezTo>
                    <a:pt x="11573" y="160004"/>
                    <a:pt x="324" y="138535"/>
                    <a:pt x="0" y="115541"/>
                  </a:cubicBezTo>
                  <a:lnTo>
                    <a:pt x="0" y="26483"/>
                  </a:lnTo>
                  <a:cubicBezTo>
                    <a:pt x="0" y="4194"/>
                    <a:pt x="13525" y="-5998"/>
                    <a:pt x="30290" y="3623"/>
                  </a:cubicBezTo>
                  <a:lnTo>
                    <a:pt x="30290" y="3623"/>
                  </a:lnTo>
                  <a:cubicBezTo>
                    <a:pt x="48949" y="17024"/>
                    <a:pt x="60150" y="38475"/>
                    <a:pt x="60484" y="61439"/>
                  </a:cubicBezTo>
                  <a:lnTo>
                    <a:pt x="60484" y="150498"/>
                  </a:lnTo>
                  <a:cubicBezTo>
                    <a:pt x="60484" y="172787"/>
                    <a:pt x="46958" y="183074"/>
                    <a:pt x="30290" y="17335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35" name="Google Shape;3967;p48"/>
            <p:cNvGrpSpPr/>
            <p:nvPr/>
          </p:nvGrpSpPr>
          <p:grpSpPr>
            <a:xfrm>
              <a:off x="3457891" y="2611797"/>
              <a:ext cx="595122" cy="410622"/>
              <a:chOff x="5119116" y="3513772"/>
              <a:chExt cx="595122" cy="410622"/>
            </a:xfrm>
          </p:grpSpPr>
          <p:sp>
            <p:nvSpPr>
              <p:cNvPr id="354" name="Google Shape;3968;p48"/>
              <p:cNvSpPr/>
              <p:nvPr/>
            </p:nvSpPr>
            <p:spPr>
              <a:xfrm>
                <a:off x="5119116" y="3618642"/>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969;p48"/>
              <p:cNvSpPr/>
              <p:nvPr/>
            </p:nvSpPr>
            <p:spPr>
              <a:xfrm>
                <a:off x="5184648" y="3579304"/>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970;p48"/>
              <p:cNvSpPr/>
              <p:nvPr/>
            </p:nvSpPr>
            <p:spPr>
              <a:xfrm>
                <a:off x="5184743" y="3664839"/>
                <a:ext cx="52292" cy="69627"/>
              </a:xfrm>
              <a:custGeom>
                <a:avLst/>
                <a:gdLst/>
                <a:ahLst/>
                <a:cxnLst/>
                <a:rect l="l" t="t" r="r" b="b"/>
                <a:pathLst>
                  <a:path w="52292" h="69627" extrusionOk="0">
                    <a:moveTo>
                      <a:pt x="0" y="69628"/>
                    </a:moveTo>
                    <a:lnTo>
                      <a:pt x="0" y="0"/>
                    </a:lnTo>
                    <a:lnTo>
                      <a:pt x="52292" y="46577"/>
                    </a:lnTo>
                    <a:lnTo>
                      <a:pt x="0" y="69628"/>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971;p48"/>
              <p:cNvSpPr/>
              <p:nvPr/>
            </p:nvSpPr>
            <p:spPr>
              <a:xfrm>
                <a:off x="5674423" y="3666648"/>
                <a:ext cx="39814" cy="93916"/>
              </a:xfrm>
              <a:custGeom>
                <a:avLst/>
                <a:gdLst/>
                <a:ahLst/>
                <a:cxnLst/>
                <a:rect l="l" t="t" r="r" b="b"/>
                <a:pathLst>
                  <a:path w="39814" h="93916" extrusionOk="0">
                    <a:moveTo>
                      <a:pt x="39814" y="0"/>
                    </a:moveTo>
                    <a:lnTo>
                      <a:pt x="39814" y="65532"/>
                    </a:lnTo>
                    <a:lnTo>
                      <a:pt x="13049" y="93916"/>
                    </a:lnTo>
                    <a:lnTo>
                      <a:pt x="0" y="18955"/>
                    </a:lnTo>
                    <a:lnTo>
                      <a:pt x="39814"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972;p48"/>
              <p:cNvSpPr/>
              <p:nvPr/>
            </p:nvSpPr>
            <p:spPr>
              <a:xfrm>
                <a:off x="5184648" y="3513772"/>
                <a:ext cx="529590" cy="305752"/>
              </a:xfrm>
              <a:custGeom>
                <a:avLst/>
                <a:gdLst/>
                <a:ahLst/>
                <a:cxnLst/>
                <a:rect l="l" t="t" r="r" b="b"/>
                <a:pathLst>
                  <a:path w="529590" h="305752" extrusionOk="0">
                    <a:moveTo>
                      <a:pt x="529590" y="152876"/>
                    </a:moveTo>
                    <a:cubicBezTo>
                      <a:pt x="529590" y="237308"/>
                      <a:pt x="411037" y="305753"/>
                      <a:pt x="264795" y="305753"/>
                    </a:cubicBezTo>
                    <a:cubicBezTo>
                      <a:pt x="118553" y="305753"/>
                      <a:pt x="0" y="237308"/>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973;p48"/>
              <p:cNvSpPr/>
              <p:nvPr/>
            </p:nvSpPr>
            <p:spPr>
              <a:xfrm>
                <a:off x="5260027" y="3555420"/>
                <a:ext cx="379097" cy="218860"/>
              </a:xfrm>
              <a:custGeom>
                <a:avLst/>
                <a:gdLst/>
                <a:ahLst/>
                <a:cxnLst/>
                <a:rect l="l" t="t" r="r" b="b"/>
                <a:pathLst>
                  <a:path w="379097" h="218860" extrusionOk="0">
                    <a:moveTo>
                      <a:pt x="378772" y="115991"/>
                    </a:moveTo>
                    <a:cubicBezTo>
                      <a:pt x="376105" y="141708"/>
                      <a:pt x="357722" y="167140"/>
                      <a:pt x="323623" y="186857"/>
                    </a:cubicBezTo>
                    <a:cubicBezTo>
                      <a:pt x="249518" y="229529"/>
                      <a:pt x="129503" y="229529"/>
                      <a:pt x="55494" y="186857"/>
                    </a:cubicBezTo>
                    <a:cubicBezTo>
                      <a:pt x="21299" y="167140"/>
                      <a:pt x="3011" y="141708"/>
                      <a:pt x="344" y="115991"/>
                    </a:cubicBezTo>
                    <a:cubicBezTo>
                      <a:pt x="-2799" y="85892"/>
                      <a:pt x="15584" y="55031"/>
                      <a:pt x="55494" y="32076"/>
                    </a:cubicBezTo>
                    <a:cubicBezTo>
                      <a:pt x="129503" y="-10692"/>
                      <a:pt x="249518" y="-10692"/>
                      <a:pt x="323623" y="32076"/>
                    </a:cubicBezTo>
                    <a:cubicBezTo>
                      <a:pt x="363437" y="55031"/>
                      <a:pt x="381821" y="85892"/>
                      <a:pt x="378772" y="11599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974;p48"/>
              <p:cNvSpPr/>
              <p:nvPr/>
            </p:nvSpPr>
            <p:spPr>
              <a:xfrm>
                <a:off x="5260371" y="3568469"/>
                <a:ext cx="378428" cy="205811"/>
              </a:xfrm>
              <a:custGeom>
                <a:avLst/>
                <a:gdLst/>
                <a:ahLst/>
                <a:cxnLst/>
                <a:rect l="l" t="t" r="r" b="b"/>
                <a:pathLst>
                  <a:path w="378428" h="205811" extrusionOk="0">
                    <a:moveTo>
                      <a:pt x="378428" y="102942"/>
                    </a:moveTo>
                    <a:cubicBezTo>
                      <a:pt x="375761" y="128659"/>
                      <a:pt x="357378" y="154091"/>
                      <a:pt x="323279" y="173808"/>
                    </a:cubicBezTo>
                    <a:cubicBezTo>
                      <a:pt x="249174" y="216479"/>
                      <a:pt x="129159" y="216479"/>
                      <a:pt x="55150" y="173808"/>
                    </a:cubicBezTo>
                    <a:cubicBezTo>
                      <a:pt x="20955" y="154091"/>
                      <a:pt x="2667" y="128659"/>
                      <a:pt x="0" y="102942"/>
                    </a:cubicBezTo>
                    <a:cubicBezTo>
                      <a:pt x="2667" y="77224"/>
                      <a:pt x="20955" y="51792"/>
                      <a:pt x="55150" y="32076"/>
                    </a:cubicBezTo>
                    <a:cubicBezTo>
                      <a:pt x="129159" y="-10692"/>
                      <a:pt x="249174" y="-10692"/>
                      <a:pt x="323279" y="32076"/>
                    </a:cubicBezTo>
                    <a:cubicBezTo>
                      <a:pt x="357283" y="51792"/>
                      <a:pt x="375666" y="77224"/>
                      <a:pt x="378428" y="102942"/>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975;p48"/>
              <p:cNvSpPr/>
              <p:nvPr/>
            </p:nvSpPr>
            <p:spPr>
              <a:xfrm>
                <a:off x="5357145" y="3618071"/>
                <a:ext cx="176643" cy="110490"/>
              </a:xfrm>
              <a:custGeom>
                <a:avLst/>
                <a:gdLst/>
                <a:ahLst/>
                <a:cxnLst/>
                <a:rect l="l" t="t" r="r" b="b"/>
                <a:pathLst>
                  <a:path w="176643" h="110490" extrusionOk="0">
                    <a:moveTo>
                      <a:pt x="89535" y="17526"/>
                    </a:moveTo>
                    <a:cubicBezTo>
                      <a:pt x="87202" y="17488"/>
                      <a:pt x="84877" y="17678"/>
                      <a:pt x="82582" y="18097"/>
                    </a:cubicBezTo>
                    <a:cubicBezTo>
                      <a:pt x="79439" y="18097"/>
                      <a:pt x="76010" y="19145"/>
                      <a:pt x="72104" y="20003"/>
                    </a:cubicBezTo>
                    <a:cubicBezTo>
                      <a:pt x="68199" y="20860"/>
                      <a:pt x="64199" y="21812"/>
                      <a:pt x="60008" y="23050"/>
                    </a:cubicBezTo>
                    <a:cubicBezTo>
                      <a:pt x="55959" y="24260"/>
                      <a:pt x="52007" y="25784"/>
                      <a:pt x="48197" y="27622"/>
                    </a:cubicBezTo>
                    <a:lnTo>
                      <a:pt x="78581" y="45148"/>
                    </a:lnTo>
                    <a:lnTo>
                      <a:pt x="84106" y="43244"/>
                    </a:lnTo>
                    <a:cubicBezTo>
                      <a:pt x="91821" y="40672"/>
                      <a:pt x="99155" y="38481"/>
                      <a:pt x="106013" y="36671"/>
                    </a:cubicBezTo>
                    <a:cubicBezTo>
                      <a:pt x="112462" y="34947"/>
                      <a:pt x="119063" y="33861"/>
                      <a:pt x="125730" y="33433"/>
                    </a:cubicBezTo>
                    <a:cubicBezTo>
                      <a:pt x="131788" y="33023"/>
                      <a:pt x="137884" y="33433"/>
                      <a:pt x="143828" y="34671"/>
                    </a:cubicBezTo>
                    <a:cubicBezTo>
                      <a:pt x="149943" y="35938"/>
                      <a:pt x="155801" y="38224"/>
                      <a:pt x="161163" y="41434"/>
                    </a:cubicBezTo>
                    <a:cubicBezTo>
                      <a:pt x="166468" y="44072"/>
                      <a:pt x="171002" y="48044"/>
                      <a:pt x="174308" y="52959"/>
                    </a:cubicBezTo>
                    <a:cubicBezTo>
                      <a:pt x="176498" y="56521"/>
                      <a:pt x="177184" y="60798"/>
                      <a:pt x="176213" y="64865"/>
                    </a:cubicBezTo>
                    <a:cubicBezTo>
                      <a:pt x="174927" y="69342"/>
                      <a:pt x="172460" y="73390"/>
                      <a:pt x="169069" y="76581"/>
                    </a:cubicBezTo>
                    <a:cubicBezTo>
                      <a:pt x="164887" y="80781"/>
                      <a:pt x="160220" y="84458"/>
                      <a:pt x="155162" y="87535"/>
                    </a:cubicBezTo>
                    <a:lnTo>
                      <a:pt x="174212" y="98679"/>
                    </a:lnTo>
                    <a:lnTo>
                      <a:pt x="163735" y="104775"/>
                    </a:lnTo>
                    <a:lnTo>
                      <a:pt x="144113" y="93536"/>
                    </a:lnTo>
                    <a:cubicBezTo>
                      <a:pt x="134969" y="98107"/>
                      <a:pt x="125397" y="101775"/>
                      <a:pt x="115538" y="104489"/>
                    </a:cubicBezTo>
                    <a:cubicBezTo>
                      <a:pt x="105032" y="107432"/>
                      <a:pt x="94298" y="109442"/>
                      <a:pt x="83439" y="110490"/>
                    </a:cubicBezTo>
                    <a:lnTo>
                      <a:pt x="73247" y="92202"/>
                    </a:lnTo>
                    <a:cubicBezTo>
                      <a:pt x="76114" y="92145"/>
                      <a:pt x="78981" y="91926"/>
                      <a:pt x="81820" y="91535"/>
                    </a:cubicBezTo>
                    <a:cubicBezTo>
                      <a:pt x="86116" y="91049"/>
                      <a:pt x="90373" y="90316"/>
                      <a:pt x="94583" y="89345"/>
                    </a:cubicBezTo>
                    <a:cubicBezTo>
                      <a:pt x="99251" y="88392"/>
                      <a:pt x="104108" y="87058"/>
                      <a:pt x="109442" y="85534"/>
                    </a:cubicBezTo>
                    <a:cubicBezTo>
                      <a:pt x="114529" y="84077"/>
                      <a:pt x="119501" y="82239"/>
                      <a:pt x="124301" y="80010"/>
                    </a:cubicBezTo>
                    <a:lnTo>
                      <a:pt x="94012" y="62579"/>
                    </a:lnTo>
                    <a:lnTo>
                      <a:pt x="90107" y="63913"/>
                    </a:lnTo>
                    <a:lnTo>
                      <a:pt x="85916" y="65151"/>
                    </a:lnTo>
                    <a:cubicBezTo>
                      <a:pt x="79038" y="67485"/>
                      <a:pt x="72047" y="69456"/>
                      <a:pt x="64961" y="71056"/>
                    </a:cubicBezTo>
                    <a:cubicBezTo>
                      <a:pt x="59112" y="72409"/>
                      <a:pt x="53150" y="73209"/>
                      <a:pt x="47149" y="73438"/>
                    </a:cubicBezTo>
                    <a:cubicBezTo>
                      <a:pt x="41834" y="73657"/>
                      <a:pt x="36519" y="73171"/>
                      <a:pt x="31337" y="72009"/>
                    </a:cubicBezTo>
                    <a:cubicBezTo>
                      <a:pt x="26213" y="70761"/>
                      <a:pt x="21308" y="68771"/>
                      <a:pt x="16764" y="66104"/>
                    </a:cubicBezTo>
                    <a:cubicBezTo>
                      <a:pt x="11792" y="63465"/>
                      <a:pt x="7468" y="59760"/>
                      <a:pt x="4096" y="55245"/>
                    </a:cubicBezTo>
                    <a:cubicBezTo>
                      <a:pt x="1676" y="51797"/>
                      <a:pt x="476" y="47644"/>
                      <a:pt x="667" y="43434"/>
                    </a:cubicBezTo>
                    <a:cubicBezTo>
                      <a:pt x="1105" y="39091"/>
                      <a:pt x="2829" y="34976"/>
                      <a:pt x="5620" y="31623"/>
                    </a:cubicBezTo>
                    <a:cubicBezTo>
                      <a:pt x="9182" y="27327"/>
                      <a:pt x="13354" y="23565"/>
                      <a:pt x="18002" y="20479"/>
                    </a:cubicBezTo>
                    <a:lnTo>
                      <a:pt x="0" y="10096"/>
                    </a:lnTo>
                    <a:lnTo>
                      <a:pt x="10573" y="4000"/>
                    </a:lnTo>
                    <a:lnTo>
                      <a:pt x="28385" y="14288"/>
                    </a:lnTo>
                    <a:cubicBezTo>
                      <a:pt x="36709" y="10163"/>
                      <a:pt x="45463" y="6963"/>
                      <a:pt x="54483" y="4763"/>
                    </a:cubicBezTo>
                    <a:cubicBezTo>
                      <a:pt x="63103" y="2600"/>
                      <a:pt x="71847" y="1010"/>
                      <a:pt x="80677" y="0"/>
                    </a:cubicBezTo>
                    <a:close/>
                    <a:moveTo>
                      <a:pt x="37814" y="49054"/>
                    </a:moveTo>
                    <a:cubicBezTo>
                      <a:pt x="41796" y="51340"/>
                      <a:pt x="46387" y="52340"/>
                      <a:pt x="50959" y="51911"/>
                    </a:cubicBezTo>
                    <a:cubicBezTo>
                      <a:pt x="57150" y="51197"/>
                      <a:pt x="63256" y="49825"/>
                      <a:pt x="69152" y="47815"/>
                    </a:cubicBezTo>
                    <a:lnTo>
                      <a:pt x="40577" y="31337"/>
                    </a:lnTo>
                    <a:cubicBezTo>
                      <a:pt x="30194" y="38576"/>
                      <a:pt x="29242" y="44482"/>
                      <a:pt x="37814" y="49054"/>
                    </a:cubicBezTo>
                    <a:close/>
                    <a:moveTo>
                      <a:pt x="137732" y="57340"/>
                    </a:moveTo>
                    <a:cubicBezTo>
                      <a:pt x="133398" y="54978"/>
                      <a:pt x="128416" y="54112"/>
                      <a:pt x="123539" y="54864"/>
                    </a:cubicBezTo>
                    <a:cubicBezTo>
                      <a:pt x="116777" y="55683"/>
                      <a:pt x="110109" y="57150"/>
                      <a:pt x="103632" y="59246"/>
                    </a:cubicBezTo>
                    <a:lnTo>
                      <a:pt x="132207" y="75533"/>
                    </a:lnTo>
                    <a:cubicBezTo>
                      <a:pt x="144018" y="68580"/>
                      <a:pt x="145923" y="62484"/>
                      <a:pt x="137732" y="5772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976;p48"/>
              <p:cNvSpPr/>
              <p:nvPr/>
            </p:nvSpPr>
            <p:spPr>
              <a:xfrm>
                <a:off x="5430297" y="3699986"/>
                <a:ext cx="11620" cy="15239"/>
              </a:xfrm>
              <a:custGeom>
                <a:avLst/>
                <a:gdLst/>
                <a:ahLst/>
                <a:cxnLst/>
                <a:rect l="l" t="t" r="r" b="b"/>
                <a:pathLst>
                  <a:path w="11620" h="15239" extrusionOk="0">
                    <a:moveTo>
                      <a:pt x="0" y="10287"/>
                    </a:moveTo>
                    <a:cubicBezTo>
                      <a:pt x="0" y="9525"/>
                      <a:pt x="0" y="0"/>
                      <a:pt x="0" y="0"/>
                    </a:cubicBezTo>
                    <a:lnTo>
                      <a:pt x="11621" y="7525"/>
                    </a:lnTo>
                    <a:lnTo>
                      <a:pt x="6572" y="15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977;p48"/>
              <p:cNvSpPr/>
              <p:nvPr/>
            </p:nvSpPr>
            <p:spPr>
              <a:xfrm>
                <a:off x="5506497" y="3706463"/>
                <a:ext cx="25145" cy="11810"/>
              </a:xfrm>
              <a:custGeom>
                <a:avLst/>
                <a:gdLst/>
                <a:ahLst/>
                <a:cxnLst/>
                <a:rect l="l" t="t" r="r" b="b"/>
                <a:pathLst>
                  <a:path w="25145" h="11810" extrusionOk="0">
                    <a:moveTo>
                      <a:pt x="25146" y="10287"/>
                    </a:moveTo>
                    <a:lnTo>
                      <a:pt x="25146" y="0"/>
                    </a:lnTo>
                    <a:lnTo>
                      <a:pt x="0" y="2000"/>
                    </a:lnTo>
                    <a:lnTo>
                      <a:pt x="14478" y="11811"/>
                    </a:lnTo>
                    <a:lnTo>
                      <a:pt x="25146"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978;p48"/>
              <p:cNvSpPr/>
              <p:nvPr/>
            </p:nvSpPr>
            <p:spPr>
              <a:xfrm>
                <a:off x="5514975" y="3668744"/>
                <a:ext cx="18859" cy="10382"/>
              </a:xfrm>
              <a:custGeom>
                <a:avLst/>
                <a:gdLst/>
                <a:ahLst/>
                <a:cxnLst/>
                <a:rect l="l" t="t" r="r" b="b"/>
                <a:pathLst>
                  <a:path w="18859" h="10382" extrusionOk="0">
                    <a:moveTo>
                      <a:pt x="18859" y="10382"/>
                    </a:moveTo>
                    <a:lnTo>
                      <a:pt x="18859" y="0"/>
                    </a:lnTo>
                    <a:lnTo>
                      <a:pt x="0" y="6763"/>
                    </a:lnTo>
                    <a:lnTo>
                      <a:pt x="18859" y="1038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979;p48"/>
              <p:cNvSpPr/>
              <p:nvPr/>
            </p:nvSpPr>
            <p:spPr>
              <a:xfrm>
                <a:off x="5455729" y="3672554"/>
                <a:ext cx="28384" cy="19811"/>
              </a:xfrm>
              <a:custGeom>
                <a:avLst/>
                <a:gdLst/>
                <a:ahLst/>
                <a:cxnLst/>
                <a:rect l="l" t="t" r="r" b="b"/>
                <a:pathLst>
                  <a:path w="28384" h="19811" extrusionOk="0">
                    <a:moveTo>
                      <a:pt x="0" y="6001"/>
                    </a:moveTo>
                    <a:lnTo>
                      <a:pt x="6287" y="0"/>
                    </a:lnTo>
                    <a:lnTo>
                      <a:pt x="28384" y="15240"/>
                    </a:lnTo>
                    <a:lnTo>
                      <a:pt x="27051" y="19812"/>
                    </a:lnTo>
                    <a:cubicBezTo>
                      <a:pt x="27051" y="19812"/>
                      <a:pt x="10478" y="12859"/>
                      <a:pt x="9906" y="1238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980;p48"/>
              <p:cNvSpPr/>
              <p:nvPr/>
            </p:nvSpPr>
            <p:spPr>
              <a:xfrm>
                <a:off x="5397817" y="3639502"/>
                <a:ext cx="35337" cy="23336"/>
              </a:xfrm>
              <a:custGeom>
                <a:avLst/>
                <a:gdLst/>
                <a:ahLst/>
                <a:cxnLst/>
                <a:rect l="l" t="t" r="r" b="b"/>
                <a:pathLst>
                  <a:path w="35337" h="23336" extrusionOk="0">
                    <a:moveTo>
                      <a:pt x="0" y="6667"/>
                    </a:moveTo>
                    <a:lnTo>
                      <a:pt x="29337" y="23336"/>
                    </a:lnTo>
                    <a:lnTo>
                      <a:pt x="35338" y="18955"/>
                    </a:lnTo>
                    <a:cubicBezTo>
                      <a:pt x="35338" y="18955"/>
                      <a:pt x="31718" y="14764"/>
                      <a:pt x="31433" y="14288"/>
                    </a:cubicBezTo>
                    <a:cubicBezTo>
                      <a:pt x="28651" y="11287"/>
                      <a:pt x="25441" y="8715"/>
                      <a:pt x="21908" y="6667"/>
                    </a:cubicBezTo>
                    <a:cubicBezTo>
                      <a:pt x="19717" y="6667"/>
                      <a:pt x="5810" y="0"/>
                      <a:pt x="5810"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981;p48"/>
              <p:cNvSpPr/>
              <p:nvPr/>
            </p:nvSpPr>
            <p:spPr>
              <a:xfrm>
                <a:off x="5430297" y="3620928"/>
                <a:ext cx="16383" cy="14668"/>
              </a:xfrm>
              <a:custGeom>
                <a:avLst/>
                <a:gdLst/>
                <a:ahLst/>
                <a:cxnLst/>
                <a:rect l="l" t="t" r="r" b="b"/>
                <a:pathLst>
                  <a:path w="16383" h="14668" extrusionOk="0">
                    <a:moveTo>
                      <a:pt x="16383" y="14669"/>
                    </a:moveTo>
                    <a:lnTo>
                      <a:pt x="16383" y="4381"/>
                    </a:lnTo>
                    <a:lnTo>
                      <a:pt x="2858" y="0"/>
                    </a:lnTo>
                    <a:lnTo>
                      <a:pt x="0" y="8096"/>
                    </a:lnTo>
                    <a:lnTo>
                      <a:pt x="762" y="11716"/>
                    </a:lnTo>
                    <a:lnTo>
                      <a:pt x="16383" y="1466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982;p48"/>
              <p:cNvSpPr/>
              <p:nvPr/>
            </p:nvSpPr>
            <p:spPr>
              <a:xfrm>
                <a:off x="5357050" y="3617880"/>
                <a:ext cx="15620" cy="11620"/>
              </a:xfrm>
              <a:custGeom>
                <a:avLst/>
                <a:gdLst/>
                <a:ahLst/>
                <a:cxnLst/>
                <a:rect l="l" t="t" r="r" b="b"/>
                <a:pathLst>
                  <a:path w="15620" h="11620" extrusionOk="0">
                    <a:moveTo>
                      <a:pt x="0" y="10287"/>
                    </a:moveTo>
                    <a:lnTo>
                      <a:pt x="0" y="0"/>
                    </a:lnTo>
                    <a:lnTo>
                      <a:pt x="15621" y="1715"/>
                    </a:lnTo>
                    <a:lnTo>
                      <a:pt x="10573" y="11621"/>
                    </a:lnTo>
                    <a:lnTo>
                      <a:pt x="0"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983;p48"/>
              <p:cNvSpPr/>
              <p:nvPr/>
            </p:nvSpPr>
            <p:spPr>
              <a:xfrm>
                <a:off x="5357621" y="3652361"/>
                <a:ext cx="18002" cy="18097"/>
              </a:xfrm>
              <a:custGeom>
                <a:avLst/>
                <a:gdLst/>
                <a:ahLst/>
                <a:cxnLst/>
                <a:rect l="l" t="t" r="r" b="b"/>
                <a:pathLst>
                  <a:path w="18002" h="18097" extrusionOk="0">
                    <a:moveTo>
                      <a:pt x="0" y="10668"/>
                    </a:moveTo>
                    <a:lnTo>
                      <a:pt x="0" y="0"/>
                    </a:lnTo>
                    <a:lnTo>
                      <a:pt x="18002" y="0"/>
                    </a:lnTo>
                    <a:lnTo>
                      <a:pt x="13621" y="9525"/>
                    </a:lnTo>
                    <a:lnTo>
                      <a:pt x="5810" y="1809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984;p48"/>
              <p:cNvSpPr/>
              <p:nvPr/>
            </p:nvSpPr>
            <p:spPr>
              <a:xfrm>
                <a:off x="5357145" y="3607879"/>
                <a:ext cx="176643" cy="110394"/>
              </a:xfrm>
              <a:custGeom>
                <a:avLst/>
                <a:gdLst/>
                <a:ahLst/>
                <a:cxnLst/>
                <a:rect l="l" t="t" r="r" b="b"/>
                <a:pathLst>
                  <a:path w="176643" h="110394" extrusionOk="0">
                    <a:moveTo>
                      <a:pt x="89535" y="17431"/>
                    </a:moveTo>
                    <a:cubicBezTo>
                      <a:pt x="87202" y="17393"/>
                      <a:pt x="84877" y="17583"/>
                      <a:pt x="82582" y="18002"/>
                    </a:cubicBezTo>
                    <a:cubicBezTo>
                      <a:pt x="79439" y="18479"/>
                      <a:pt x="76010" y="19050"/>
                      <a:pt x="72104" y="19907"/>
                    </a:cubicBezTo>
                    <a:cubicBezTo>
                      <a:pt x="68199" y="20764"/>
                      <a:pt x="64199" y="21717"/>
                      <a:pt x="60008" y="22955"/>
                    </a:cubicBezTo>
                    <a:cubicBezTo>
                      <a:pt x="55959" y="24165"/>
                      <a:pt x="52007" y="25689"/>
                      <a:pt x="48197" y="27527"/>
                    </a:cubicBezTo>
                    <a:lnTo>
                      <a:pt x="78581" y="45053"/>
                    </a:lnTo>
                    <a:lnTo>
                      <a:pt x="84106" y="43148"/>
                    </a:lnTo>
                    <a:cubicBezTo>
                      <a:pt x="91821" y="40577"/>
                      <a:pt x="99155" y="38386"/>
                      <a:pt x="106013" y="36576"/>
                    </a:cubicBezTo>
                    <a:cubicBezTo>
                      <a:pt x="112462" y="34852"/>
                      <a:pt x="119063" y="33766"/>
                      <a:pt x="125730" y="33338"/>
                    </a:cubicBezTo>
                    <a:cubicBezTo>
                      <a:pt x="131788" y="32928"/>
                      <a:pt x="137884" y="33338"/>
                      <a:pt x="143828" y="34576"/>
                    </a:cubicBezTo>
                    <a:cubicBezTo>
                      <a:pt x="149943" y="35843"/>
                      <a:pt x="155801" y="38128"/>
                      <a:pt x="161163" y="41338"/>
                    </a:cubicBezTo>
                    <a:cubicBezTo>
                      <a:pt x="166468" y="43977"/>
                      <a:pt x="171002" y="47949"/>
                      <a:pt x="174308" y="52864"/>
                    </a:cubicBezTo>
                    <a:cubicBezTo>
                      <a:pt x="176498" y="56417"/>
                      <a:pt x="177184" y="60703"/>
                      <a:pt x="176213" y="64770"/>
                    </a:cubicBezTo>
                    <a:cubicBezTo>
                      <a:pt x="174927" y="69247"/>
                      <a:pt x="172460" y="73295"/>
                      <a:pt x="169069" y="76486"/>
                    </a:cubicBezTo>
                    <a:cubicBezTo>
                      <a:pt x="164887" y="80686"/>
                      <a:pt x="160220" y="84363"/>
                      <a:pt x="155162" y="87439"/>
                    </a:cubicBezTo>
                    <a:lnTo>
                      <a:pt x="174212" y="98679"/>
                    </a:lnTo>
                    <a:lnTo>
                      <a:pt x="163735" y="104775"/>
                    </a:lnTo>
                    <a:lnTo>
                      <a:pt x="144113" y="93440"/>
                    </a:lnTo>
                    <a:cubicBezTo>
                      <a:pt x="134969" y="98012"/>
                      <a:pt x="125397" y="101679"/>
                      <a:pt x="115538" y="104394"/>
                    </a:cubicBezTo>
                    <a:cubicBezTo>
                      <a:pt x="105032" y="107337"/>
                      <a:pt x="94298" y="109347"/>
                      <a:pt x="83439" y="110395"/>
                    </a:cubicBezTo>
                    <a:lnTo>
                      <a:pt x="73247" y="92107"/>
                    </a:lnTo>
                    <a:cubicBezTo>
                      <a:pt x="76114" y="92050"/>
                      <a:pt x="78981" y="91830"/>
                      <a:pt x="81820" y="91440"/>
                    </a:cubicBezTo>
                    <a:cubicBezTo>
                      <a:pt x="86116" y="90954"/>
                      <a:pt x="90373" y="90221"/>
                      <a:pt x="94583" y="89249"/>
                    </a:cubicBezTo>
                    <a:cubicBezTo>
                      <a:pt x="99251" y="88297"/>
                      <a:pt x="104108" y="86963"/>
                      <a:pt x="109442" y="85439"/>
                    </a:cubicBezTo>
                    <a:cubicBezTo>
                      <a:pt x="114529" y="83991"/>
                      <a:pt x="119501" y="82144"/>
                      <a:pt x="124301" y="79915"/>
                    </a:cubicBezTo>
                    <a:lnTo>
                      <a:pt x="94012" y="62484"/>
                    </a:lnTo>
                    <a:lnTo>
                      <a:pt x="90107" y="63818"/>
                    </a:lnTo>
                    <a:lnTo>
                      <a:pt x="85916" y="65056"/>
                    </a:lnTo>
                    <a:cubicBezTo>
                      <a:pt x="79038" y="67389"/>
                      <a:pt x="72047" y="69361"/>
                      <a:pt x="64961" y="70961"/>
                    </a:cubicBezTo>
                    <a:cubicBezTo>
                      <a:pt x="59122" y="72362"/>
                      <a:pt x="53150" y="73152"/>
                      <a:pt x="47149" y="73343"/>
                    </a:cubicBezTo>
                    <a:cubicBezTo>
                      <a:pt x="41834" y="73562"/>
                      <a:pt x="36519" y="73076"/>
                      <a:pt x="31337" y="71914"/>
                    </a:cubicBezTo>
                    <a:cubicBezTo>
                      <a:pt x="26213" y="70666"/>
                      <a:pt x="21308" y="68675"/>
                      <a:pt x="16764" y="66008"/>
                    </a:cubicBezTo>
                    <a:cubicBezTo>
                      <a:pt x="11763" y="63408"/>
                      <a:pt x="7430" y="59693"/>
                      <a:pt x="4096" y="55150"/>
                    </a:cubicBezTo>
                    <a:cubicBezTo>
                      <a:pt x="1696" y="51730"/>
                      <a:pt x="495" y="47606"/>
                      <a:pt x="667" y="43434"/>
                    </a:cubicBezTo>
                    <a:cubicBezTo>
                      <a:pt x="1095" y="39062"/>
                      <a:pt x="2819" y="34919"/>
                      <a:pt x="5620" y="31528"/>
                    </a:cubicBezTo>
                    <a:cubicBezTo>
                      <a:pt x="9182" y="27232"/>
                      <a:pt x="13354" y="23469"/>
                      <a:pt x="18002" y="20384"/>
                    </a:cubicBezTo>
                    <a:lnTo>
                      <a:pt x="0" y="10001"/>
                    </a:lnTo>
                    <a:lnTo>
                      <a:pt x="10573" y="3905"/>
                    </a:lnTo>
                    <a:lnTo>
                      <a:pt x="28385" y="14192"/>
                    </a:lnTo>
                    <a:cubicBezTo>
                      <a:pt x="36728" y="10106"/>
                      <a:pt x="45472" y="6915"/>
                      <a:pt x="54483" y="4667"/>
                    </a:cubicBezTo>
                    <a:cubicBezTo>
                      <a:pt x="63094" y="2486"/>
                      <a:pt x="71847" y="924"/>
                      <a:pt x="80677" y="0"/>
                    </a:cubicBezTo>
                    <a:close/>
                    <a:moveTo>
                      <a:pt x="37814" y="49721"/>
                    </a:moveTo>
                    <a:cubicBezTo>
                      <a:pt x="41796" y="52006"/>
                      <a:pt x="46387" y="53007"/>
                      <a:pt x="50959" y="52578"/>
                    </a:cubicBezTo>
                    <a:cubicBezTo>
                      <a:pt x="57150" y="51864"/>
                      <a:pt x="63256" y="50492"/>
                      <a:pt x="69152" y="48482"/>
                    </a:cubicBezTo>
                    <a:lnTo>
                      <a:pt x="40577" y="32004"/>
                    </a:lnTo>
                    <a:cubicBezTo>
                      <a:pt x="30194" y="38481"/>
                      <a:pt x="29242" y="44387"/>
                      <a:pt x="37814" y="49721"/>
                    </a:cubicBezTo>
                    <a:close/>
                    <a:moveTo>
                      <a:pt x="137732" y="58103"/>
                    </a:moveTo>
                    <a:cubicBezTo>
                      <a:pt x="133407" y="55712"/>
                      <a:pt x="128426" y="54807"/>
                      <a:pt x="123539" y="55531"/>
                    </a:cubicBezTo>
                    <a:cubicBezTo>
                      <a:pt x="116786" y="56397"/>
                      <a:pt x="110128" y="57864"/>
                      <a:pt x="103632" y="59912"/>
                    </a:cubicBezTo>
                    <a:lnTo>
                      <a:pt x="132207" y="76295"/>
                    </a:lnTo>
                    <a:cubicBezTo>
                      <a:pt x="144018" y="68771"/>
                      <a:pt x="145923" y="62389"/>
                      <a:pt x="137732" y="5772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6" name="Google Shape;3985;p48"/>
            <p:cNvGrpSpPr/>
            <p:nvPr/>
          </p:nvGrpSpPr>
          <p:grpSpPr>
            <a:xfrm>
              <a:off x="3545044" y="2530263"/>
              <a:ext cx="529590" cy="371284"/>
              <a:chOff x="5206269" y="3432238"/>
              <a:chExt cx="529590" cy="371284"/>
            </a:xfrm>
          </p:grpSpPr>
          <p:sp>
            <p:nvSpPr>
              <p:cNvPr id="338" name="Google Shape;3986;p48"/>
              <p:cNvSpPr/>
              <p:nvPr/>
            </p:nvSpPr>
            <p:spPr>
              <a:xfrm>
                <a:off x="5206269" y="3497770"/>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987;p48"/>
              <p:cNvSpPr/>
              <p:nvPr/>
            </p:nvSpPr>
            <p:spPr>
              <a:xfrm>
                <a:off x="5206365" y="3583305"/>
                <a:ext cx="52292" cy="69627"/>
              </a:xfrm>
              <a:custGeom>
                <a:avLst/>
                <a:gdLst/>
                <a:ahLst/>
                <a:cxnLst/>
                <a:rect l="l" t="t" r="r" b="b"/>
                <a:pathLst>
                  <a:path w="52292" h="69627" extrusionOk="0">
                    <a:moveTo>
                      <a:pt x="0" y="69628"/>
                    </a:moveTo>
                    <a:lnTo>
                      <a:pt x="0" y="0"/>
                    </a:lnTo>
                    <a:lnTo>
                      <a:pt x="52292" y="46577"/>
                    </a:lnTo>
                    <a:lnTo>
                      <a:pt x="0" y="69628"/>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988;p48"/>
              <p:cNvSpPr/>
              <p:nvPr/>
            </p:nvSpPr>
            <p:spPr>
              <a:xfrm>
                <a:off x="5696045" y="3585114"/>
                <a:ext cx="39814" cy="93916"/>
              </a:xfrm>
              <a:custGeom>
                <a:avLst/>
                <a:gdLst/>
                <a:ahLst/>
                <a:cxnLst/>
                <a:rect l="l" t="t" r="r" b="b"/>
                <a:pathLst>
                  <a:path w="39814" h="93916" extrusionOk="0">
                    <a:moveTo>
                      <a:pt x="39815" y="0"/>
                    </a:moveTo>
                    <a:lnTo>
                      <a:pt x="39815" y="65532"/>
                    </a:lnTo>
                    <a:lnTo>
                      <a:pt x="13049" y="93916"/>
                    </a:lnTo>
                    <a:lnTo>
                      <a:pt x="0" y="18955"/>
                    </a:lnTo>
                    <a:lnTo>
                      <a:pt x="39815"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989;p48"/>
              <p:cNvSpPr/>
              <p:nvPr/>
            </p:nvSpPr>
            <p:spPr>
              <a:xfrm>
                <a:off x="5206269" y="3432238"/>
                <a:ext cx="529590" cy="305752"/>
              </a:xfrm>
              <a:custGeom>
                <a:avLst/>
                <a:gdLst/>
                <a:ahLst/>
                <a:cxnLst/>
                <a:rect l="l" t="t" r="r" b="b"/>
                <a:pathLst>
                  <a:path w="529590" h="305752" extrusionOk="0">
                    <a:moveTo>
                      <a:pt x="529590" y="152876"/>
                    </a:moveTo>
                    <a:cubicBezTo>
                      <a:pt x="529590" y="237308"/>
                      <a:pt x="411037" y="305753"/>
                      <a:pt x="264795" y="305753"/>
                    </a:cubicBezTo>
                    <a:cubicBezTo>
                      <a:pt x="118553" y="305753"/>
                      <a:pt x="0" y="237308"/>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990;p48"/>
              <p:cNvSpPr/>
              <p:nvPr/>
            </p:nvSpPr>
            <p:spPr>
              <a:xfrm>
                <a:off x="5281554" y="3473886"/>
                <a:ext cx="379116" cy="218860"/>
              </a:xfrm>
              <a:custGeom>
                <a:avLst/>
                <a:gdLst/>
                <a:ahLst/>
                <a:cxnLst/>
                <a:rect l="l" t="t" r="r" b="b"/>
                <a:pathLst>
                  <a:path w="379116" h="218860" extrusionOk="0">
                    <a:moveTo>
                      <a:pt x="378772" y="115991"/>
                    </a:moveTo>
                    <a:cubicBezTo>
                      <a:pt x="376105" y="141708"/>
                      <a:pt x="357722" y="167140"/>
                      <a:pt x="323623" y="186857"/>
                    </a:cubicBezTo>
                    <a:cubicBezTo>
                      <a:pt x="249518" y="229529"/>
                      <a:pt x="129503" y="229529"/>
                      <a:pt x="55494" y="186857"/>
                    </a:cubicBezTo>
                    <a:cubicBezTo>
                      <a:pt x="21299" y="167140"/>
                      <a:pt x="3011" y="141708"/>
                      <a:pt x="344" y="115991"/>
                    </a:cubicBezTo>
                    <a:cubicBezTo>
                      <a:pt x="-2799" y="85892"/>
                      <a:pt x="15584" y="55031"/>
                      <a:pt x="55494" y="32075"/>
                    </a:cubicBezTo>
                    <a:cubicBezTo>
                      <a:pt x="129503" y="-10692"/>
                      <a:pt x="249518" y="-10692"/>
                      <a:pt x="323623" y="32075"/>
                    </a:cubicBezTo>
                    <a:cubicBezTo>
                      <a:pt x="363533" y="55031"/>
                      <a:pt x="381916" y="85892"/>
                      <a:pt x="378772" y="11599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991;p48"/>
              <p:cNvSpPr/>
              <p:nvPr/>
            </p:nvSpPr>
            <p:spPr>
              <a:xfrm>
                <a:off x="5281898" y="3486935"/>
                <a:ext cx="378428" cy="205811"/>
              </a:xfrm>
              <a:custGeom>
                <a:avLst/>
                <a:gdLst/>
                <a:ahLst/>
                <a:cxnLst/>
                <a:rect l="l" t="t" r="r" b="b"/>
                <a:pathLst>
                  <a:path w="378428" h="205811" extrusionOk="0">
                    <a:moveTo>
                      <a:pt x="378428" y="102942"/>
                    </a:moveTo>
                    <a:cubicBezTo>
                      <a:pt x="375761" y="128659"/>
                      <a:pt x="357378" y="154091"/>
                      <a:pt x="323279" y="173807"/>
                    </a:cubicBezTo>
                    <a:cubicBezTo>
                      <a:pt x="249174" y="216479"/>
                      <a:pt x="129159" y="216479"/>
                      <a:pt x="55150" y="173807"/>
                    </a:cubicBezTo>
                    <a:cubicBezTo>
                      <a:pt x="20955" y="154091"/>
                      <a:pt x="2667" y="128659"/>
                      <a:pt x="0" y="102942"/>
                    </a:cubicBezTo>
                    <a:cubicBezTo>
                      <a:pt x="2667" y="77224"/>
                      <a:pt x="20955" y="51792"/>
                      <a:pt x="55150" y="32075"/>
                    </a:cubicBezTo>
                    <a:cubicBezTo>
                      <a:pt x="129159" y="-10692"/>
                      <a:pt x="249174" y="-10692"/>
                      <a:pt x="323279" y="32075"/>
                    </a:cubicBezTo>
                    <a:cubicBezTo>
                      <a:pt x="357378" y="51792"/>
                      <a:pt x="375952" y="77224"/>
                      <a:pt x="378428" y="102942"/>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992;p48"/>
              <p:cNvSpPr/>
              <p:nvPr/>
            </p:nvSpPr>
            <p:spPr>
              <a:xfrm>
                <a:off x="5378767" y="3536823"/>
                <a:ext cx="177060" cy="109918"/>
              </a:xfrm>
              <a:custGeom>
                <a:avLst/>
                <a:gdLst/>
                <a:ahLst/>
                <a:cxnLst/>
                <a:rect l="l" t="t" r="r" b="b"/>
                <a:pathLst>
                  <a:path w="177060" h="109918" extrusionOk="0">
                    <a:moveTo>
                      <a:pt x="89535" y="17240"/>
                    </a:moveTo>
                    <a:cubicBezTo>
                      <a:pt x="87201" y="17202"/>
                      <a:pt x="84877" y="17393"/>
                      <a:pt x="82582" y="17812"/>
                    </a:cubicBezTo>
                    <a:cubicBezTo>
                      <a:pt x="79438" y="17812"/>
                      <a:pt x="76009" y="18859"/>
                      <a:pt x="72104" y="19717"/>
                    </a:cubicBezTo>
                    <a:cubicBezTo>
                      <a:pt x="68199" y="20574"/>
                      <a:pt x="64199" y="21526"/>
                      <a:pt x="60103" y="22765"/>
                    </a:cubicBezTo>
                    <a:cubicBezTo>
                      <a:pt x="56016" y="23955"/>
                      <a:pt x="52035" y="25489"/>
                      <a:pt x="48196" y="27337"/>
                    </a:cubicBezTo>
                    <a:lnTo>
                      <a:pt x="79058" y="44577"/>
                    </a:lnTo>
                    <a:lnTo>
                      <a:pt x="84487" y="42672"/>
                    </a:lnTo>
                    <a:cubicBezTo>
                      <a:pt x="92202" y="40100"/>
                      <a:pt x="99536" y="37909"/>
                      <a:pt x="106394" y="36100"/>
                    </a:cubicBezTo>
                    <a:cubicBezTo>
                      <a:pt x="112843" y="34376"/>
                      <a:pt x="119444" y="33290"/>
                      <a:pt x="126111" y="32861"/>
                    </a:cubicBezTo>
                    <a:cubicBezTo>
                      <a:pt x="132169" y="32452"/>
                      <a:pt x="138265" y="32861"/>
                      <a:pt x="144209" y="34099"/>
                    </a:cubicBezTo>
                    <a:cubicBezTo>
                      <a:pt x="150324" y="35366"/>
                      <a:pt x="156181" y="37652"/>
                      <a:pt x="161544" y="40862"/>
                    </a:cubicBezTo>
                    <a:cubicBezTo>
                      <a:pt x="166849" y="43501"/>
                      <a:pt x="171383" y="47472"/>
                      <a:pt x="174688" y="52388"/>
                    </a:cubicBezTo>
                    <a:cubicBezTo>
                      <a:pt x="176936" y="55921"/>
                      <a:pt x="177622" y="60236"/>
                      <a:pt x="176594" y="64294"/>
                    </a:cubicBezTo>
                    <a:cubicBezTo>
                      <a:pt x="175308" y="68771"/>
                      <a:pt x="172841" y="72819"/>
                      <a:pt x="169450" y="76009"/>
                    </a:cubicBezTo>
                    <a:cubicBezTo>
                      <a:pt x="165268" y="80210"/>
                      <a:pt x="160601" y="83887"/>
                      <a:pt x="155543" y="86963"/>
                    </a:cubicBezTo>
                    <a:lnTo>
                      <a:pt x="174593" y="98107"/>
                    </a:lnTo>
                    <a:lnTo>
                      <a:pt x="164021" y="104204"/>
                    </a:lnTo>
                    <a:lnTo>
                      <a:pt x="144971" y="92964"/>
                    </a:lnTo>
                    <a:cubicBezTo>
                      <a:pt x="135665" y="97555"/>
                      <a:pt x="125940" y="101222"/>
                      <a:pt x="115919" y="103918"/>
                    </a:cubicBezTo>
                    <a:cubicBezTo>
                      <a:pt x="105413" y="106861"/>
                      <a:pt x="94679" y="108871"/>
                      <a:pt x="83820" y="109918"/>
                    </a:cubicBezTo>
                    <a:lnTo>
                      <a:pt x="73152" y="92202"/>
                    </a:lnTo>
                    <a:cubicBezTo>
                      <a:pt x="76019" y="92145"/>
                      <a:pt x="78886" y="91926"/>
                      <a:pt x="81725" y="91535"/>
                    </a:cubicBezTo>
                    <a:cubicBezTo>
                      <a:pt x="86020" y="91059"/>
                      <a:pt x="90278" y="90326"/>
                      <a:pt x="94488" y="89345"/>
                    </a:cubicBezTo>
                    <a:cubicBezTo>
                      <a:pt x="99155" y="88392"/>
                      <a:pt x="104013" y="87058"/>
                      <a:pt x="109347" y="85534"/>
                    </a:cubicBezTo>
                    <a:cubicBezTo>
                      <a:pt x="114433" y="84077"/>
                      <a:pt x="119405" y="82239"/>
                      <a:pt x="124206" y="80010"/>
                    </a:cubicBezTo>
                    <a:lnTo>
                      <a:pt x="93917" y="62579"/>
                    </a:lnTo>
                    <a:lnTo>
                      <a:pt x="90011" y="63913"/>
                    </a:lnTo>
                    <a:lnTo>
                      <a:pt x="85820" y="65151"/>
                    </a:lnTo>
                    <a:cubicBezTo>
                      <a:pt x="78943" y="67485"/>
                      <a:pt x="71952" y="69456"/>
                      <a:pt x="64865" y="71056"/>
                    </a:cubicBezTo>
                    <a:cubicBezTo>
                      <a:pt x="59026" y="72457"/>
                      <a:pt x="53054" y="73247"/>
                      <a:pt x="47054" y="73438"/>
                    </a:cubicBezTo>
                    <a:cubicBezTo>
                      <a:pt x="41748" y="73657"/>
                      <a:pt x="36424" y="73171"/>
                      <a:pt x="31242" y="72009"/>
                    </a:cubicBezTo>
                    <a:cubicBezTo>
                      <a:pt x="26127" y="70742"/>
                      <a:pt x="21222" y="68761"/>
                      <a:pt x="16669" y="66104"/>
                    </a:cubicBezTo>
                    <a:cubicBezTo>
                      <a:pt x="11697" y="63465"/>
                      <a:pt x="7372" y="59760"/>
                      <a:pt x="4000" y="55245"/>
                    </a:cubicBezTo>
                    <a:cubicBezTo>
                      <a:pt x="1600" y="51825"/>
                      <a:pt x="400" y="47701"/>
                      <a:pt x="571" y="43529"/>
                    </a:cubicBezTo>
                    <a:cubicBezTo>
                      <a:pt x="1038" y="39148"/>
                      <a:pt x="2800" y="35004"/>
                      <a:pt x="5620" y="31623"/>
                    </a:cubicBezTo>
                    <a:cubicBezTo>
                      <a:pt x="9125" y="27299"/>
                      <a:pt x="13268" y="23546"/>
                      <a:pt x="17907" y="20479"/>
                    </a:cubicBezTo>
                    <a:lnTo>
                      <a:pt x="0" y="10096"/>
                    </a:lnTo>
                    <a:lnTo>
                      <a:pt x="10478" y="4000"/>
                    </a:lnTo>
                    <a:lnTo>
                      <a:pt x="28289" y="14288"/>
                    </a:lnTo>
                    <a:cubicBezTo>
                      <a:pt x="36614" y="10163"/>
                      <a:pt x="45368" y="6963"/>
                      <a:pt x="54388" y="4763"/>
                    </a:cubicBezTo>
                    <a:cubicBezTo>
                      <a:pt x="63008" y="2600"/>
                      <a:pt x="71752" y="1010"/>
                      <a:pt x="80582" y="0"/>
                    </a:cubicBezTo>
                    <a:close/>
                    <a:moveTo>
                      <a:pt x="37814" y="49149"/>
                    </a:moveTo>
                    <a:cubicBezTo>
                      <a:pt x="41796" y="51435"/>
                      <a:pt x="46387" y="52435"/>
                      <a:pt x="50959" y="52006"/>
                    </a:cubicBezTo>
                    <a:cubicBezTo>
                      <a:pt x="57150" y="51292"/>
                      <a:pt x="63256" y="49921"/>
                      <a:pt x="69152" y="47911"/>
                    </a:cubicBezTo>
                    <a:lnTo>
                      <a:pt x="40577" y="31432"/>
                    </a:lnTo>
                    <a:cubicBezTo>
                      <a:pt x="30194" y="38290"/>
                      <a:pt x="29242" y="44577"/>
                      <a:pt x="37814" y="49149"/>
                    </a:cubicBezTo>
                    <a:close/>
                    <a:moveTo>
                      <a:pt x="137732" y="57436"/>
                    </a:moveTo>
                    <a:cubicBezTo>
                      <a:pt x="133407" y="55054"/>
                      <a:pt x="128416" y="54188"/>
                      <a:pt x="123539" y="54959"/>
                    </a:cubicBezTo>
                    <a:cubicBezTo>
                      <a:pt x="116777" y="55778"/>
                      <a:pt x="110109" y="57245"/>
                      <a:pt x="103632" y="59341"/>
                    </a:cubicBezTo>
                    <a:lnTo>
                      <a:pt x="132207" y="75629"/>
                    </a:lnTo>
                    <a:cubicBezTo>
                      <a:pt x="144018" y="68294"/>
                      <a:pt x="145733" y="62198"/>
                      <a:pt x="137732" y="574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993;p48"/>
              <p:cNvSpPr/>
              <p:nvPr/>
            </p:nvSpPr>
            <p:spPr>
              <a:xfrm>
                <a:off x="5451919" y="3618738"/>
                <a:ext cx="11620" cy="15239"/>
              </a:xfrm>
              <a:custGeom>
                <a:avLst/>
                <a:gdLst/>
                <a:ahLst/>
                <a:cxnLst/>
                <a:rect l="l" t="t" r="r" b="b"/>
                <a:pathLst>
                  <a:path w="11620" h="15239" extrusionOk="0">
                    <a:moveTo>
                      <a:pt x="0" y="10287"/>
                    </a:moveTo>
                    <a:cubicBezTo>
                      <a:pt x="0" y="9525"/>
                      <a:pt x="0" y="0"/>
                      <a:pt x="0" y="0"/>
                    </a:cubicBezTo>
                    <a:lnTo>
                      <a:pt x="11621" y="7525"/>
                    </a:lnTo>
                    <a:lnTo>
                      <a:pt x="6572" y="15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994;p48"/>
              <p:cNvSpPr/>
              <p:nvPr/>
            </p:nvSpPr>
            <p:spPr>
              <a:xfrm>
                <a:off x="5528119" y="3625024"/>
                <a:ext cx="25241" cy="11715"/>
              </a:xfrm>
              <a:custGeom>
                <a:avLst/>
                <a:gdLst/>
                <a:ahLst/>
                <a:cxnLst/>
                <a:rect l="l" t="t" r="r" b="b"/>
                <a:pathLst>
                  <a:path w="25241" h="11715" extrusionOk="0">
                    <a:moveTo>
                      <a:pt x="25241" y="10192"/>
                    </a:moveTo>
                    <a:lnTo>
                      <a:pt x="25241" y="0"/>
                    </a:lnTo>
                    <a:lnTo>
                      <a:pt x="0" y="1905"/>
                    </a:lnTo>
                    <a:lnTo>
                      <a:pt x="14478" y="11716"/>
                    </a:lnTo>
                    <a:lnTo>
                      <a:pt x="25241" y="1019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995;p48"/>
              <p:cNvSpPr/>
              <p:nvPr/>
            </p:nvSpPr>
            <p:spPr>
              <a:xfrm>
                <a:off x="5536596" y="3587210"/>
                <a:ext cx="18859" cy="10382"/>
              </a:xfrm>
              <a:custGeom>
                <a:avLst/>
                <a:gdLst/>
                <a:ahLst/>
                <a:cxnLst/>
                <a:rect l="l" t="t" r="r" b="b"/>
                <a:pathLst>
                  <a:path w="18859" h="10382" extrusionOk="0">
                    <a:moveTo>
                      <a:pt x="18859" y="10383"/>
                    </a:moveTo>
                    <a:lnTo>
                      <a:pt x="18859" y="0"/>
                    </a:lnTo>
                    <a:lnTo>
                      <a:pt x="0" y="6763"/>
                    </a:lnTo>
                    <a:lnTo>
                      <a:pt x="18859" y="10383"/>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3996;p48"/>
              <p:cNvSpPr/>
              <p:nvPr/>
            </p:nvSpPr>
            <p:spPr>
              <a:xfrm>
                <a:off x="5477351" y="3591020"/>
                <a:ext cx="28384" cy="19811"/>
              </a:xfrm>
              <a:custGeom>
                <a:avLst/>
                <a:gdLst/>
                <a:ahLst/>
                <a:cxnLst/>
                <a:rect l="l" t="t" r="r" b="b"/>
                <a:pathLst>
                  <a:path w="28384" h="19811" extrusionOk="0">
                    <a:moveTo>
                      <a:pt x="0" y="6001"/>
                    </a:moveTo>
                    <a:lnTo>
                      <a:pt x="6287" y="0"/>
                    </a:lnTo>
                    <a:lnTo>
                      <a:pt x="28384" y="15240"/>
                    </a:lnTo>
                    <a:lnTo>
                      <a:pt x="27051" y="19812"/>
                    </a:lnTo>
                    <a:cubicBezTo>
                      <a:pt x="27051" y="19812"/>
                      <a:pt x="10477" y="12859"/>
                      <a:pt x="10001" y="1238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997;p48"/>
              <p:cNvSpPr/>
              <p:nvPr/>
            </p:nvSpPr>
            <p:spPr>
              <a:xfrm>
                <a:off x="5419725" y="3558063"/>
                <a:ext cx="35433" cy="23241"/>
              </a:xfrm>
              <a:custGeom>
                <a:avLst/>
                <a:gdLst/>
                <a:ahLst/>
                <a:cxnLst/>
                <a:rect l="l" t="t" r="r" b="b"/>
                <a:pathLst>
                  <a:path w="35433" h="23241" extrusionOk="0">
                    <a:moveTo>
                      <a:pt x="0" y="6572"/>
                    </a:moveTo>
                    <a:lnTo>
                      <a:pt x="29432" y="23241"/>
                    </a:lnTo>
                    <a:lnTo>
                      <a:pt x="35433" y="18860"/>
                    </a:lnTo>
                    <a:lnTo>
                      <a:pt x="31433" y="14288"/>
                    </a:lnTo>
                    <a:cubicBezTo>
                      <a:pt x="28689" y="11230"/>
                      <a:pt x="25470" y="8620"/>
                      <a:pt x="21908" y="6572"/>
                    </a:cubicBezTo>
                    <a:cubicBezTo>
                      <a:pt x="19717" y="6572"/>
                      <a:pt x="5810" y="0"/>
                      <a:pt x="5810"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998;p48"/>
              <p:cNvSpPr/>
              <p:nvPr/>
            </p:nvSpPr>
            <p:spPr>
              <a:xfrm>
                <a:off x="5451919" y="3539394"/>
                <a:ext cx="16383" cy="14668"/>
              </a:xfrm>
              <a:custGeom>
                <a:avLst/>
                <a:gdLst/>
                <a:ahLst/>
                <a:cxnLst/>
                <a:rect l="l" t="t" r="r" b="b"/>
                <a:pathLst>
                  <a:path w="16383" h="14668" extrusionOk="0">
                    <a:moveTo>
                      <a:pt x="16383" y="14669"/>
                    </a:moveTo>
                    <a:lnTo>
                      <a:pt x="16383" y="4381"/>
                    </a:lnTo>
                    <a:lnTo>
                      <a:pt x="2953" y="0"/>
                    </a:lnTo>
                    <a:lnTo>
                      <a:pt x="0" y="8096"/>
                    </a:lnTo>
                    <a:lnTo>
                      <a:pt x="762" y="11716"/>
                    </a:lnTo>
                    <a:lnTo>
                      <a:pt x="16383" y="1466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999;p48"/>
              <p:cNvSpPr/>
              <p:nvPr/>
            </p:nvSpPr>
            <p:spPr>
              <a:xfrm>
                <a:off x="5378672" y="3536346"/>
                <a:ext cx="15716" cy="11715"/>
              </a:xfrm>
              <a:custGeom>
                <a:avLst/>
                <a:gdLst/>
                <a:ahLst/>
                <a:cxnLst/>
                <a:rect l="l" t="t" r="r" b="b"/>
                <a:pathLst>
                  <a:path w="15716" h="11715" extrusionOk="0">
                    <a:moveTo>
                      <a:pt x="0" y="10287"/>
                    </a:moveTo>
                    <a:lnTo>
                      <a:pt x="0" y="0"/>
                    </a:lnTo>
                    <a:lnTo>
                      <a:pt x="15716" y="1715"/>
                    </a:lnTo>
                    <a:lnTo>
                      <a:pt x="10668" y="11716"/>
                    </a:lnTo>
                    <a:lnTo>
                      <a:pt x="0"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4000;p48"/>
              <p:cNvSpPr/>
              <p:nvPr/>
            </p:nvSpPr>
            <p:spPr>
              <a:xfrm>
                <a:off x="5379338" y="3570732"/>
                <a:ext cx="17907" cy="18097"/>
              </a:xfrm>
              <a:custGeom>
                <a:avLst/>
                <a:gdLst/>
                <a:ahLst/>
                <a:cxnLst/>
                <a:rect l="l" t="t" r="r" b="b"/>
                <a:pathLst>
                  <a:path w="17907" h="18097" extrusionOk="0">
                    <a:moveTo>
                      <a:pt x="0" y="10668"/>
                    </a:moveTo>
                    <a:lnTo>
                      <a:pt x="0" y="0"/>
                    </a:lnTo>
                    <a:lnTo>
                      <a:pt x="17907" y="0"/>
                    </a:lnTo>
                    <a:lnTo>
                      <a:pt x="13525" y="9525"/>
                    </a:lnTo>
                    <a:lnTo>
                      <a:pt x="5715" y="1809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4001;p48"/>
              <p:cNvSpPr/>
              <p:nvPr/>
            </p:nvSpPr>
            <p:spPr>
              <a:xfrm>
                <a:off x="5378958" y="3526345"/>
                <a:ext cx="176864" cy="110394"/>
              </a:xfrm>
              <a:custGeom>
                <a:avLst/>
                <a:gdLst/>
                <a:ahLst/>
                <a:cxnLst/>
                <a:rect l="l" t="t" r="r" b="b"/>
                <a:pathLst>
                  <a:path w="176864" h="110394" extrusionOk="0">
                    <a:moveTo>
                      <a:pt x="89345" y="17431"/>
                    </a:moveTo>
                    <a:cubicBezTo>
                      <a:pt x="87011" y="17393"/>
                      <a:pt x="84687" y="17583"/>
                      <a:pt x="82391" y="18002"/>
                    </a:cubicBezTo>
                    <a:cubicBezTo>
                      <a:pt x="79248" y="18479"/>
                      <a:pt x="75819" y="19050"/>
                      <a:pt x="71914" y="19907"/>
                    </a:cubicBezTo>
                    <a:cubicBezTo>
                      <a:pt x="68008" y="20764"/>
                      <a:pt x="64008" y="21717"/>
                      <a:pt x="59912" y="22955"/>
                    </a:cubicBezTo>
                    <a:cubicBezTo>
                      <a:pt x="55826" y="24146"/>
                      <a:pt x="51845" y="25679"/>
                      <a:pt x="48006" y="27527"/>
                    </a:cubicBezTo>
                    <a:lnTo>
                      <a:pt x="78867" y="45529"/>
                    </a:lnTo>
                    <a:lnTo>
                      <a:pt x="84296" y="43624"/>
                    </a:lnTo>
                    <a:cubicBezTo>
                      <a:pt x="92012" y="41053"/>
                      <a:pt x="99346" y="38862"/>
                      <a:pt x="106204" y="37052"/>
                    </a:cubicBezTo>
                    <a:cubicBezTo>
                      <a:pt x="112652" y="35328"/>
                      <a:pt x="119253" y="34242"/>
                      <a:pt x="125921" y="33814"/>
                    </a:cubicBezTo>
                    <a:cubicBezTo>
                      <a:pt x="131978" y="33404"/>
                      <a:pt x="138074" y="33814"/>
                      <a:pt x="144018" y="35052"/>
                    </a:cubicBezTo>
                    <a:cubicBezTo>
                      <a:pt x="150133" y="36319"/>
                      <a:pt x="155991" y="38605"/>
                      <a:pt x="161354" y="41815"/>
                    </a:cubicBezTo>
                    <a:cubicBezTo>
                      <a:pt x="166659" y="44453"/>
                      <a:pt x="171193" y="48425"/>
                      <a:pt x="174498" y="53340"/>
                    </a:cubicBezTo>
                    <a:cubicBezTo>
                      <a:pt x="176736" y="56883"/>
                      <a:pt x="177422" y="61179"/>
                      <a:pt x="176403" y="65246"/>
                    </a:cubicBezTo>
                    <a:cubicBezTo>
                      <a:pt x="175117" y="69723"/>
                      <a:pt x="172650" y="73771"/>
                      <a:pt x="169259" y="76962"/>
                    </a:cubicBezTo>
                    <a:cubicBezTo>
                      <a:pt x="164992" y="81039"/>
                      <a:pt x="160220" y="84563"/>
                      <a:pt x="155067" y="87439"/>
                    </a:cubicBezTo>
                    <a:lnTo>
                      <a:pt x="174117" y="98679"/>
                    </a:lnTo>
                    <a:lnTo>
                      <a:pt x="163544" y="104775"/>
                    </a:lnTo>
                    <a:lnTo>
                      <a:pt x="144494" y="93440"/>
                    </a:lnTo>
                    <a:cubicBezTo>
                      <a:pt x="135188" y="98031"/>
                      <a:pt x="125463" y="101698"/>
                      <a:pt x="115443" y="104394"/>
                    </a:cubicBezTo>
                    <a:cubicBezTo>
                      <a:pt x="104937" y="107337"/>
                      <a:pt x="94202" y="109347"/>
                      <a:pt x="83344" y="110395"/>
                    </a:cubicBezTo>
                    <a:lnTo>
                      <a:pt x="73152" y="92107"/>
                    </a:lnTo>
                    <a:cubicBezTo>
                      <a:pt x="76019" y="92050"/>
                      <a:pt x="78886" y="91830"/>
                      <a:pt x="81725" y="91440"/>
                    </a:cubicBezTo>
                    <a:cubicBezTo>
                      <a:pt x="86020" y="90964"/>
                      <a:pt x="90278" y="90230"/>
                      <a:pt x="94488" y="89249"/>
                    </a:cubicBezTo>
                    <a:cubicBezTo>
                      <a:pt x="99155" y="88297"/>
                      <a:pt x="104013" y="86963"/>
                      <a:pt x="109347" y="85439"/>
                    </a:cubicBezTo>
                    <a:cubicBezTo>
                      <a:pt x="114433" y="83991"/>
                      <a:pt x="119405" y="82144"/>
                      <a:pt x="124206" y="79915"/>
                    </a:cubicBezTo>
                    <a:lnTo>
                      <a:pt x="93917" y="62484"/>
                    </a:lnTo>
                    <a:lnTo>
                      <a:pt x="90011" y="63818"/>
                    </a:lnTo>
                    <a:lnTo>
                      <a:pt x="85820" y="65151"/>
                    </a:lnTo>
                    <a:cubicBezTo>
                      <a:pt x="78200" y="67628"/>
                      <a:pt x="71247" y="69532"/>
                      <a:pt x="64865" y="70961"/>
                    </a:cubicBezTo>
                    <a:cubicBezTo>
                      <a:pt x="59017" y="72342"/>
                      <a:pt x="53054" y="73171"/>
                      <a:pt x="47054" y="73438"/>
                    </a:cubicBezTo>
                    <a:cubicBezTo>
                      <a:pt x="41739" y="73581"/>
                      <a:pt x="36433" y="73066"/>
                      <a:pt x="31242" y="71914"/>
                    </a:cubicBezTo>
                    <a:cubicBezTo>
                      <a:pt x="26127" y="70647"/>
                      <a:pt x="21222" y="68666"/>
                      <a:pt x="16669" y="66008"/>
                    </a:cubicBezTo>
                    <a:cubicBezTo>
                      <a:pt x="11649" y="63437"/>
                      <a:pt x="7306" y="59712"/>
                      <a:pt x="4000" y="55150"/>
                    </a:cubicBezTo>
                    <a:cubicBezTo>
                      <a:pt x="1600" y="51730"/>
                      <a:pt x="400" y="47606"/>
                      <a:pt x="571" y="43434"/>
                    </a:cubicBezTo>
                    <a:cubicBezTo>
                      <a:pt x="1038" y="39053"/>
                      <a:pt x="2800" y="34909"/>
                      <a:pt x="5620" y="31528"/>
                    </a:cubicBezTo>
                    <a:cubicBezTo>
                      <a:pt x="9125" y="27203"/>
                      <a:pt x="13268" y="23451"/>
                      <a:pt x="17907" y="20383"/>
                    </a:cubicBezTo>
                    <a:lnTo>
                      <a:pt x="0" y="10001"/>
                    </a:lnTo>
                    <a:lnTo>
                      <a:pt x="10478" y="3905"/>
                    </a:lnTo>
                    <a:lnTo>
                      <a:pt x="28289" y="14192"/>
                    </a:lnTo>
                    <a:cubicBezTo>
                      <a:pt x="36633" y="10106"/>
                      <a:pt x="45377" y="6915"/>
                      <a:pt x="54388" y="4667"/>
                    </a:cubicBezTo>
                    <a:cubicBezTo>
                      <a:pt x="62998" y="2486"/>
                      <a:pt x="71752" y="924"/>
                      <a:pt x="80581" y="0"/>
                    </a:cubicBezTo>
                    <a:close/>
                    <a:moveTo>
                      <a:pt x="37624" y="49339"/>
                    </a:moveTo>
                    <a:cubicBezTo>
                      <a:pt x="41605" y="51626"/>
                      <a:pt x="46196" y="52626"/>
                      <a:pt x="50768" y="52197"/>
                    </a:cubicBezTo>
                    <a:cubicBezTo>
                      <a:pt x="56969" y="51530"/>
                      <a:pt x="63074" y="50159"/>
                      <a:pt x="68961" y="48101"/>
                    </a:cubicBezTo>
                    <a:lnTo>
                      <a:pt x="40386" y="31718"/>
                    </a:lnTo>
                    <a:cubicBezTo>
                      <a:pt x="30004" y="38481"/>
                      <a:pt x="29051" y="44387"/>
                      <a:pt x="37624" y="49339"/>
                    </a:cubicBezTo>
                    <a:close/>
                    <a:moveTo>
                      <a:pt x="137541" y="57721"/>
                    </a:moveTo>
                    <a:cubicBezTo>
                      <a:pt x="133226" y="55312"/>
                      <a:pt x="128235" y="54407"/>
                      <a:pt x="123349" y="55150"/>
                    </a:cubicBezTo>
                    <a:cubicBezTo>
                      <a:pt x="116596" y="56017"/>
                      <a:pt x="109937" y="57483"/>
                      <a:pt x="103442" y="59531"/>
                    </a:cubicBezTo>
                    <a:lnTo>
                      <a:pt x="132017" y="75914"/>
                    </a:lnTo>
                    <a:cubicBezTo>
                      <a:pt x="143828" y="68485"/>
                      <a:pt x="145542" y="62389"/>
                      <a:pt x="137541" y="5772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7" name="Google Shape;4002;p48"/>
            <p:cNvGrpSpPr/>
            <p:nvPr/>
          </p:nvGrpSpPr>
          <p:grpSpPr>
            <a:xfrm>
              <a:off x="3528852" y="2451777"/>
              <a:ext cx="529590" cy="371284"/>
              <a:chOff x="5190077" y="3353752"/>
              <a:chExt cx="529590" cy="371284"/>
            </a:xfrm>
          </p:grpSpPr>
          <p:sp>
            <p:nvSpPr>
              <p:cNvPr id="322" name="Google Shape;4003;p48"/>
              <p:cNvSpPr/>
              <p:nvPr/>
            </p:nvSpPr>
            <p:spPr>
              <a:xfrm>
                <a:off x="5190077" y="3419284"/>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4004;p48"/>
              <p:cNvSpPr/>
              <p:nvPr/>
            </p:nvSpPr>
            <p:spPr>
              <a:xfrm>
                <a:off x="5190077" y="3504818"/>
                <a:ext cx="52387" cy="69627"/>
              </a:xfrm>
              <a:custGeom>
                <a:avLst/>
                <a:gdLst/>
                <a:ahLst/>
                <a:cxnLst/>
                <a:rect l="l" t="t" r="r" b="b"/>
                <a:pathLst>
                  <a:path w="52387" h="69627" extrusionOk="0">
                    <a:moveTo>
                      <a:pt x="0" y="69628"/>
                    </a:moveTo>
                    <a:lnTo>
                      <a:pt x="0" y="0"/>
                    </a:lnTo>
                    <a:lnTo>
                      <a:pt x="52388" y="46577"/>
                    </a:lnTo>
                    <a:lnTo>
                      <a:pt x="0" y="69628"/>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4005;p48"/>
              <p:cNvSpPr/>
              <p:nvPr/>
            </p:nvSpPr>
            <p:spPr>
              <a:xfrm>
                <a:off x="5679757" y="3506628"/>
                <a:ext cx="39909" cy="93916"/>
              </a:xfrm>
              <a:custGeom>
                <a:avLst/>
                <a:gdLst/>
                <a:ahLst/>
                <a:cxnLst/>
                <a:rect l="l" t="t" r="r" b="b"/>
                <a:pathLst>
                  <a:path w="39909" h="93916" extrusionOk="0">
                    <a:moveTo>
                      <a:pt x="39910" y="0"/>
                    </a:moveTo>
                    <a:lnTo>
                      <a:pt x="39910" y="65532"/>
                    </a:lnTo>
                    <a:lnTo>
                      <a:pt x="13144" y="93917"/>
                    </a:lnTo>
                    <a:lnTo>
                      <a:pt x="0" y="18955"/>
                    </a:lnTo>
                    <a:lnTo>
                      <a:pt x="39910"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4006;p48"/>
              <p:cNvSpPr/>
              <p:nvPr/>
            </p:nvSpPr>
            <p:spPr>
              <a:xfrm>
                <a:off x="5190077" y="3353752"/>
                <a:ext cx="529590" cy="305752"/>
              </a:xfrm>
              <a:custGeom>
                <a:avLst/>
                <a:gdLst/>
                <a:ahLst/>
                <a:cxnLst/>
                <a:rect l="l" t="t" r="r" b="b"/>
                <a:pathLst>
                  <a:path w="529590" h="305752" extrusionOk="0">
                    <a:moveTo>
                      <a:pt x="529590" y="152876"/>
                    </a:moveTo>
                    <a:cubicBezTo>
                      <a:pt x="529590" y="237307"/>
                      <a:pt x="411037" y="305752"/>
                      <a:pt x="264795" y="305752"/>
                    </a:cubicBezTo>
                    <a:cubicBezTo>
                      <a:pt x="118553" y="305752"/>
                      <a:pt x="0" y="237307"/>
                      <a:pt x="0" y="152876"/>
                    </a:cubicBezTo>
                    <a:cubicBezTo>
                      <a:pt x="0" y="68445"/>
                      <a:pt x="118553" y="0"/>
                      <a:pt x="264795" y="0"/>
                    </a:cubicBezTo>
                    <a:cubicBezTo>
                      <a:pt x="411037" y="0"/>
                      <a:pt x="529590" y="68445"/>
                      <a:pt x="529590" y="15287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4007;p48"/>
              <p:cNvSpPr/>
              <p:nvPr/>
            </p:nvSpPr>
            <p:spPr>
              <a:xfrm>
                <a:off x="5265341" y="3395400"/>
                <a:ext cx="379048" cy="218860"/>
              </a:xfrm>
              <a:custGeom>
                <a:avLst/>
                <a:gdLst/>
                <a:ahLst/>
                <a:cxnLst/>
                <a:rect l="l" t="t" r="r" b="b"/>
                <a:pathLst>
                  <a:path w="379048" h="218860" extrusionOk="0">
                    <a:moveTo>
                      <a:pt x="378697" y="115991"/>
                    </a:moveTo>
                    <a:cubicBezTo>
                      <a:pt x="376030" y="141708"/>
                      <a:pt x="357742" y="167140"/>
                      <a:pt x="323547" y="186857"/>
                    </a:cubicBezTo>
                    <a:cubicBezTo>
                      <a:pt x="249538" y="229529"/>
                      <a:pt x="129523" y="229529"/>
                      <a:pt x="55418" y="186857"/>
                    </a:cubicBezTo>
                    <a:cubicBezTo>
                      <a:pt x="21319" y="167140"/>
                      <a:pt x="2936" y="141708"/>
                      <a:pt x="364" y="115991"/>
                    </a:cubicBezTo>
                    <a:cubicBezTo>
                      <a:pt x="-2875" y="85892"/>
                      <a:pt x="15509" y="55031"/>
                      <a:pt x="55418" y="32075"/>
                    </a:cubicBezTo>
                    <a:cubicBezTo>
                      <a:pt x="129523" y="-10692"/>
                      <a:pt x="249538" y="-10692"/>
                      <a:pt x="323547" y="32075"/>
                    </a:cubicBezTo>
                    <a:cubicBezTo>
                      <a:pt x="363933" y="55031"/>
                      <a:pt x="381840" y="85892"/>
                      <a:pt x="378697" y="11599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4008;p48"/>
              <p:cNvSpPr/>
              <p:nvPr/>
            </p:nvSpPr>
            <p:spPr>
              <a:xfrm>
                <a:off x="5265705" y="3408449"/>
                <a:ext cx="378333" cy="205811"/>
              </a:xfrm>
              <a:custGeom>
                <a:avLst/>
                <a:gdLst/>
                <a:ahLst/>
                <a:cxnLst/>
                <a:rect l="l" t="t" r="r" b="b"/>
                <a:pathLst>
                  <a:path w="378333" h="205811" extrusionOk="0">
                    <a:moveTo>
                      <a:pt x="378333" y="102941"/>
                    </a:moveTo>
                    <a:cubicBezTo>
                      <a:pt x="375666" y="128659"/>
                      <a:pt x="357378" y="154091"/>
                      <a:pt x="323183" y="173807"/>
                    </a:cubicBezTo>
                    <a:cubicBezTo>
                      <a:pt x="249174" y="216479"/>
                      <a:pt x="129159" y="216479"/>
                      <a:pt x="55054" y="173807"/>
                    </a:cubicBezTo>
                    <a:cubicBezTo>
                      <a:pt x="20955" y="154091"/>
                      <a:pt x="2572" y="128659"/>
                      <a:pt x="0" y="102941"/>
                    </a:cubicBezTo>
                    <a:cubicBezTo>
                      <a:pt x="2572" y="77224"/>
                      <a:pt x="20955" y="51792"/>
                      <a:pt x="55054" y="32075"/>
                    </a:cubicBezTo>
                    <a:cubicBezTo>
                      <a:pt x="129159" y="-10692"/>
                      <a:pt x="249174" y="-10692"/>
                      <a:pt x="323183" y="32075"/>
                    </a:cubicBezTo>
                    <a:cubicBezTo>
                      <a:pt x="357378" y="51792"/>
                      <a:pt x="375666" y="77700"/>
                      <a:pt x="378333" y="1029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4009;p48"/>
              <p:cNvSpPr/>
              <p:nvPr/>
            </p:nvSpPr>
            <p:spPr>
              <a:xfrm>
                <a:off x="5362575" y="3458051"/>
                <a:ext cx="176618" cy="110489"/>
              </a:xfrm>
              <a:custGeom>
                <a:avLst/>
                <a:gdLst/>
                <a:ahLst/>
                <a:cxnLst/>
                <a:rect l="l" t="t" r="r" b="b"/>
                <a:pathLst>
                  <a:path w="176618" h="110489" extrusionOk="0">
                    <a:moveTo>
                      <a:pt x="89535" y="17526"/>
                    </a:moveTo>
                    <a:cubicBezTo>
                      <a:pt x="87201" y="17488"/>
                      <a:pt x="84877" y="17678"/>
                      <a:pt x="82582" y="18097"/>
                    </a:cubicBezTo>
                    <a:cubicBezTo>
                      <a:pt x="79438" y="18097"/>
                      <a:pt x="75914" y="19145"/>
                      <a:pt x="72104" y="20002"/>
                    </a:cubicBezTo>
                    <a:cubicBezTo>
                      <a:pt x="68294" y="20860"/>
                      <a:pt x="64199" y="21812"/>
                      <a:pt x="60008" y="23050"/>
                    </a:cubicBezTo>
                    <a:cubicBezTo>
                      <a:pt x="55921" y="24260"/>
                      <a:pt x="51940" y="25784"/>
                      <a:pt x="48101" y="27622"/>
                    </a:cubicBezTo>
                    <a:lnTo>
                      <a:pt x="78581" y="45149"/>
                    </a:lnTo>
                    <a:lnTo>
                      <a:pt x="84011" y="43243"/>
                    </a:lnTo>
                    <a:cubicBezTo>
                      <a:pt x="91821" y="40672"/>
                      <a:pt x="99060" y="38481"/>
                      <a:pt x="105918" y="36671"/>
                    </a:cubicBezTo>
                    <a:cubicBezTo>
                      <a:pt x="112366" y="34947"/>
                      <a:pt x="118967" y="33861"/>
                      <a:pt x="125635" y="33433"/>
                    </a:cubicBezTo>
                    <a:cubicBezTo>
                      <a:pt x="131731" y="33023"/>
                      <a:pt x="137846" y="33442"/>
                      <a:pt x="143828" y="34671"/>
                    </a:cubicBezTo>
                    <a:cubicBezTo>
                      <a:pt x="149933" y="35966"/>
                      <a:pt x="155791" y="38243"/>
                      <a:pt x="161163" y="41434"/>
                    </a:cubicBezTo>
                    <a:cubicBezTo>
                      <a:pt x="166421" y="44101"/>
                      <a:pt x="170917" y="48063"/>
                      <a:pt x="174212" y="52959"/>
                    </a:cubicBezTo>
                    <a:cubicBezTo>
                      <a:pt x="176441" y="56502"/>
                      <a:pt x="177155" y="60789"/>
                      <a:pt x="176213" y="64865"/>
                    </a:cubicBezTo>
                    <a:cubicBezTo>
                      <a:pt x="174850" y="69304"/>
                      <a:pt x="172393" y="73333"/>
                      <a:pt x="169069" y="76581"/>
                    </a:cubicBezTo>
                    <a:cubicBezTo>
                      <a:pt x="164868" y="80753"/>
                      <a:pt x="160201" y="84430"/>
                      <a:pt x="155162" y="87535"/>
                    </a:cubicBezTo>
                    <a:lnTo>
                      <a:pt x="174212" y="98679"/>
                    </a:lnTo>
                    <a:lnTo>
                      <a:pt x="163639" y="104775"/>
                    </a:lnTo>
                    <a:lnTo>
                      <a:pt x="144113" y="93535"/>
                    </a:lnTo>
                    <a:cubicBezTo>
                      <a:pt x="134969" y="98117"/>
                      <a:pt x="125397" y="101784"/>
                      <a:pt x="115538" y="104489"/>
                    </a:cubicBezTo>
                    <a:cubicBezTo>
                      <a:pt x="105070" y="107423"/>
                      <a:pt x="94355" y="109433"/>
                      <a:pt x="83534" y="110490"/>
                    </a:cubicBezTo>
                    <a:lnTo>
                      <a:pt x="73342" y="92202"/>
                    </a:lnTo>
                    <a:cubicBezTo>
                      <a:pt x="76181" y="92145"/>
                      <a:pt x="79010" y="91926"/>
                      <a:pt x="81820" y="91535"/>
                    </a:cubicBezTo>
                    <a:cubicBezTo>
                      <a:pt x="86116" y="91059"/>
                      <a:pt x="90373" y="90325"/>
                      <a:pt x="94583" y="89344"/>
                    </a:cubicBezTo>
                    <a:cubicBezTo>
                      <a:pt x="99346" y="88392"/>
                      <a:pt x="104108" y="87058"/>
                      <a:pt x="109442" y="85534"/>
                    </a:cubicBezTo>
                    <a:cubicBezTo>
                      <a:pt x="114557" y="84068"/>
                      <a:pt x="119558" y="82220"/>
                      <a:pt x="124396" y="80010"/>
                    </a:cubicBezTo>
                    <a:lnTo>
                      <a:pt x="94107" y="62579"/>
                    </a:lnTo>
                    <a:lnTo>
                      <a:pt x="90107" y="63913"/>
                    </a:lnTo>
                    <a:lnTo>
                      <a:pt x="86011" y="65151"/>
                    </a:lnTo>
                    <a:cubicBezTo>
                      <a:pt x="79134" y="67475"/>
                      <a:pt x="72133" y="69447"/>
                      <a:pt x="65056" y="71057"/>
                    </a:cubicBezTo>
                    <a:cubicBezTo>
                      <a:pt x="59179" y="72409"/>
                      <a:pt x="53178" y="73209"/>
                      <a:pt x="47149" y="73438"/>
                    </a:cubicBezTo>
                    <a:cubicBezTo>
                      <a:pt x="41872" y="73647"/>
                      <a:pt x="36586" y="73171"/>
                      <a:pt x="31433" y="72009"/>
                    </a:cubicBezTo>
                    <a:cubicBezTo>
                      <a:pt x="26308" y="70780"/>
                      <a:pt x="21393" y="68790"/>
                      <a:pt x="16859" y="66103"/>
                    </a:cubicBezTo>
                    <a:cubicBezTo>
                      <a:pt x="11887" y="63465"/>
                      <a:pt x="7563" y="59760"/>
                      <a:pt x="4191" y="55245"/>
                    </a:cubicBezTo>
                    <a:cubicBezTo>
                      <a:pt x="1695" y="51864"/>
                      <a:pt x="448" y="47730"/>
                      <a:pt x="667" y="43529"/>
                    </a:cubicBezTo>
                    <a:cubicBezTo>
                      <a:pt x="1162" y="39157"/>
                      <a:pt x="2915" y="35023"/>
                      <a:pt x="5715" y="31623"/>
                    </a:cubicBezTo>
                    <a:cubicBezTo>
                      <a:pt x="9220" y="27299"/>
                      <a:pt x="13364" y="23546"/>
                      <a:pt x="18002" y="20479"/>
                    </a:cubicBezTo>
                    <a:lnTo>
                      <a:pt x="0" y="10096"/>
                    </a:lnTo>
                    <a:lnTo>
                      <a:pt x="10573" y="4000"/>
                    </a:lnTo>
                    <a:lnTo>
                      <a:pt x="28384" y="14288"/>
                    </a:lnTo>
                    <a:cubicBezTo>
                      <a:pt x="36700" y="10144"/>
                      <a:pt x="45453" y="6944"/>
                      <a:pt x="54483" y="4763"/>
                    </a:cubicBezTo>
                    <a:cubicBezTo>
                      <a:pt x="63065" y="2600"/>
                      <a:pt x="71790" y="1010"/>
                      <a:pt x="80582" y="0"/>
                    </a:cubicBezTo>
                    <a:close/>
                    <a:moveTo>
                      <a:pt x="38100" y="49435"/>
                    </a:moveTo>
                    <a:cubicBezTo>
                      <a:pt x="42110" y="51730"/>
                      <a:pt x="46739" y="52721"/>
                      <a:pt x="51340" y="52292"/>
                    </a:cubicBezTo>
                    <a:cubicBezTo>
                      <a:pt x="57502" y="51578"/>
                      <a:pt x="63570" y="50206"/>
                      <a:pt x="69437" y="48196"/>
                    </a:cubicBezTo>
                    <a:lnTo>
                      <a:pt x="40862" y="31718"/>
                    </a:lnTo>
                    <a:cubicBezTo>
                      <a:pt x="30194" y="38576"/>
                      <a:pt x="29270" y="44482"/>
                      <a:pt x="38100" y="49435"/>
                    </a:cubicBezTo>
                    <a:close/>
                    <a:moveTo>
                      <a:pt x="138113" y="57721"/>
                    </a:moveTo>
                    <a:cubicBezTo>
                      <a:pt x="133750" y="55350"/>
                      <a:pt x="128730" y="54483"/>
                      <a:pt x="123825" y="55245"/>
                    </a:cubicBezTo>
                    <a:cubicBezTo>
                      <a:pt x="117062" y="56074"/>
                      <a:pt x="110404" y="57541"/>
                      <a:pt x="103918" y="59626"/>
                    </a:cubicBezTo>
                    <a:lnTo>
                      <a:pt x="132493" y="75914"/>
                    </a:lnTo>
                    <a:cubicBezTo>
                      <a:pt x="144018" y="68580"/>
                      <a:pt x="145923" y="62484"/>
                      <a:pt x="137732" y="5772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4010;p48"/>
              <p:cNvSpPr/>
              <p:nvPr/>
            </p:nvSpPr>
            <p:spPr>
              <a:xfrm>
                <a:off x="5435726" y="3539966"/>
                <a:ext cx="11620" cy="15240"/>
              </a:xfrm>
              <a:custGeom>
                <a:avLst/>
                <a:gdLst/>
                <a:ahLst/>
                <a:cxnLst/>
                <a:rect l="l" t="t" r="r" b="b"/>
                <a:pathLst>
                  <a:path w="11620" h="15240" extrusionOk="0">
                    <a:moveTo>
                      <a:pt x="0" y="10287"/>
                    </a:moveTo>
                    <a:cubicBezTo>
                      <a:pt x="0" y="9525"/>
                      <a:pt x="0" y="0"/>
                      <a:pt x="0" y="0"/>
                    </a:cubicBezTo>
                    <a:lnTo>
                      <a:pt x="11621" y="7525"/>
                    </a:lnTo>
                    <a:lnTo>
                      <a:pt x="6572" y="15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4011;p48"/>
              <p:cNvSpPr/>
              <p:nvPr/>
            </p:nvSpPr>
            <p:spPr>
              <a:xfrm>
                <a:off x="5511926" y="3546443"/>
                <a:ext cx="25146" cy="11811"/>
              </a:xfrm>
              <a:custGeom>
                <a:avLst/>
                <a:gdLst/>
                <a:ahLst/>
                <a:cxnLst/>
                <a:rect l="l" t="t" r="r" b="b"/>
                <a:pathLst>
                  <a:path w="25146" h="11811" extrusionOk="0">
                    <a:moveTo>
                      <a:pt x="25146" y="10287"/>
                    </a:moveTo>
                    <a:lnTo>
                      <a:pt x="25146" y="0"/>
                    </a:lnTo>
                    <a:lnTo>
                      <a:pt x="0" y="2000"/>
                    </a:lnTo>
                    <a:lnTo>
                      <a:pt x="14383" y="11811"/>
                    </a:lnTo>
                    <a:lnTo>
                      <a:pt x="25146"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4012;p48"/>
              <p:cNvSpPr/>
              <p:nvPr/>
            </p:nvSpPr>
            <p:spPr>
              <a:xfrm>
                <a:off x="5520308" y="3508724"/>
                <a:ext cx="18859" cy="10382"/>
              </a:xfrm>
              <a:custGeom>
                <a:avLst/>
                <a:gdLst/>
                <a:ahLst/>
                <a:cxnLst/>
                <a:rect l="l" t="t" r="r" b="b"/>
                <a:pathLst>
                  <a:path w="18859" h="10382" extrusionOk="0">
                    <a:moveTo>
                      <a:pt x="18859" y="10382"/>
                    </a:moveTo>
                    <a:lnTo>
                      <a:pt x="18859" y="0"/>
                    </a:lnTo>
                    <a:lnTo>
                      <a:pt x="0" y="6763"/>
                    </a:lnTo>
                    <a:lnTo>
                      <a:pt x="18859" y="1038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4013;p48"/>
              <p:cNvSpPr/>
              <p:nvPr/>
            </p:nvSpPr>
            <p:spPr>
              <a:xfrm>
                <a:off x="5461063" y="3512534"/>
                <a:ext cx="28479" cy="19812"/>
              </a:xfrm>
              <a:custGeom>
                <a:avLst/>
                <a:gdLst/>
                <a:ahLst/>
                <a:cxnLst/>
                <a:rect l="l" t="t" r="r" b="b"/>
                <a:pathLst>
                  <a:path w="28479" h="19812" extrusionOk="0">
                    <a:moveTo>
                      <a:pt x="0" y="6001"/>
                    </a:moveTo>
                    <a:lnTo>
                      <a:pt x="6287" y="0"/>
                    </a:lnTo>
                    <a:lnTo>
                      <a:pt x="28480" y="15240"/>
                    </a:lnTo>
                    <a:lnTo>
                      <a:pt x="27051" y="19812"/>
                    </a:lnTo>
                    <a:cubicBezTo>
                      <a:pt x="27051" y="19812"/>
                      <a:pt x="10573" y="12859"/>
                      <a:pt x="10001" y="123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4014;p48"/>
              <p:cNvSpPr/>
              <p:nvPr/>
            </p:nvSpPr>
            <p:spPr>
              <a:xfrm>
                <a:off x="5403246" y="3479482"/>
                <a:ext cx="35337" cy="23336"/>
              </a:xfrm>
              <a:custGeom>
                <a:avLst/>
                <a:gdLst/>
                <a:ahLst/>
                <a:cxnLst/>
                <a:rect l="l" t="t" r="r" b="b"/>
                <a:pathLst>
                  <a:path w="35337" h="23336" extrusionOk="0">
                    <a:moveTo>
                      <a:pt x="0" y="6667"/>
                    </a:moveTo>
                    <a:lnTo>
                      <a:pt x="29337" y="23336"/>
                    </a:lnTo>
                    <a:lnTo>
                      <a:pt x="35338" y="18955"/>
                    </a:lnTo>
                    <a:lnTo>
                      <a:pt x="31337" y="14383"/>
                    </a:lnTo>
                    <a:cubicBezTo>
                      <a:pt x="28613" y="11297"/>
                      <a:pt x="25394" y="8687"/>
                      <a:pt x="21812" y="6667"/>
                    </a:cubicBezTo>
                    <a:cubicBezTo>
                      <a:pt x="19717" y="6667"/>
                      <a:pt x="5715" y="0"/>
                      <a:pt x="5715"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4015;p48"/>
              <p:cNvSpPr/>
              <p:nvPr/>
            </p:nvSpPr>
            <p:spPr>
              <a:xfrm>
                <a:off x="5435726" y="3460908"/>
                <a:ext cx="16383" cy="14668"/>
              </a:xfrm>
              <a:custGeom>
                <a:avLst/>
                <a:gdLst/>
                <a:ahLst/>
                <a:cxnLst/>
                <a:rect l="l" t="t" r="r" b="b"/>
                <a:pathLst>
                  <a:path w="16383" h="14668" extrusionOk="0">
                    <a:moveTo>
                      <a:pt x="16383" y="14668"/>
                    </a:moveTo>
                    <a:lnTo>
                      <a:pt x="16383" y="4381"/>
                    </a:lnTo>
                    <a:lnTo>
                      <a:pt x="2858" y="0"/>
                    </a:lnTo>
                    <a:lnTo>
                      <a:pt x="0" y="8096"/>
                    </a:lnTo>
                    <a:lnTo>
                      <a:pt x="667" y="11716"/>
                    </a:lnTo>
                    <a:lnTo>
                      <a:pt x="16383" y="14668"/>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4016;p48"/>
              <p:cNvSpPr/>
              <p:nvPr/>
            </p:nvSpPr>
            <p:spPr>
              <a:xfrm>
                <a:off x="5362479" y="3457860"/>
                <a:ext cx="15620" cy="11620"/>
              </a:xfrm>
              <a:custGeom>
                <a:avLst/>
                <a:gdLst/>
                <a:ahLst/>
                <a:cxnLst/>
                <a:rect l="l" t="t" r="r" b="b"/>
                <a:pathLst>
                  <a:path w="15620" h="11620" extrusionOk="0">
                    <a:moveTo>
                      <a:pt x="0" y="10287"/>
                    </a:moveTo>
                    <a:lnTo>
                      <a:pt x="0" y="0"/>
                    </a:lnTo>
                    <a:lnTo>
                      <a:pt x="15621" y="1715"/>
                    </a:lnTo>
                    <a:lnTo>
                      <a:pt x="10573" y="11621"/>
                    </a:lnTo>
                    <a:lnTo>
                      <a:pt x="0" y="1028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4017;p48"/>
              <p:cNvSpPr/>
              <p:nvPr/>
            </p:nvSpPr>
            <p:spPr>
              <a:xfrm>
                <a:off x="5363051" y="3492341"/>
                <a:ext cx="17906" cy="18097"/>
              </a:xfrm>
              <a:custGeom>
                <a:avLst/>
                <a:gdLst/>
                <a:ahLst/>
                <a:cxnLst/>
                <a:rect l="l" t="t" r="r" b="b"/>
                <a:pathLst>
                  <a:path w="17906" h="18097" extrusionOk="0">
                    <a:moveTo>
                      <a:pt x="0" y="10668"/>
                    </a:moveTo>
                    <a:lnTo>
                      <a:pt x="0" y="0"/>
                    </a:lnTo>
                    <a:lnTo>
                      <a:pt x="17907" y="0"/>
                    </a:lnTo>
                    <a:lnTo>
                      <a:pt x="13525" y="9525"/>
                    </a:lnTo>
                    <a:lnTo>
                      <a:pt x="5810" y="1809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4018;p48"/>
              <p:cNvSpPr/>
              <p:nvPr/>
            </p:nvSpPr>
            <p:spPr>
              <a:xfrm>
                <a:off x="5362575" y="3447573"/>
                <a:ext cx="176612" cy="110680"/>
              </a:xfrm>
              <a:custGeom>
                <a:avLst/>
                <a:gdLst/>
                <a:ahLst/>
                <a:cxnLst/>
                <a:rect l="l" t="t" r="r" b="b"/>
                <a:pathLst>
                  <a:path w="176612" h="110680" extrusionOk="0">
                    <a:moveTo>
                      <a:pt x="89535" y="17717"/>
                    </a:moveTo>
                    <a:cubicBezTo>
                      <a:pt x="87201" y="17678"/>
                      <a:pt x="84877" y="17869"/>
                      <a:pt x="82582" y="18288"/>
                    </a:cubicBezTo>
                    <a:cubicBezTo>
                      <a:pt x="79438" y="18288"/>
                      <a:pt x="75914" y="19336"/>
                      <a:pt x="72104" y="20193"/>
                    </a:cubicBezTo>
                    <a:cubicBezTo>
                      <a:pt x="68294" y="21050"/>
                      <a:pt x="64199" y="22003"/>
                      <a:pt x="60008" y="23241"/>
                    </a:cubicBezTo>
                    <a:cubicBezTo>
                      <a:pt x="55921" y="24451"/>
                      <a:pt x="51940" y="25975"/>
                      <a:pt x="48101" y="27813"/>
                    </a:cubicBezTo>
                    <a:lnTo>
                      <a:pt x="78581" y="45339"/>
                    </a:lnTo>
                    <a:lnTo>
                      <a:pt x="84011" y="43434"/>
                    </a:lnTo>
                    <a:cubicBezTo>
                      <a:pt x="91821" y="40862"/>
                      <a:pt x="99060" y="38672"/>
                      <a:pt x="105918" y="36862"/>
                    </a:cubicBezTo>
                    <a:cubicBezTo>
                      <a:pt x="112366" y="35138"/>
                      <a:pt x="118967" y="34052"/>
                      <a:pt x="125635" y="33623"/>
                    </a:cubicBezTo>
                    <a:cubicBezTo>
                      <a:pt x="131731" y="33214"/>
                      <a:pt x="137846" y="33633"/>
                      <a:pt x="143828" y="34862"/>
                    </a:cubicBezTo>
                    <a:cubicBezTo>
                      <a:pt x="149933" y="36157"/>
                      <a:pt x="155791" y="38443"/>
                      <a:pt x="161163" y="41624"/>
                    </a:cubicBezTo>
                    <a:cubicBezTo>
                      <a:pt x="166421" y="44291"/>
                      <a:pt x="170917" y="48254"/>
                      <a:pt x="174212" y="53150"/>
                    </a:cubicBezTo>
                    <a:cubicBezTo>
                      <a:pt x="176432" y="56693"/>
                      <a:pt x="177146" y="60979"/>
                      <a:pt x="176213" y="65056"/>
                    </a:cubicBezTo>
                    <a:cubicBezTo>
                      <a:pt x="174850" y="69494"/>
                      <a:pt x="172393" y="73524"/>
                      <a:pt x="169069" y="76772"/>
                    </a:cubicBezTo>
                    <a:cubicBezTo>
                      <a:pt x="164897" y="80972"/>
                      <a:pt x="160230" y="84649"/>
                      <a:pt x="155162" y="87725"/>
                    </a:cubicBezTo>
                    <a:lnTo>
                      <a:pt x="174212" y="98965"/>
                    </a:lnTo>
                    <a:lnTo>
                      <a:pt x="163639" y="105061"/>
                    </a:lnTo>
                    <a:lnTo>
                      <a:pt x="144113" y="93726"/>
                    </a:lnTo>
                    <a:cubicBezTo>
                      <a:pt x="134969" y="98308"/>
                      <a:pt x="125397" y="101975"/>
                      <a:pt x="115538" y="104680"/>
                    </a:cubicBezTo>
                    <a:cubicBezTo>
                      <a:pt x="105070" y="107613"/>
                      <a:pt x="94355" y="109623"/>
                      <a:pt x="83534" y="110681"/>
                    </a:cubicBezTo>
                    <a:lnTo>
                      <a:pt x="73342" y="92392"/>
                    </a:lnTo>
                    <a:cubicBezTo>
                      <a:pt x="76181" y="92336"/>
                      <a:pt x="79010" y="92107"/>
                      <a:pt x="81820" y="91726"/>
                    </a:cubicBezTo>
                    <a:cubicBezTo>
                      <a:pt x="86116" y="91250"/>
                      <a:pt x="90373" y="90516"/>
                      <a:pt x="94583" y="89535"/>
                    </a:cubicBezTo>
                    <a:cubicBezTo>
                      <a:pt x="99346" y="88583"/>
                      <a:pt x="104108" y="87249"/>
                      <a:pt x="109442" y="85725"/>
                    </a:cubicBezTo>
                    <a:cubicBezTo>
                      <a:pt x="114557" y="84258"/>
                      <a:pt x="119558" y="82410"/>
                      <a:pt x="124396" y="80200"/>
                    </a:cubicBezTo>
                    <a:lnTo>
                      <a:pt x="94107" y="62770"/>
                    </a:lnTo>
                    <a:lnTo>
                      <a:pt x="90107" y="64103"/>
                    </a:lnTo>
                    <a:lnTo>
                      <a:pt x="86011" y="65342"/>
                    </a:lnTo>
                    <a:cubicBezTo>
                      <a:pt x="79134" y="67665"/>
                      <a:pt x="72133" y="69637"/>
                      <a:pt x="65056" y="71247"/>
                    </a:cubicBezTo>
                    <a:cubicBezTo>
                      <a:pt x="59179" y="72647"/>
                      <a:pt x="53188" y="73447"/>
                      <a:pt x="47149" y="73628"/>
                    </a:cubicBezTo>
                    <a:cubicBezTo>
                      <a:pt x="41872" y="73838"/>
                      <a:pt x="36586" y="73362"/>
                      <a:pt x="31433" y="72200"/>
                    </a:cubicBezTo>
                    <a:cubicBezTo>
                      <a:pt x="26308" y="70971"/>
                      <a:pt x="21393" y="68980"/>
                      <a:pt x="16859" y="66294"/>
                    </a:cubicBezTo>
                    <a:cubicBezTo>
                      <a:pt x="11859" y="63694"/>
                      <a:pt x="7525" y="59979"/>
                      <a:pt x="4191" y="55435"/>
                    </a:cubicBezTo>
                    <a:cubicBezTo>
                      <a:pt x="1695" y="52054"/>
                      <a:pt x="448" y="47911"/>
                      <a:pt x="667" y="43720"/>
                    </a:cubicBezTo>
                    <a:cubicBezTo>
                      <a:pt x="1181" y="39348"/>
                      <a:pt x="2934" y="35223"/>
                      <a:pt x="5715" y="31813"/>
                    </a:cubicBezTo>
                    <a:cubicBezTo>
                      <a:pt x="9220" y="27489"/>
                      <a:pt x="13364" y="23736"/>
                      <a:pt x="18002" y="20669"/>
                    </a:cubicBezTo>
                    <a:lnTo>
                      <a:pt x="0" y="10001"/>
                    </a:lnTo>
                    <a:lnTo>
                      <a:pt x="10573" y="3905"/>
                    </a:lnTo>
                    <a:lnTo>
                      <a:pt x="28384" y="14192"/>
                    </a:lnTo>
                    <a:cubicBezTo>
                      <a:pt x="36719" y="10087"/>
                      <a:pt x="45463" y="6896"/>
                      <a:pt x="54483" y="4667"/>
                    </a:cubicBezTo>
                    <a:cubicBezTo>
                      <a:pt x="63055" y="2486"/>
                      <a:pt x="71780" y="924"/>
                      <a:pt x="80582" y="0"/>
                    </a:cubicBezTo>
                    <a:close/>
                    <a:moveTo>
                      <a:pt x="38100" y="49625"/>
                    </a:moveTo>
                    <a:cubicBezTo>
                      <a:pt x="42110" y="51921"/>
                      <a:pt x="46739" y="52911"/>
                      <a:pt x="51340" y="52483"/>
                    </a:cubicBezTo>
                    <a:cubicBezTo>
                      <a:pt x="57502" y="51768"/>
                      <a:pt x="63570" y="50397"/>
                      <a:pt x="69437" y="48387"/>
                    </a:cubicBezTo>
                    <a:lnTo>
                      <a:pt x="40862" y="31909"/>
                    </a:lnTo>
                    <a:cubicBezTo>
                      <a:pt x="30194" y="38767"/>
                      <a:pt x="29270" y="44672"/>
                      <a:pt x="38100" y="49625"/>
                    </a:cubicBezTo>
                    <a:close/>
                    <a:moveTo>
                      <a:pt x="138113" y="58007"/>
                    </a:moveTo>
                    <a:cubicBezTo>
                      <a:pt x="133760" y="55607"/>
                      <a:pt x="128740" y="54702"/>
                      <a:pt x="123825" y="55435"/>
                    </a:cubicBezTo>
                    <a:cubicBezTo>
                      <a:pt x="117072" y="56312"/>
                      <a:pt x="110414" y="57779"/>
                      <a:pt x="103918" y="59817"/>
                    </a:cubicBezTo>
                    <a:lnTo>
                      <a:pt x="132493" y="76200"/>
                    </a:lnTo>
                    <a:cubicBezTo>
                      <a:pt x="144018" y="68771"/>
                      <a:pt x="145923" y="62675"/>
                      <a:pt x="137732" y="5762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8" name="Google Shape;4019;p48"/>
            <p:cNvSpPr/>
            <p:nvPr/>
          </p:nvSpPr>
          <p:spPr>
            <a:xfrm>
              <a:off x="5771792" y="3977849"/>
              <a:ext cx="617525" cy="382903"/>
            </a:xfrm>
            <a:custGeom>
              <a:avLst/>
              <a:gdLst/>
              <a:ahLst/>
              <a:cxnLst/>
              <a:rect l="l" t="t" r="r" b="b"/>
              <a:pathLst>
                <a:path w="617525" h="382903" extrusionOk="0">
                  <a:moveTo>
                    <a:pt x="570840" y="378738"/>
                  </a:moveTo>
                  <a:lnTo>
                    <a:pt x="15532" y="58221"/>
                  </a:lnTo>
                  <a:cubicBezTo>
                    <a:pt x="616" y="49544"/>
                    <a:pt x="-4432" y="30418"/>
                    <a:pt x="4245" y="15502"/>
                  </a:cubicBezTo>
                  <a:cubicBezTo>
                    <a:pt x="6960" y="10825"/>
                    <a:pt x="10856" y="6939"/>
                    <a:pt x="15532" y="4215"/>
                  </a:cubicBezTo>
                  <a:lnTo>
                    <a:pt x="15532" y="4215"/>
                  </a:lnTo>
                  <a:cubicBezTo>
                    <a:pt x="25191" y="-1405"/>
                    <a:pt x="37116" y="-1405"/>
                    <a:pt x="46774" y="4215"/>
                  </a:cubicBezTo>
                  <a:lnTo>
                    <a:pt x="601987" y="324731"/>
                  </a:lnTo>
                  <a:cubicBezTo>
                    <a:pt x="616903" y="333408"/>
                    <a:pt x="621960" y="352525"/>
                    <a:pt x="613283" y="367441"/>
                  </a:cubicBezTo>
                  <a:cubicBezTo>
                    <a:pt x="609873" y="373318"/>
                    <a:pt x="604634" y="377918"/>
                    <a:pt x="598367" y="380547"/>
                  </a:cubicBezTo>
                  <a:lnTo>
                    <a:pt x="598367" y="380547"/>
                  </a:lnTo>
                  <a:cubicBezTo>
                    <a:pt x="589404" y="384234"/>
                    <a:pt x="579241" y="383567"/>
                    <a:pt x="570840" y="3787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4020;p48"/>
            <p:cNvSpPr/>
            <p:nvPr/>
          </p:nvSpPr>
          <p:spPr>
            <a:xfrm>
              <a:off x="5742557" y="3281451"/>
              <a:ext cx="721042" cy="930362"/>
            </a:xfrm>
            <a:custGeom>
              <a:avLst/>
              <a:gdLst/>
              <a:ahLst/>
              <a:cxnLst/>
              <a:rect l="l" t="t" r="r" b="b"/>
              <a:pathLst>
                <a:path w="721042" h="930362" extrusionOk="0">
                  <a:moveTo>
                    <a:pt x="360331" y="881302"/>
                  </a:moveTo>
                  <a:cubicBezTo>
                    <a:pt x="161639" y="766526"/>
                    <a:pt x="0" y="486586"/>
                    <a:pt x="0" y="257129"/>
                  </a:cubicBezTo>
                  <a:cubicBezTo>
                    <a:pt x="0" y="27671"/>
                    <a:pt x="161925" y="-65674"/>
                    <a:pt x="360331" y="49103"/>
                  </a:cubicBezTo>
                  <a:cubicBezTo>
                    <a:pt x="558737" y="163879"/>
                    <a:pt x="721043" y="443819"/>
                    <a:pt x="721043" y="673276"/>
                  </a:cubicBezTo>
                  <a:cubicBezTo>
                    <a:pt x="721043" y="902733"/>
                    <a:pt x="559118" y="995983"/>
                    <a:pt x="360331" y="881302"/>
                  </a:cubicBezTo>
                  <a:close/>
                  <a:moveTo>
                    <a:pt x="360331" y="123588"/>
                  </a:moveTo>
                  <a:cubicBezTo>
                    <a:pt x="197263" y="29386"/>
                    <a:pt x="64484" y="105967"/>
                    <a:pt x="64484" y="294371"/>
                  </a:cubicBezTo>
                  <a:cubicBezTo>
                    <a:pt x="64484" y="482776"/>
                    <a:pt x="197168" y="712424"/>
                    <a:pt x="360331" y="806817"/>
                  </a:cubicBezTo>
                  <a:cubicBezTo>
                    <a:pt x="523494" y="901209"/>
                    <a:pt x="656273" y="824342"/>
                    <a:pt x="656273" y="636224"/>
                  </a:cubicBezTo>
                  <a:cubicBezTo>
                    <a:pt x="656273" y="448105"/>
                    <a:pt x="523494" y="217695"/>
                    <a:pt x="360331" y="12358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4021;p48"/>
            <p:cNvSpPr/>
            <p:nvPr/>
          </p:nvSpPr>
          <p:spPr>
            <a:xfrm>
              <a:off x="5798755" y="3297121"/>
              <a:ext cx="66103" cy="45243"/>
            </a:xfrm>
            <a:custGeom>
              <a:avLst/>
              <a:gdLst/>
              <a:ahLst/>
              <a:cxnLst/>
              <a:rect l="l" t="t" r="r" b="b"/>
              <a:pathLst>
                <a:path w="66103" h="45243" extrusionOk="0">
                  <a:moveTo>
                    <a:pt x="0" y="36004"/>
                  </a:moveTo>
                  <a:lnTo>
                    <a:pt x="66104" y="0"/>
                  </a:lnTo>
                  <a:lnTo>
                    <a:pt x="56197" y="45244"/>
                  </a:lnTo>
                  <a:lnTo>
                    <a:pt x="0" y="36004"/>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4022;p48"/>
            <p:cNvSpPr/>
            <p:nvPr/>
          </p:nvSpPr>
          <p:spPr>
            <a:xfrm>
              <a:off x="6296341" y="4172183"/>
              <a:ext cx="72199" cy="48958"/>
            </a:xfrm>
            <a:custGeom>
              <a:avLst/>
              <a:gdLst/>
              <a:ahLst/>
              <a:cxnLst/>
              <a:rect l="l" t="t" r="r" b="b"/>
              <a:pathLst>
                <a:path w="72199" h="48958" extrusionOk="0">
                  <a:moveTo>
                    <a:pt x="0" y="48958"/>
                  </a:moveTo>
                  <a:cubicBezTo>
                    <a:pt x="1619" y="48196"/>
                    <a:pt x="72199" y="8763"/>
                    <a:pt x="72199" y="8763"/>
                  </a:cubicBezTo>
                  <a:lnTo>
                    <a:pt x="17621" y="0"/>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4023;p48"/>
            <p:cNvSpPr/>
            <p:nvPr/>
          </p:nvSpPr>
          <p:spPr>
            <a:xfrm rot="-1801764">
              <a:off x="5788987" y="3308087"/>
              <a:ext cx="535400" cy="927291"/>
            </a:xfrm>
            <a:custGeom>
              <a:avLst/>
              <a:gdLst/>
              <a:ahLst/>
              <a:cxnLst/>
              <a:rect l="l" t="t" r="r" b="b"/>
              <a:pathLst>
                <a:path w="535876" h="928115" extrusionOk="0">
                  <a:moveTo>
                    <a:pt x="535876" y="464058"/>
                  </a:moveTo>
                  <a:cubicBezTo>
                    <a:pt x="535876" y="720350"/>
                    <a:pt x="415916" y="928116"/>
                    <a:pt x="267938" y="928116"/>
                  </a:cubicBezTo>
                  <a:cubicBezTo>
                    <a:pt x="119960" y="928116"/>
                    <a:pt x="0" y="720350"/>
                    <a:pt x="0" y="464058"/>
                  </a:cubicBezTo>
                  <a:cubicBezTo>
                    <a:pt x="0" y="207766"/>
                    <a:pt x="119960" y="0"/>
                    <a:pt x="267938" y="0"/>
                  </a:cubicBezTo>
                  <a:cubicBezTo>
                    <a:pt x="415916" y="0"/>
                    <a:pt x="535876" y="207766"/>
                    <a:pt x="535876" y="46405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4024;p48"/>
            <p:cNvSpPr/>
            <p:nvPr/>
          </p:nvSpPr>
          <p:spPr>
            <a:xfrm>
              <a:off x="5696551" y="3306978"/>
              <a:ext cx="720756" cy="930362"/>
            </a:xfrm>
            <a:custGeom>
              <a:avLst/>
              <a:gdLst/>
              <a:ahLst/>
              <a:cxnLst/>
              <a:rect l="l" t="t" r="r" b="b"/>
              <a:pathLst>
                <a:path w="720756" h="930362" extrusionOk="0">
                  <a:moveTo>
                    <a:pt x="360426" y="881302"/>
                  </a:moveTo>
                  <a:cubicBezTo>
                    <a:pt x="161735" y="766526"/>
                    <a:pt x="0" y="486586"/>
                    <a:pt x="0" y="257129"/>
                  </a:cubicBezTo>
                  <a:cubicBezTo>
                    <a:pt x="0" y="27671"/>
                    <a:pt x="161925" y="-65674"/>
                    <a:pt x="360426" y="49103"/>
                  </a:cubicBezTo>
                  <a:cubicBezTo>
                    <a:pt x="558927" y="163879"/>
                    <a:pt x="720757" y="443819"/>
                    <a:pt x="720757" y="673276"/>
                  </a:cubicBezTo>
                  <a:cubicBezTo>
                    <a:pt x="720757" y="902733"/>
                    <a:pt x="559118" y="995983"/>
                    <a:pt x="360426" y="881302"/>
                  </a:cubicBezTo>
                  <a:close/>
                  <a:moveTo>
                    <a:pt x="360426" y="123588"/>
                  </a:moveTo>
                  <a:cubicBezTo>
                    <a:pt x="197263" y="29386"/>
                    <a:pt x="64579" y="105967"/>
                    <a:pt x="64579" y="294371"/>
                  </a:cubicBezTo>
                  <a:cubicBezTo>
                    <a:pt x="64579" y="482776"/>
                    <a:pt x="197263" y="712614"/>
                    <a:pt x="360426" y="806816"/>
                  </a:cubicBezTo>
                  <a:cubicBezTo>
                    <a:pt x="523589" y="901019"/>
                    <a:pt x="656272" y="824342"/>
                    <a:pt x="656272" y="636033"/>
                  </a:cubicBezTo>
                  <a:cubicBezTo>
                    <a:pt x="656272" y="447724"/>
                    <a:pt x="523589" y="217695"/>
                    <a:pt x="360426" y="12358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4025;p48"/>
            <p:cNvSpPr/>
            <p:nvPr/>
          </p:nvSpPr>
          <p:spPr>
            <a:xfrm>
              <a:off x="5833711" y="3483953"/>
              <a:ext cx="446532" cy="576393"/>
            </a:xfrm>
            <a:custGeom>
              <a:avLst/>
              <a:gdLst/>
              <a:ahLst/>
              <a:cxnLst/>
              <a:rect l="l" t="t" r="r" b="b"/>
              <a:pathLst>
                <a:path w="446532" h="576393" extrusionOk="0">
                  <a:moveTo>
                    <a:pt x="223266" y="546022"/>
                  </a:moveTo>
                  <a:cubicBezTo>
                    <a:pt x="100108" y="474870"/>
                    <a:pt x="0" y="301420"/>
                    <a:pt x="0" y="159307"/>
                  </a:cubicBezTo>
                  <a:cubicBezTo>
                    <a:pt x="0" y="17194"/>
                    <a:pt x="100108" y="-40718"/>
                    <a:pt x="223266" y="30433"/>
                  </a:cubicBezTo>
                  <a:cubicBezTo>
                    <a:pt x="346424" y="101585"/>
                    <a:pt x="446532" y="274940"/>
                    <a:pt x="446532" y="417053"/>
                  </a:cubicBezTo>
                  <a:cubicBezTo>
                    <a:pt x="446532" y="559166"/>
                    <a:pt x="346329" y="617078"/>
                    <a:pt x="223266" y="546022"/>
                  </a:cubicBezTo>
                  <a:close/>
                  <a:moveTo>
                    <a:pt x="223266" y="104919"/>
                  </a:moveTo>
                  <a:cubicBezTo>
                    <a:pt x="135731" y="54341"/>
                    <a:pt x="64484" y="95394"/>
                    <a:pt x="64484" y="196549"/>
                  </a:cubicBezTo>
                  <a:cubicBezTo>
                    <a:pt x="64484" y="297705"/>
                    <a:pt x="135731" y="420958"/>
                    <a:pt x="223266" y="471536"/>
                  </a:cubicBezTo>
                  <a:cubicBezTo>
                    <a:pt x="310801" y="522114"/>
                    <a:pt x="382238" y="481347"/>
                    <a:pt x="382238" y="379810"/>
                  </a:cubicBezTo>
                  <a:cubicBezTo>
                    <a:pt x="382238" y="278274"/>
                    <a:pt x="310801" y="155401"/>
                    <a:pt x="223266" y="1049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4026;p48"/>
            <p:cNvSpPr/>
            <p:nvPr/>
          </p:nvSpPr>
          <p:spPr>
            <a:xfrm>
              <a:off x="5968681" y="3658196"/>
              <a:ext cx="176593" cy="227948"/>
            </a:xfrm>
            <a:custGeom>
              <a:avLst/>
              <a:gdLst/>
              <a:ahLst/>
              <a:cxnLst/>
              <a:rect l="l" t="t" r="r" b="b"/>
              <a:pathLst>
                <a:path w="176593" h="227948" extrusionOk="0">
                  <a:moveTo>
                    <a:pt x="88297" y="215949"/>
                  </a:moveTo>
                  <a:cubicBezTo>
                    <a:pt x="39624" y="187374"/>
                    <a:pt x="0" y="119175"/>
                    <a:pt x="0" y="62978"/>
                  </a:cubicBezTo>
                  <a:cubicBezTo>
                    <a:pt x="0" y="6780"/>
                    <a:pt x="39624" y="-16080"/>
                    <a:pt x="88297" y="12019"/>
                  </a:cubicBezTo>
                  <a:cubicBezTo>
                    <a:pt x="136970" y="40118"/>
                    <a:pt x="176593" y="108698"/>
                    <a:pt x="176593" y="164895"/>
                  </a:cubicBezTo>
                  <a:cubicBezTo>
                    <a:pt x="176593" y="221093"/>
                    <a:pt x="136970" y="244048"/>
                    <a:pt x="88297" y="215949"/>
                  </a:cubicBezTo>
                  <a:close/>
                  <a:moveTo>
                    <a:pt x="88297" y="86504"/>
                  </a:moveTo>
                  <a:cubicBezTo>
                    <a:pt x="75152" y="78884"/>
                    <a:pt x="64484" y="85076"/>
                    <a:pt x="64484" y="100220"/>
                  </a:cubicBezTo>
                  <a:cubicBezTo>
                    <a:pt x="65418" y="116975"/>
                    <a:pt x="74257" y="132281"/>
                    <a:pt x="88297" y="141463"/>
                  </a:cubicBezTo>
                  <a:cubicBezTo>
                    <a:pt x="101441" y="148988"/>
                    <a:pt x="112109" y="142892"/>
                    <a:pt x="112109" y="127652"/>
                  </a:cubicBezTo>
                  <a:cubicBezTo>
                    <a:pt x="111195" y="110917"/>
                    <a:pt x="102346" y="95629"/>
                    <a:pt x="88297" y="865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4027;p48"/>
            <p:cNvSpPr/>
            <p:nvPr/>
          </p:nvSpPr>
          <p:spPr>
            <a:xfrm>
              <a:off x="5409944" y="4076361"/>
              <a:ext cx="107251" cy="45529"/>
            </a:xfrm>
            <a:custGeom>
              <a:avLst/>
              <a:gdLst/>
              <a:ahLst/>
              <a:cxnLst/>
              <a:rect l="l" t="t" r="r" b="b"/>
              <a:pathLst>
                <a:path w="107251" h="45529" extrusionOk="0">
                  <a:moveTo>
                    <a:pt x="33052" y="45148"/>
                  </a:moveTo>
                  <a:lnTo>
                    <a:pt x="0" y="45529"/>
                  </a:lnTo>
                  <a:lnTo>
                    <a:pt x="107252" y="0"/>
                  </a:lnTo>
                  <a:lnTo>
                    <a:pt x="45053" y="38671"/>
                  </a:lnTo>
                  <a:lnTo>
                    <a:pt x="33052" y="45148"/>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4028;p48"/>
            <p:cNvSpPr/>
            <p:nvPr/>
          </p:nvSpPr>
          <p:spPr>
            <a:xfrm rot="-1801764">
              <a:off x="5444439" y="4114607"/>
              <a:ext cx="13703" cy="23791"/>
            </a:xfrm>
            <a:custGeom>
              <a:avLst/>
              <a:gdLst/>
              <a:ahLst/>
              <a:cxnLst/>
              <a:rect l="l" t="t" r="r" b="b"/>
              <a:pathLst>
                <a:path w="13715" h="23812" extrusionOk="0">
                  <a:moveTo>
                    <a:pt x="13716" y="11906"/>
                  </a:moveTo>
                  <a:cubicBezTo>
                    <a:pt x="13716" y="18482"/>
                    <a:pt x="10646" y="23813"/>
                    <a:pt x="6858" y="23813"/>
                  </a:cubicBezTo>
                  <a:cubicBezTo>
                    <a:pt x="3071" y="23813"/>
                    <a:pt x="0" y="18482"/>
                    <a:pt x="0" y="11906"/>
                  </a:cubicBezTo>
                  <a:cubicBezTo>
                    <a:pt x="0" y="5331"/>
                    <a:pt x="3071" y="0"/>
                    <a:pt x="6858" y="0"/>
                  </a:cubicBezTo>
                  <a:cubicBezTo>
                    <a:pt x="10646" y="0"/>
                    <a:pt x="13716" y="5331"/>
                    <a:pt x="13716" y="1190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4029;p48"/>
            <p:cNvSpPr/>
            <p:nvPr/>
          </p:nvSpPr>
          <p:spPr>
            <a:xfrm rot="-1801764">
              <a:off x="6051614" y="3763417"/>
              <a:ext cx="13703" cy="23791"/>
            </a:xfrm>
            <a:custGeom>
              <a:avLst/>
              <a:gdLst/>
              <a:ahLst/>
              <a:cxnLst/>
              <a:rect l="l" t="t" r="r" b="b"/>
              <a:pathLst>
                <a:path w="13715" h="23812" extrusionOk="0">
                  <a:moveTo>
                    <a:pt x="13716" y="11906"/>
                  </a:moveTo>
                  <a:cubicBezTo>
                    <a:pt x="13716" y="18482"/>
                    <a:pt x="10646" y="23813"/>
                    <a:pt x="6858" y="23813"/>
                  </a:cubicBezTo>
                  <a:cubicBezTo>
                    <a:pt x="3070" y="23813"/>
                    <a:pt x="0" y="18482"/>
                    <a:pt x="0" y="11906"/>
                  </a:cubicBezTo>
                  <a:cubicBezTo>
                    <a:pt x="0" y="5331"/>
                    <a:pt x="3070" y="0"/>
                    <a:pt x="6858" y="0"/>
                  </a:cubicBezTo>
                  <a:cubicBezTo>
                    <a:pt x="10646" y="0"/>
                    <a:pt x="13716" y="5331"/>
                    <a:pt x="13716" y="11906"/>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4030;p48"/>
            <p:cNvSpPr/>
            <p:nvPr/>
          </p:nvSpPr>
          <p:spPr>
            <a:xfrm>
              <a:off x="5457664" y="4081409"/>
              <a:ext cx="86296" cy="87915"/>
            </a:xfrm>
            <a:custGeom>
              <a:avLst/>
              <a:gdLst/>
              <a:ahLst/>
              <a:cxnLst/>
              <a:rect l="l" t="t" r="r" b="b"/>
              <a:pathLst>
                <a:path w="86296" h="87915" extrusionOk="0">
                  <a:moveTo>
                    <a:pt x="7906" y="87916"/>
                  </a:moveTo>
                  <a:lnTo>
                    <a:pt x="0" y="55054"/>
                  </a:lnTo>
                  <a:lnTo>
                    <a:pt x="86296" y="0"/>
                  </a:lnTo>
                  <a:lnTo>
                    <a:pt x="82582" y="7811"/>
                  </a:lnTo>
                  <a:lnTo>
                    <a:pt x="7906" y="87916"/>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4031;p48"/>
            <p:cNvSpPr/>
            <p:nvPr/>
          </p:nvSpPr>
          <p:spPr>
            <a:xfrm>
              <a:off x="5445377" y="3764798"/>
              <a:ext cx="619125" cy="371951"/>
            </a:xfrm>
            <a:custGeom>
              <a:avLst/>
              <a:gdLst/>
              <a:ahLst/>
              <a:cxnLst/>
              <a:rect l="l" t="t" r="r" b="b"/>
              <a:pathLst>
                <a:path w="619125" h="371951" extrusionOk="0">
                  <a:moveTo>
                    <a:pt x="12287" y="371951"/>
                  </a:moveTo>
                  <a:cubicBezTo>
                    <a:pt x="13049" y="371284"/>
                    <a:pt x="619125" y="20955"/>
                    <a:pt x="619125" y="20955"/>
                  </a:cubicBezTo>
                  <a:lnTo>
                    <a:pt x="607981" y="0"/>
                  </a:lnTo>
                  <a:lnTo>
                    <a:pt x="0" y="351282"/>
                  </a:ln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4032;p48"/>
            <p:cNvSpPr/>
            <p:nvPr/>
          </p:nvSpPr>
          <p:spPr>
            <a:xfrm>
              <a:off x="4826180" y="148719"/>
              <a:ext cx="204333" cy="298673"/>
            </a:xfrm>
            <a:custGeom>
              <a:avLst/>
              <a:gdLst/>
              <a:ahLst/>
              <a:cxnLst/>
              <a:rect l="l" t="t" r="r" b="b"/>
              <a:pathLst>
                <a:path w="204333" h="298673" extrusionOk="0">
                  <a:moveTo>
                    <a:pt x="72081" y="9724"/>
                  </a:moveTo>
                  <a:cubicBezTo>
                    <a:pt x="80177" y="-2944"/>
                    <a:pt x="141994" y="-11898"/>
                    <a:pt x="162663" y="40680"/>
                  </a:cubicBezTo>
                  <a:cubicBezTo>
                    <a:pt x="170474" y="60683"/>
                    <a:pt x="169235" y="111642"/>
                    <a:pt x="175713" y="143646"/>
                  </a:cubicBezTo>
                  <a:cubicBezTo>
                    <a:pt x="182190" y="175650"/>
                    <a:pt x="197430" y="193842"/>
                    <a:pt x="202954" y="219846"/>
                  </a:cubicBezTo>
                  <a:cubicBezTo>
                    <a:pt x="208479" y="245849"/>
                    <a:pt x="199525" y="289378"/>
                    <a:pt x="136851" y="297093"/>
                  </a:cubicBezTo>
                  <a:cubicBezTo>
                    <a:pt x="74176" y="304809"/>
                    <a:pt x="26075" y="282806"/>
                    <a:pt x="11216" y="262803"/>
                  </a:cubicBezTo>
                  <a:cubicBezTo>
                    <a:pt x="-3643" y="242801"/>
                    <a:pt x="-3834" y="200415"/>
                    <a:pt x="11216" y="177650"/>
                  </a:cubicBezTo>
                  <a:cubicBezTo>
                    <a:pt x="26265" y="154885"/>
                    <a:pt x="38267" y="136311"/>
                    <a:pt x="37886" y="1065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4033;p48"/>
            <p:cNvSpPr/>
            <p:nvPr/>
          </p:nvSpPr>
          <p:spPr>
            <a:xfrm>
              <a:off x="4841878" y="145922"/>
              <a:ext cx="97721" cy="120542"/>
            </a:xfrm>
            <a:custGeom>
              <a:avLst/>
              <a:gdLst/>
              <a:ahLst/>
              <a:cxnLst/>
              <a:rect l="l" t="t" r="r" b="b"/>
              <a:pathLst>
                <a:path w="97721" h="120542" extrusionOk="0">
                  <a:moveTo>
                    <a:pt x="97722" y="3472"/>
                  </a:moveTo>
                  <a:cubicBezTo>
                    <a:pt x="97722" y="3472"/>
                    <a:pt x="50573" y="-9672"/>
                    <a:pt x="22189" y="15188"/>
                  </a:cubicBezTo>
                  <a:cubicBezTo>
                    <a:pt x="3234" y="32836"/>
                    <a:pt x="-4367" y="59548"/>
                    <a:pt x="2472" y="84530"/>
                  </a:cubicBezTo>
                  <a:cubicBezTo>
                    <a:pt x="6187" y="99294"/>
                    <a:pt x="13807" y="119392"/>
                    <a:pt x="25522" y="120535"/>
                  </a:cubicBezTo>
                  <a:cubicBezTo>
                    <a:pt x="37238" y="121678"/>
                    <a:pt x="97722" y="3472"/>
                    <a:pt x="97722" y="347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4034;p48"/>
            <p:cNvSpPr/>
            <p:nvPr/>
          </p:nvSpPr>
          <p:spPr>
            <a:xfrm>
              <a:off x="4860888" y="276839"/>
              <a:ext cx="120648" cy="135031"/>
            </a:xfrm>
            <a:custGeom>
              <a:avLst/>
              <a:gdLst/>
              <a:ahLst/>
              <a:cxnLst/>
              <a:rect l="l" t="t" r="r" b="b"/>
              <a:pathLst>
                <a:path w="120648" h="135031" extrusionOk="0">
                  <a:moveTo>
                    <a:pt x="96238" y="0"/>
                  </a:moveTo>
                  <a:cubicBezTo>
                    <a:pt x="96238" y="0"/>
                    <a:pt x="93095" y="52102"/>
                    <a:pt x="94047" y="56007"/>
                  </a:cubicBezTo>
                  <a:cubicBezTo>
                    <a:pt x="95000" y="59912"/>
                    <a:pt x="114526" y="63532"/>
                    <a:pt x="120050" y="68104"/>
                  </a:cubicBezTo>
                  <a:cubicBezTo>
                    <a:pt x="125575" y="72676"/>
                    <a:pt x="91475" y="125254"/>
                    <a:pt x="74521" y="133255"/>
                  </a:cubicBezTo>
                  <a:cubicBezTo>
                    <a:pt x="57566" y="141256"/>
                    <a:pt x="4036" y="121158"/>
                    <a:pt x="416" y="94679"/>
                  </a:cubicBezTo>
                  <a:cubicBezTo>
                    <a:pt x="-3013" y="70294"/>
                    <a:pt x="15656" y="51340"/>
                    <a:pt x="22800" y="44672"/>
                  </a:cubicBezTo>
                  <a:cubicBezTo>
                    <a:pt x="27686" y="44416"/>
                    <a:pt x="32582" y="44416"/>
                    <a:pt x="37469" y="44672"/>
                  </a:cubicBezTo>
                  <a:lnTo>
                    <a:pt x="38992" y="19431"/>
                  </a:lnTo>
                  <a:cubicBezTo>
                    <a:pt x="62329" y="11811"/>
                    <a:pt x="96238" y="0"/>
                    <a:pt x="96238"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4035;p48"/>
            <p:cNvSpPr/>
            <p:nvPr/>
          </p:nvSpPr>
          <p:spPr>
            <a:xfrm>
              <a:off x="4654628" y="329607"/>
              <a:ext cx="228170" cy="325384"/>
            </a:xfrm>
            <a:custGeom>
              <a:avLst/>
              <a:gdLst/>
              <a:ahLst/>
              <a:cxnLst/>
              <a:rect l="l" t="t" r="r" b="b"/>
              <a:pathLst>
                <a:path w="228170" h="325384" extrusionOk="0">
                  <a:moveTo>
                    <a:pt x="149145" y="225743"/>
                  </a:moveTo>
                  <a:cubicBezTo>
                    <a:pt x="134400" y="246042"/>
                    <a:pt x="116931" y="264215"/>
                    <a:pt x="97234" y="279749"/>
                  </a:cubicBezTo>
                  <a:cubicBezTo>
                    <a:pt x="90976" y="286259"/>
                    <a:pt x="85061" y="293094"/>
                    <a:pt x="79517" y="300228"/>
                  </a:cubicBezTo>
                  <a:cubicBezTo>
                    <a:pt x="70211" y="310964"/>
                    <a:pt x="58162" y="318965"/>
                    <a:pt x="44656" y="323374"/>
                  </a:cubicBezTo>
                  <a:cubicBezTo>
                    <a:pt x="32845" y="326422"/>
                    <a:pt x="27892" y="325660"/>
                    <a:pt x="25606" y="323374"/>
                  </a:cubicBezTo>
                  <a:cubicBezTo>
                    <a:pt x="23320" y="321088"/>
                    <a:pt x="24558" y="317849"/>
                    <a:pt x="29606" y="315849"/>
                  </a:cubicBezTo>
                  <a:cubicBezTo>
                    <a:pt x="37969" y="313275"/>
                    <a:pt x="45741" y="309066"/>
                    <a:pt x="52466" y="303467"/>
                  </a:cubicBezTo>
                  <a:cubicBezTo>
                    <a:pt x="52466" y="303467"/>
                    <a:pt x="41512" y="308610"/>
                    <a:pt x="34654" y="310991"/>
                  </a:cubicBezTo>
                  <a:cubicBezTo>
                    <a:pt x="28511" y="313135"/>
                    <a:pt x="22100" y="314417"/>
                    <a:pt x="15604" y="314801"/>
                  </a:cubicBezTo>
                  <a:cubicBezTo>
                    <a:pt x="9127" y="314801"/>
                    <a:pt x="2365" y="307277"/>
                    <a:pt x="7508" y="305276"/>
                  </a:cubicBezTo>
                  <a:cubicBezTo>
                    <a:pt x="12652" y="303276"/>
                    <a:pt x="17033" y="302800"/>
                    <a:pt x="27415" y="299085"/>
                  </a:cubicBezTo>
                  <a:cubicBezTo>
                    <a:pt x="32778" y="297192"/>
                    <a:pt x="37874" y="294599"/>
                    <a:pt x="42560" y="291370"/>
                  </a:cubicBezTo>
                  <a:cubicBezTo>
                    <a:pt x="35512" y="293389"/>
                    <a:pt x="28311" y="294854"/>
                    <a:pt x="21034" y="295751"/>
                  </a:cubicBezTo>
                  <a:cubicBezTo>
                    <a:pt x="14985" y="296741"/>
                    <a:pt x="8784" y="296015"/>
                    <a:pt x="3127" y="293656"/>
                  </a:cubicBezTo>
                  <a:cubicBezTo>
                    <a:pt x="79" y="292418"/>
                    <a:pt x="-2493" y="286893"/>
                    <a:pt x="4270" y="285083"/>
                  </a:cubicBezTo>
                  <a:cubicBezTo>
                    <a:pt x="13099" y="284210"/>
                    <a:pt x="21777" y="282192"/>
                    <a:pt x="30082" y="279083"/>
                  </a:cubicBezTo>
                  <a:cubicBezTo>
                    <a:pt x="38083" y="275463"/>
                    <a:pt x="43036" y="271653"/>
                    <a:pt x="41322" y="270891"/>
                  </a:cubicBezTo>
                  <a:cubicBezTo>
                    <a:pt x="39607" y="270129"/>
                    <a:pt x="35035" y="272606"/>
                    <a:pt x="27034" y="272034"/>
                  </a:cubicBezTo>
                  <a:cubicBezTo>
                    <a:pt x="19033" y="271463"/>
                    <a:pt x="11604" y="266319"/>
                    <a:pt x="11699" y="262509"/>
                  </a:cubicBezTo>
                  <a:cubicBezTo>
                    <a:pt x="11794" y="258699"/>
                    <a:pt x="13414" y="260604"/>
                    <a:pt x="21224" y="259937"/>
                  </a:cubicBezTo>
                  <a:cubicBezTo>
                    <a:pt x="29616" y="257435"/>
                    <a:pt x="38179" y="255557"/>
                    <a:pt x="46846" y="254318"/>
                  </a:cubicBezTo>
                  <a:cubicBezTo>
                    <a:pt x="55209" y="254634"/>
                    <a:pt x="63563" y="253637"/>
                    <a:pt x="71611" y="251365"/>
                  </a:cubicBezTo>
                  <a:cubicBezTo>
                    <a:pt x="80184" y="248793"/>
                    <a:pt x="99139" y="225933"/>
                    <a:pt x="113807" y="204978"/>
                  </a:cubicBezTo>
                  <a:cubicBezTo>
                    <a:pt x="129685" y="181614"/>
                    <a:pt x="142249" y="156162"/>
                    <a:pt x="151145" y="129350"/>
                  </a:cubicBezTo>
                  <a:cubicBezTo>
                    <a:pt x="159908" y="100775"/>
                    <a:pt x="170195" y="46482"/>
                    <a:pt x="177815" y="27718"/>
                  </a:cubicBezTo>
                  <a:cubicBezTo>
                    <a:pt x="185435" y="8954"/>
                    <a:pt x="198103" y="381"/>
                    <a:pt x="210391" y="0"/>
                  </a:cubicBezTo>
                  <a:cubicBezTo>
                    <a:pt x="224773" y="0"/>
                    <a:pt x="230869" y="18479"/>
                    <a:pt x="227059" y="34766"/>
                  </a:cubicBezTo>
                  <a:cubicBezTo>
                    <a:pt x="220106" y="63818"/>
                    <a:pt x="188197" y="174117"/>
                    <a:pt x="149145" y="2257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4036;p48"/>
            <p:cNvSpPr/>
            <p:nvPr/>
          </p:nvSpPr>
          <p:spPr>
            <a:xfrm>
              <a:off x="4825802" y="321035"/>
              <a:ext cx="175746" cy="232044"/>
            </a:xfrm>
            <a:custGeom>
              <a:avLst/>
              <a:gdLst/>
              <a:ahLst/>
              <a:cxnLst/>
              <a:rect l="l" t="t" r="r" b="b"/>
              <a:pathLst>
                <a:path w="175746" h="232044" extrusionOk="0">
                  <a:moveTo>
                    <a:pt x="138467" y="16859"/>
                  </a:moveTo>
                  <a:cubicBezTo>
                    <a:pt x="153040" y="19049"/>
                    <a:pt x="169804" y="26955"/>
                    <a:pt x="172090" y="34956"/>
                  </a:cubicBezTo>
                  <a:cubicBezTo>
                    <a:pt x="178119" y="63828"/>
                    <a:pt x="176672" y="93761"/>
                    <a:pt x="167899" y="121919"/>
                  </a:cubicBezTo>
                  <a:cubicBezTo>
                    <a:pt x="155231" y="155447"/>
                    <a:pt x="140943" y="215931"/>
                    <a:pt x="133609" y="230409"/>
                  </a:cubicBezTo>
                  <a:cubicBezTo>
                    <a:pt x="95890" y="235669"/>
                    <a:pt x="57504" y="228158"/>
                    <a:pt x="24548" y="209073"/>
                  </a:cubicBezTo>
                  <a:cubicBezTo>
                    <a:pt x="24548" y="209073"/>
                    <a:pt x="21500" y="150780"/>
                    <a:pt x="21214" y="131540"/>
                  </a:cubicBezTo>
                  <a:cubicBezTo>
                    <a:pt x="-25840" y="90392"/>
                    <a:pt x="14451" y="39719"/>
                    <a:pt x="54361" y="285"/>
                  </a:cubicBezTo>
                  <a:cubicBezTo>
                    <a:pt x="59152" y="-95"/>
                    <a:pt x="63953" y="-95"/>
                    <a:pt x="68744" y="285"/>
                  </a:cubicBezTo>
                  <a:cubicBezTo>
                    <a:pt x="68744" y="285"/>
                    <a:pt x="33120" y="42481"/>
                    <a:pt x="57885" y="66389"/>
                  </a:cubicBezTo>
                  <a:cubicBezTo>
                    <a:pt x="110940" y="50196"/>
                    <a:pt x="121512" y="26288"/>
                    <a:pt x="138467"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4037;p48"/>
            <p:cNvSpPr/>
            <p:nvPr/>
          </p:nvSpPr>
          <p:spPr>
            <a:xfrm>
              <a:off x="4857002" y="155665"/>
              <a:ext cx="128729" cy="159467"/>
            </a:xfrm>
            <a:custGeom>
              <a:avLst/>
              <a:gdLst/>
              <a:ahLst/>
              <a:cxnLst/>
              <a:rect l="l" t="t" r="r" b="b"/>
              <a:pathLst>
                <a:path w="128729" h="159467" extrusionOk="0">
                  <a:moveTo>
                    <a:pt x="2778" y="56785"/>
                  </a:moveTo>
                  <a:lnTo>
                    <a:pt x="2778" y="56785"/>
                  </a:lnTo>
                  <a:cubicBezTo>
                    <a:pt x="8017" y="23352"/>
                    <a:pt x="32210" y="-1889"/>
                    <a:pt x="66691" y="111"/>
                  </a:cubicBezTo>
                  <a:cubicBezTo>
                    <a:pt x="103429" y="2671"/>
                    <a:pt x="131127" y="34525"/>
                    <a:pt x="128565" y="71260"/>
                  </a:cubicBezTo>
                  <a:cubicBezTo>
                    <a:pt x="127165" y="91407"/>
                    <a:pt x="116706" y="109833"/>
                    <a:pt x="100123" y="121364"/>
                  </a:cubicBezTo>
                  <a:cubicBezTo>
                    <a:pt x="98923" y="126444"/>
                    <a:pt x="97133" y="131367"/>
                    <a:pt x="94789" y="136033"/>
                  </a:cubicBezTo>
                  <a:cubicBezTo>
                    <a:pt x="82502" y="150320"/>
                    <a:pt x="50022" y="159274"/>
                    <a:pt x="39354" y="159464"/>
                  </a:cubicBezTo>
                  <a:cubicBezTo>
                    <a:pt x="28686" y="159655"/>
                    <a:pt x="22114" y="150892"/>
                    <a:pt x="13351" y="136509"/>
                  </a:cubicBezTo>
                  <a:cubicBezTo>
                    <a:pt x="-4747" y="106410"/>
                    <a:pt x="-175" y="73168"/>
                    <a:pt x="2778" y="567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4038;p48"/>
            <p:cNvSpPr/>
            <p:nvPr/>
          </p:nvSpPr>
          <p:spPr>
            <a:xfrm>
              <a:off x="4862352" y="154515"/>
              <a:ext cx="129836" cy="122323"/>
            </a:xfrm>
            <a:custGeom>
              <a:avLst/>
              <a:gdLst/>
              <a:ahLst/>
              <a:cxnLst/>
              <a:rect l="l" t="t" r="r" b="b"/>
              <a:pathLst>
                <a:path w="129836" h="122323" extrusionOk="0">
                  <a:moveTo>
                    <a:pt x="72104" y="1641"/>
                  </a:moveTo>
                  <a:cubicBezTo>
                    <a:pt x="96298" y="6404"/>
                    <a:pt x="116205" y="13167"/>
                    <a:pt x="122777" y="36979"/>
                  </a:cubicBezTo>
                  <a:cubicBezTo>
                    <a:pt x="127254" y="53362"/>
                    <a:pt x="133159" y="84604"/>
                    <a:pt x="127540" y="97749"/>
                  </a:cubicBezTo>
                  <a:lnTo>
                    <a:pt x="124111" y="107274"/>
                  </a:lnTo>
                  <a:lnTo>
                    <a:pt x="94774" y="122323"/>
                  </a:lnTo>
                  <a:cubicBezTo>
                    <a:pt x="94774" y="122323"/>
                    <a:pt x="81058" y="110988"/>
                    <a:pt x="85249" y="77556"/>
                  </a:cubicBezTo>
                  <a:cubicBezTo>
                    <a:pt x="85125" y="73028"/>
                    <a:pt x="83696" y="68632"/>
                    <a:pt x="81153" y="64887"/>
                  </a:cubicBezTo>
                  <a:cubicBezTo>
                    <a:pt x="79324" y="61752"/>
                    <a:pt x="78000" y="58343"/>
                    <a:pt x="77248" y="54791"/>
                  </a:cubicBezTo>
                  <a:cubicBezTo>
                    <a:pt x="73742" y="45761"/>
                    <a:pt x="66932" y="38404"/>
                    <a:pt x="58198" y="34217"/>
                  </a:cubicBezTo>
                  <a:cubicBezTo>
                    <a:pt x="39443" y="25914"/>
                    <a:pt x="17878" y="26938"/>
                    <a:pt x="0" y="36979"/>
                  </a:cubicBezTo>
                  <a:cubicBezTo>
                    <a:pt x="12630" y="9606"/>
                    <a:pt x="42729" y="-5148"/>
                    <a:pt x="72104" y="16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4039;p48"/>
            <p:cNvSpPr/>
            <p:nvPr/>
          </p:nvSpPr>
          <p:spPr>
            <a:xfrm>
              <a:off x="4706279" y="957495"/>
              <a:ext cx="102161" cy="77983"/>
            </a:xfrm>
            <a:custGeom>
              <a:avLst/>
              <a:gdLst/>
              <a:ahLst/>
              <a:cxnLst/>
              <a:rect l="l" t="t" r="r" b="b"/>
              <a:pathLst>
                <a:path w="102161" h="77983" extrusionOk="0">
                  <a:moveTo>
                    <a:pt x="94827" y="0"/>
                  </a:moveTo>
                  <a:cubicBezTo>
                    <a:pt x="82540" y="9525"/>
                    <a:pt x="63490" y="3048"/>
                    <a:pt x="62537" y="4000"/>
                  </a:cubicBezTo>
                  <a:cubicBezTo>
                    <a:pt x="48212" y="16225"/>
                    <a:pt x="33229" y="27671"/>
                    <a:pt x="17674" y="38290"/>
                  </a:cubicBezTo>
                  <a:cubicBezTo>
                    <a:pt x="10054" y="44291"/>
                    <a:pt x="-1852" y="52292"/>
                    <a:pt x="243" y="63913"/>
                  </a:cubicBezTo>
                  <a:cubicBezTo>
                    <a:pt x="4149" y="84487"/>
                    <a:pt x="37201" y="78200"/>
                    <a:pt x="49678" y="71819"/>
                  </a:cubicBezTo>
                  <a:cubicBezTo>
                    <a:pt x="62156" y="65437"/>
                    <a:pt x="72348" y="55054"/>
                    <a:pt x="84159" y="47720"/>
                  </a:cubicBezTo>
                  <a:cubicBezTo>
                    <a:pt x="92541" y="42481"/>
                    <a:pt x="100827" y="39815"/>
                    <a:pt x="102161" y="28670"/>
                  </a:cubicBezTo>
                  <a:cubicBezTo>
                    <a:pt x="101856" y="18691"/>
                    <a:pt x="99351" y="8901"/>
                    <a:pt x="94827"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4040;p48"/>
            <p:cNvSpPr/>
            <p:nvPr/>
          </p:nvSpPr>
          <p:spPr>
            <a:xfrm>
              <a:off x="4706713" y="982355"/>
              <a:ext cx="101737" cy="53117"/>
            </a:xfrm>
            <a:custGeom>
              <a:avLst/>
              <a:gdLst/>
              <a:ahLst/>
              <a:cxnLst/>
              <a:rect l="l" t="t" r="r" b="b"/>
              <a:pathLst>
                <a:path w="101737" h="53117" extrusionOk="0">
                  <a:moveTo>
                    <a:pt x="101537" y="0"/>
                  </a:moveTo>
                  <a:cubicBezTo>
                    <a:pt x="99917" y="10192"/>
                    <a:pt x="92012" y="12954"/>
                    <a:pt x="83344" y="18193"/>
                  </a:cubicBezTo>
                  <a:cubicBezTo>
                    <a:pt x="71438" y="25622"/>
                    <a:pt x="60865" y="36385"/>
                    <a:pt x="48387" y="42672"/>
                  </a:cubicBezTo>
                  <a:cubicBezTo>
                    <a:pt x="35909" y="48958"/>
                    <a:pt x="8096" y="54292"/>
                    <a:pt x="0" y="39624"/>
                  </a:cubicBezTo>
                  <a:cubicBezTo>
                    <a:pt x="4382" y="59531"/>
                    <a:pt x="36862" y="53245"/>
                    <a:pt x="49244" y="46958"/>
                  </a:cubicBezTo>
                  <a:cubicBezTo>
                    <a:pt x="61627" y="40672"/>
                    <a:pt x="71914" y="30194"/>
                    <a:pt x="83725" y="22860"/>
                  </a:cubicBezTo>
                  <a:cubicBezTo>
                    <a:pt x="92107" y="17621"/>
                    <a:pt x="100394" y="14954"/>
                    <a:pt x="101727" y="3810"/>
                  </a:cubicBezTo>
                  <a:cubicBezTo>
                    <a:pt x="101765" y="2537"/>
                    <a:pt x="101698" y="1263"/>
                    <a:pt x="1015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4041;p48"/>
            <p:cNvSpPr/>
            <p:nvPr/>
          </p:nvSpPr>
          <p:spPr>
            <a:xfrm>
              <a:off x="4655133" y="923967"/>
              <a:ext cx="93585" cy="72574"/>
            </a:xfrm>
            <a:custGeom>
              <a:avLst/>
              <a:gdLst/>
              <a:ahLst/>
              <a:cxnLst/>
              <a:rect l="l" t="t" r="r" b="b"/>
              <a:pathLst>
                <a:path w="93585" h="72574" extrusionOk="0">
                  <a:moveTo>
                    <a:pt x="86251" y="0"/>
                  </a:moveTo>
                  <a:cubicBezTo>
                    <a:pt x="75011" y="9525"/>
                    <a:pt x="57676" y="4001"/>
                    <a:pt x="57200" y="4858"/>
                  </a:cubicBezTo>
                  <a:cubicBezTo>
                    <a:pt x="44141" y="16067"/>
                    <a:pt x="30434" y="26499"/>
                    <a:pt x="16147" y="36100"/>
                  </a:cubicBezTo>
                  <a:cubicBezTo>
                    <a:pt x="9194" y="41624"/>
                    <a:pt x="-1760" y="49054"/>
                    <a:pt x="240" y="59627"/>
                  </a:cubicBezTo>
                  <a:cubicBezTo>
                    <a:pt x="3764" y="78677"/>
                    <a:pt x="34054" y="72676"/>
                    <a:pt x="45484" y="66866"/>
                  </a:cubicBezTo>
                  <a:cubicBezTo>
                    <a:pt x="56914" y="61055"/>
                    <a:pt x="66248" y="51530"/>
                    <a:pt x="77012" y="44768"/>
                  </a:cubicBezTo>
                  <a:cubicBezTo>
                    <a:pt x="84727" y="40005"/>
                    <a:pt x="92347" y="37529"/>
                    <a:pt x="93585" y="27813"/>
                  </a:cubicBezTo>
                  <a:cubicBezTo>
                    <a:pt x="93195" y="18119"/>
                    <a:pt x="90690" y="8627"/>
                    <a:pt x="86251"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4042;p48"/>
            <p:cNvSpPr/>
            <p:nvPr/>
          </p:nvSpPr>
          <p:spPr>
            <a:xfrm>
              <a:off x="4655564" y="947875"/>
              <a:ext cx="93179" cy="48581"/>
            </a:xfrm>
            <a:custGeom>
              <a:avLst/>
              <a:gdLst/>
              <a:ahLst/>
              <a:cxnLst/>
              <a:rect l="l" t="t" r="r" b="b"/>
              <a:pathLst>
                <a:path w="93179" h="48581" extrusionOk="0">
                  <a:moveTo>
                    <a:pt x="92964" y="0"/>
                  </a:moveTo>
                  <a:cubicBezTo>
                    <a:pt x="91535" y="9525"/>
                    <a:pt x="84011" y="11906"/>
                    <a:pt x="76391" y="16573"/>
                  </a:cubicBezTo>
                  <a:cubicBezTo>
                    <a:pt x="65342" y="23431"/>
                    <a:pt x="55721" y="33242"/>
                    <a:pt x="44291" y="39052"/>
                  </a:cubicBezTo>
                  <a:cubicBezTo>
                    <a:pt x="32861" y="44863"/>
                    <a:pt x="7430" y="49721"/>
                    <a:pt x="0" y="36195"/>
                  </a:cubicBezTo>
                  <a:cubicBezTo>
                    <a:pt x="4001" y="54483"/>
                    <a:pt x="33719" y="48673"/>
                    <a:pt x="45053" y="42958"/>
                  </a:cubicBezTo>
                  <a:cubicBezTo>
                    <a:pt x="56388" y="37243"/>
                    <a:pt x="65818" y="27623"/>
                    <a:pt x="76581" y="20860"/>
                  </a:cubicBezTo>
                  <a:cubicBezTo>
                    <a:pt x="84296" y="16097"/>
                    <a:pt x="91916" y="13621"/>
                    <a:pt x="93154" y="3905"/>
                  </a:cubicBezTo>
                  <a:cubicBezTo>
                    <a:pt x="93221" y="2600"/>
                    <a:pt x="93154" y="1293"/>
                    <a:pt x="9296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4043;p48"/>
            <p:cNvSpPr/>
            <p:nvPr/>
          </p:nvSpPr>
          <p:spPr>
            <a:xfrm>
              <a:off x="4689759" y="550206"/>
              <a:ext cx="222664" cy="383543"/>
            </a:xfrm>
            <a:custGeom>
              <a:avLst/>
              <a:gdLst/>
              <a:ahLst/>
              <a:cxnLst/>
              <a:rect l="l" t="t" r="r" b="b"/>
              <a:pathLst>
                <a:path w="222664" h="383543" extrusionOk="0">
                  <a:moveTo>
                    <a:pt x="221266" y="14097"/>
                  </a:moveTo>
                  <a:cubicBezTo>
                    <a:pt x="188014" y="18477"/>
                    <a:pt x="154200" y="13599"/>
                    <a:pt x="123539" y="0"/>
                  </a:cubicBezTo>
                  <a:cubicBezTo>
                    <a:pt x="124111" y="10287"/>
                    <a:pt x="124682" y="19050"/>
                    <a:pt x="124682" y="19050"/>
                  </a:cubicBezTo>
                  <a:cubicBezTo>
                    <a:pt x="84963" y="47625"/>
                    <a:pt x="5144" y="94488"/>
                    <a:pt x="0" y="127064"/>
                  </a:cubicBezTo>
                  <a:cubicBezTo>
                    <a:pt x="5144" y="230124"/>
                    <a:pt x="20860" y="377381"/>
                    <a:pt x="25337" y="379571"/>
                  </a:cubicBezTo>
                  <a:cubicBezTo>
                    <a:pt x="37814" y="385477"/>
                    <a:pt x="46482" y="384524"/>
                    <a:pt x="52388" y="378523"/>
                  </a:cubicBezTo>
                  <a:cubicBezTo>
                    <a:pt x="52388" y="378523"/>
                    <a:pt x="77438" y="291179"/>
                    <a:pt x="70104" y="163068"/>
                  </a:cubicBezTo>
                  <a:cubicBezTo>
                    <a:pt x="70104" y="163068"/>
                    <a:pt x="209169" y="101537"/>
                    <a:pt x="218218" y="67818"/>
                  </a:cubicBezTo>
                  <a:cubicBezTo>
                    <a:pt x="222285" y="54246"/>
                    <a:pt x="223581" y="39992"/>
                    <a:pt x="222028" y="25908"/>
                  </a:cubicBezTo>
                  <a:cubicBezTo>
                    <a:pt x="222028" y="22289"/>
                    <a:pt x="221742" y="18193"/>
                    <a:pt x="221266" y="14097"/>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4044;p48"/>
            <p:cNvSpPr/>
            <p:nvPr/>
          </p:nvSpPr>
          <p:spPr>
            <a:xfrm>
              <a:off x="4750147" y="550873"/>
              <a:ext cx="221772" cy="415907"/>
            </a:xfrm>
            <a:custGeom>
              <a:avLst/>
              <a:gdLst/>
              <a:ahLst/>
              <a:cxnLst/>
              <a:rect l="l" t="t" r="r" b="b"/>
              <a:pathLst>
                <a:path w="221772" h="415907" extrusionOk="0">
                  <a:moveTo>
                    <a:pt x="207074" y="0"/>
                  </a:moveTo>
                  <a:cubicBezTo>
                    <a:pt x="180670" y="11879"/>
                    <a:pt x="151372" y="15786"/>
                    <a:pt x="122777" y="11240"/>
                  </a:cubicBezTo>
                  <a:cubicBezTo>
                    <a:pt x="122777" y="25051"/>
                    <a:pt x="124683" y="50959"/>
                    <a:pt x="124683" y="50959"/>
                  </a:cubicBezTo>
                  <a:cubicBezTo>
                    <a:pt x="84963" y="79058"/>
                    <a:pt x="5239" y="126397"/>
                    <a:pt x="0" y="158972"/>
                  </a:cubicBezTo>
                  <a:cubicBezTo>
                    <a:pt x="5239" y="262128"/>
                    <a:pt x="14859" y="411385"/>
                    <a:pt x="19050" y="413290"/>
                  </a:cubicBezTo>
                  <a:cubicBezTo>
                    <a:pt x="29956" y="417859"/>
                    <a:pt x="42463" y="416377"/>
                    <a:pt x="52007" y="409385"/>
                  </a:cubicBezTo>
                  <a:cubicBezTo>
                    <a:pt x="52007" y="409385"/>
                    <a:pt x="77058" y="323183"/>
                    <a:pt x="69818" y="195072"/>
                  </a:cubicBezTo>
                  <a:cubicBezTo>
                    <a:pt x="69818" y="192596"/>
                    <a:pt x="188976" y="133922"/>
                    <a:pt x="204026" y="118872"/>
                  </a:cubicBezTo>
                  <a:cubicBezTo>
                    <a:pt x="219075" y="103823"/>
                    <a:pt x="222123" y="80296"/>
                    <a:pt x="221742" y="58388"/>
                  </a:cubicBezTo>
                  <a:cubicBezTo>
                    <a:pt x="220914" y="38124"/>
                    <a:pt x="215922" y="18248"/>
                    <a:pt x="20707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4045;p48"/>
            <p:cNvSpPr/>
            <p:nvPr/>
          </p:nvSpPr>
          <p:spPr>
            <a:xfrm>
              <a:off x="4667800" y="524108"/>
              <a:ext cx="331739" cy="305664"/>
            </a:xfrm>
            <a:custGeom>
              <a:avLst/>
              <a:gdLst/>
              <a:ahLst/>
              <a:cxnLst/>
              <a:rect l="l" t="t" r="r" b="b"/>
              <a:pathLst>
                <a:path w="331739" h="305664" extrusionOk="0">
                  <a:moveTo>
                    <a:pt x="318663" y="48673"/>
                  </a:moveTo>
                  <a:cubicBezTo>
                    <a:pt x="318663" y="48673"/>
                    <a:pt x="362668" y="126682"/>
                    <a:pt x="289230" y="166783"/>
                  </a:cubicBezTo>
                  <a:cubicBezTo>
                    <a:pt x="211697" y="209169"/>
                    <a:pt x="164548" y="219075"/>
                    <a:pt x="164548" y="219075"/>
                  </a:cubicBezTo>
                  <a:lnTo>
                    <a:pt x="152928" y="221837"/>
                  </a:lnTo>
                  <a:cubicBezTo>
                    <a:pt x="156595" y="248732"/>
                    <a:pt x="156595" y="276000"/>
                    <a:pt x="152928" y="302895"/>
                  </a:cubicBezTo>
                  <a:cubicBezTo>
                    <a:pt x="152928" y="302895"/>
                    <a:pt x="97587" y="321945"/>
                    <a:pt x="27102" y="260128"/>
                  </a:cubicBezTo>
                  <a:lnTo>
                    <a:pt x="3766" y="184880"/>
                  </a:lnTo>
                  <a:lnTo>
                    <a:pt x="814" y="164592"/>
                  </a:lnTo>
                  <a:cubicBezTo>
                    <a:pt x="-1958" y="150729"/>
                    <a:pt x="2452" y="136403"/>
                    <a:pt x="12529" y="126492"/>
                  </a:cubicBezTo>
                  <a:cubicBezTo>
                    <a:pt x="29484" y="111157"/>
                    <a:pt x="83110" y="71914"/>
                    <a:pt x="116447" y="49435"/>
                  </a:cubicBezTo>
                  <a:cubicBezTo>
                    <a:pt x="149785" y="26956"/>
                    <a:pt x="176454" y="5429"/>
                    <a:pt x="176454" y="5429"/>
                  </a:cubicBezTo>
                  <a:lnTo>
                    <a:pt x="182265" y="0"/>
                  </a:lnTo>
                  <a:cubicBezTo>
                    <a:pt x="182265" y="0"/>
                    <a:pt x="221794" y="31528"/>
                    <a:pt x="294088" y="20955"/>
                  </a:cubicBezTo>
                  <a:cubicBezTo>
                    <a:pt x="303709" y="28824"/>
                    <a:pt x="312005" y="38181"/>
                    <a:pt x="318663" y="4867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4046;p48"/>
            <p:cNvSpPr/>
            <p:nvPr/>
          </p:nvSpPr>
          <p:spPr>
            <a:xfrm>
              <a:off x="4934583" y="344330"/>
              <a:ext cx="115253" cy="404460"/>
            </a:xfrm>
            <a:custGeom>
              <a:avLst/>
              <a:gdLst/>
              <a:ahLst/>
              <a:cxnLst/>
              <a:rect l="l" t="t" r="r" b="b"/>
              <a:pathLst>
                <a:path w="115253" h="404460" extrusionOk="0">
                  <a:moveTo>
                    <a:pt x="8160" y="344370"/>
                  </a:moveTo>
                  <a:cubicBezTo>
                    <a:pt x="14904" y="338294"/>
                    <a:pt x="22029" y="332663"/>
                    <a:pt x="29496" y="327511"/>
                  </a:cubicBezTo>
                  <a:cubicBezTo>
                    <a:pt x="37392" y="323547"/>
                    <a:pt x="44622" y="318373"/>
                    <a:pt x="50927" y="312175"/>
                  </a:cubicBezTo>
                  <a:cubicBezTo>
                    <a:pt x="57690" y="305413"/>
                    <a:pt x="67691" y="277123"/>
                    <a:pt x="72930" y="249501"/>
                  </a:cubicBezTo>
                  <a:cubicBezTo>
                    <a:pt x="77683" y="218583"/>
                    <a:pt x="77140" y="187081"/>
                    <a:pt x="71311" y="156346"/>
                  </a:cubicBezTo>
                  <a:cubicBezTo>
                    <a:pt x="62186" y="119587"/>
                    <a:pt x="49851" y="83699"/>
                    <a:pt x="34449" y="49095"/>
                  </a:cubicBezTo>
                  <a:cubicBezTo>
                    <a:pt x="24924" y="28330"/>
                    <a:pt x="30163" y="15757"/>
                    <a:pt x="39116" y="6518"/>
                  </a:cubicBezTo>
                  <a:cubicBezTo>
                    <a:pt x="49594" y="-4245"/>
                    <a:pt x="60548" y="-3959"/>
                    <a:pt x="73026" y="24997"/>
                  </a:cubicBezTo>
                  <a:cubicBezTo>
                    <a:pt x="90609" y="65456"/>
                    <a:pt x="103610" y="107756"/>
                    <a:pt x="111792" y="151108"/>
                  </a:cubicBezTo>
                  <a:cubicBezTo>
                    <a:pt x="116821" y="182699"/>
                    <a:pt x="116364" y="214919"/>
                    <a:pt x="110459" y="246358"/>
                  </a:cubicBezTo>
                  <a:cubicBezTo>
                    <a:pt x="105277" y="273851"/>
                    <a:pt x="96809" y="300618"/>
                    <a:pt x="85218" y="326082"/>
                  </a:cubicBezTo>
                  <a:cubicBezTo>
                    <a:pt x="81979" y="333511"/>
                    <a:pt x="81407" y="339798"/>
                    <a:pt x="76931" y="354657"/>
                  </a:cubicBezTo>
                  <a:cubicBezTo>
                    <a:pt x="72673" y="369631"/>
                    <a:pt x="64862" y="383357"/>
                    <a:pt x="54166" y="394662"/>
                  </a:cubicBezTo>
                  <a:cubicBezTo>
                    <a:pt x="44641" y="403520"/>
                    <a:pt x="39783" y="405235"/>
                    <a:pt x="37116" y="404187"/>
                  </a:cubicBezTo>
                  <a:cubicBezTo>
                    <a:pt x="34449" y="403139"/>
                    <a:pt x="34068" y="399329"/>
                    <a:pt x="37973" y="394662"/>
                  </a:cubicBezTo>
                  <a:cubicBezTo>
                    <a:pt x="44631" y="387879"/>
                    <a:pt x="50051" y="379980"/>
                    <a:pt x="53976" y="371326"/>
                  </a:cubicBezTo>
                  <a:cubicBezTo>
                    <a:pt x="53976" y="371326"/>
                    <a:pt x="45974" y="381708"/>
                    <a:pt x="40640" y="387518"/>
                  </a:cubicBezTo>
                  <a:cubicBezTo>
                    <a:pt x="35887" y="392688"/>
                    <a:pt x="30430" y="397176"/>
                    <a:pt x="24448" y="400853"/>
                  </a:cubicBezTo>
                  <a:cubicBezTo>
                    <a:pt x="18638" y="404377"/>
                    <a:pt x="9494" y="400282"/>
                    <a:pt x="13304" y="395614"/>
                  </a:cubicBezTo>
                  <a:cubicBezTo>
                    <a:pt x="17114" y="390947"/>
                    <a:pt x="21305" y="388280"/>
                    <a:pt x="29115" y="379612"/>
                  </a:cubicBezTo>
                  <a:cubicBezTo>
                    <a:pt x="33306" y="375022"/>
                    <a:pt x="36926" y="369936"/>
                    <a:pt x="39878" y="364468"/>
                  </a:cubicBezTo>
                  <a:cubicBezTo>
                    <a:pt x="34335" y="369996"/>
                    <a:pt x="28344" y="375060"/>
                    <a:pt x="21971" y="379612"/>
                  </a:cubicBezTo>
                  <a:cubicBezTo>
                    <a:pt x="17047" y="383554"/>
                    <a:pt x="11094" y="386000"/>
                    <a:pt x="4827" y="386661"/>
                  </a:cubicBezTo>
                  <a:cubicBezTo>
                    <a:pt x="1588" y="386661"/>
                    <a:pt x="-2889" y="382851"/>
                    <a:pt x="2540" y="377707"/>
                  </a:cubicBezTo>
                  <a:cubicBezTo>
                    <a:pt x="10370" y="372249"/>
                    <a:pt x="17504" y="365851"/>
                    <a:pt x="23781" y="358657"/>
                  </a:cubicBezTo>
                  <a:cubicBezTo>
                    <a:pt x="29687" y="351133"/>
                    <a:pt x="32735" y="345037"/>
                    <a:pt x="30830" y="345132"/>
                  </a:cubicBezTo>
                  <a:cubicBezTo>
                    <a:pt x="28925" y="345227"/>
                    <a:pt x="25781" y="349990"/>
                    <a:pt x="18257" y="353419"/>
                  </a:cubicBezTo>
                  <a:cubicBezTo>
                    <a:pt x="10732" y="356848"/>
                    <a:pt x="1969" y="355705"/>
                    <a:pt x="445" y="351514"/>
                  </a:cubicBezTo>
                  <a:cubicBezTo>
                    <a:pt x="-1079" y="347323"/>
                    <a:pt x="1302" y="348847"/>
                    <a:pt x="8160" y="34437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4047;p48"/>
            <p:cNvSpPr/>
            <p:nvPr/>
          </p:nvSpPr>
          <p:spPr>
            <a:xfrm>
              <a:off x="4957330" y="339243"/>
              <a:ext cx="69518" cy="88698"/>
            </a:xfrm>
            <a:custGeom>
              <a:avLst/>
              <a:gdLst/>
              <a:ahLst/>
              <a:cxnLst/>
              <a:rect l="l" t="t" r="r" b="b"/>
              <a:pathLst>
                <a:path w="69518" h="88698" extrusionOk="0">
                  <a:moveTo>
                    <a:pt x="69519" y="69040"/>
                  </a:moveTo>
                  <a:cubicBezTo>
                    <a:pt x="69519" y="69040"/>
                    <a:pt x="42848" y="92757"/>
                    <a:pt x="13130" y="88090"/>
                  </a:cubicBezTo>
                  <a:lnTo>
                    <a:pt x="1320" y="38179"/>
                  </a:lnTo>
                  <a:cubicBezTo>
                    <a:pt x="1320" y="38179"/>
                    <a:pt x="-6491" y="11985"/>
                    <a:pt x="15893" y="2079"/>
                  </a:cubicBezTo>
                  <a:cubicBezTo>
                    <a:pt x="38277" y="-7827"/>
                    <a:pt x="59898" y="18177"/>
                    <a:pt x="69519" y="6904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4048;p48"/>
            <p:cNvSpPr/>
            <p:nvPr/>
          </p:nvSpPr>
          <p:spPr>
            <a:xfrm>
              <a:off x="4820537" y="320915"/>
              <a:ext cx="59626" cy="62603"/>
            </a:xfrm>
            <a:custGeom>
              <a:avLst/>
              <a:gdLst/>
              <a:ahLst/>
              <a:cxnLst/>
              <a:rect l="l" t="t" r="r" b="b"/>
              <a:pathLst>
                <a:path w="59626" h="62603" extrusionOk="0">
                  <a:moveTo>
                    <a:pt x="59627" y="405"/>
                  </a:moveTo>
                  <a:cubicBezTo>
                    <a:pt x="59627" y="405"/>
                    <a:pt x="31052" y="-8358"/>
                    <a:pt x="0" y="55650"/>
                  </a:cubicBezTo>
                  <a:lnTo>
                    <a:pt x="11430" y="62603"/>
                  </a:lnTo>
                  <a:cubicBezTo>
                    <a:pt x="25775" y="40593"/>
                    <a:pt x="41891" y="19791"/>
                    <a:pt x="59627" y="40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4049;p48"/>
            <p:cNvSpPr/>
            <p:nvPr/>
          </p:nvSpPr>
          <p:spPr>
            <a:xfrm>
              <a:off x="2491198" y="3393133"/>
              <a:ext cx="385953" cy="222884"/>
            </a:xfrm>
            <a:custGeom>
              <a:avLst/>
              <a:gdLst/>
              <a:ahLst/>
              <a:cxnLst/>
              <a:rect l="l" t="t" r="r" b="b"/>
              <a:pathLst>
                <a:path w="385953" h="222884" extrusionOk="0">
                  <a:moveTo>
                    <a:pt x="192976" y="222885"/>
                  </a:moveTo>
                  <a:lnTo>
                    <a:pt x="0" y="111443"/>
                  </a:lnTo>
                  <a:lnTo>
                    <a:pt x="192976" y="0"/>
                  </a:lnTo>
                  <a:lnTo>
                    <a:pt x="385953" y="111443"/>
                  </a:lnTo>
                  <a:lnTo>
                    <a:pt x="192976" y="222885"/>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4050;p48"/>
            <p:cNvSpPr/>
            <p:nvPr/>
          </p:nvSpPr>
          <p:spPr>
            <a:xfrm>
              <a:off x="2797046" y="3214634"/>
              <a:ext cx="385953" cy="222789"/>
            </a:xfrm>
            <a:custGeom>
              <a:avLst/>
              <a:gdLst/>
              <a:ahLst/>
              <a:cxnLst/>
              <a:rect l="l" t="t" r="r" b="b"/>
              <a:pathLst>
                <a:path w="385953" h="222789" extrusionOk="0">
                  <a:moveTo>
                    <a:pt x="192976" y="222790"/>
                  </a:moveTo>
                  <a:lnTo>
                    <a:pt x="0" y="111443"/>
                  </a:lnTo>
                  <a:lnTo>
                    <a:pt x="192976" y="0"/>
                  </a:lnTo>
                  <a:lnTo>
                    <a:pt x="385953" y="111443"/>
                  </a:lnTo>
                  <a:lnTo>
                    <a:pt x="192976" y="222790"/>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4051;p48"/>
            <p:cNvSpPr/>
            <p:nvPr/>
          </p:nvSpPr>
          <p:spPr>
            <a:xfrm>
              <a:off x="2911632" y="2431203"/>
              <a:ext cx="385953" cy="222884"/>
            </a:xfrm>
            <a:custGeom>
              <a:avLst/>
              <a:gdLst/>
              <a:ahLst/>
              <a:cxnLst/>
              <a:rect l="l" t="t" r="r" b="b"/>
              <a:pathLst>
                <a:path w="385953" h="222884" extrusionOk="0">
                  <a:moveTo>
                    <a:pt x="192977" y="222885"/>
                  </a:moveTo>
                  <a:lnTo>
                    <a:pt x="0" y="111442"/>
                  </a:lnTo>
                  <a:lnTo>
                    <a:pt x="192977" y="0"/>
                  </a:lnTo>
                  <a:lnTo>
                    <a:pt x="385953" y="111442"/>
                  </a:lnTo>
                  <a:lnTo>
                    <a:pt x="192977" y="222885"/>
                  </a:lnTo>
                  <a:close/>
                </a:path>
              </a:pathLst>
            </a:custGeom>
            <a:solidFill>
              <a:srgbClr val="70B6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4052;p48"/>
            <p:cNvSpPr/>
            <p:nvPr/>
          </p:nvSpPr>
          <p:spPr>
            <a:xfrm>
              <a:off x="2911632" y="2542645"/>
              <a:ext cx="192976" cy="830294"/>
            </a:xfrm>
            <a:custGeom>
              <a:avLst/>
              <a:gdLst/>
              <a:ahLst/>
              <a:cxnLst/>
              <a:rect l="l" t="t" r="r" b="b"/>
              <a:pathLst>
                <a:path w="192976" h="830294" extrusionOk="0">
                  <a:moveTo>
                    <a:pt x="192977" y="830294"/>
                  </a:moveTo>
                  <a:lnTo>
                    <a:pt x="0" y="718852"/>
                  </a:lnTo>
                  <a:lnTo>
                    <a:pt x="0" y="0"/>
                  </a:lnTo>
                  <a:lnTo>
                    <a:pt x="192977" y="111442"/>
                  </a:lnTo>
                  <a:lnTo>
                    <a:pt x="192977" y="830294"/>
                  </a:lnTo>
                  <a:close/>
                </a:path>
              </a:pathLst>
            </a:custGeom>
            <a:solidFill>
              <a:srgbClr val="439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4053;p48"/>
            <p:cNvSpPr/>
            <p:nvPr/>
          </p:nvSpPr>
          <p:spPr>
            <a:xfrm>
              <a:off x="3104608" y="2542645"/>
              <a:ext cx="192976" cy="830294"/>
            </a:xfrm>
            <a:custGeom>
              <a:avLst/>
              <a:gdLst/>
              <a:ahLst/>
              <a:cxnLst/>
              <a:rect l="l" t="t" r="r" b="b"/>
              <a:pathLst>
                <a:path w="192976" h="830294" extrusionOk="0">
                  <a:moveTo>
                    <a:pt x="192977" y="718852"/>
                  </a:moveTo>
                  <a:lnTo>
                    <a:pt x="0" y="830294"/>
                  </a:lnTo>
                  <a:lnTo>
                    <a:pt x="0" y="111442"/>
                  </a:lnTo>
                  <a:lnTo>
                    <a:pt x="192977" y="0"/>
                  </a:lnTo>
                  <a:lnTo>
                    <a:pt x="192977" y="718852"/>
                  </a:lnTo>
                  <a:close/>
                </a:path>
              </a:pathLst>
            </a:custGeom>
            <a:solidFill>
              <a:srgbClr val="3E7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4054;p48"/>
            <p:cNvSpPr/>
            <p:nvPr/>
          </p:nvSpPr>
          <p:spPr>
            <a:xfrm>
              <a:off x="2622167" y="2797249"/>
              <a:ext cx="385953" cy="222789"/>
            </a:xfrm>
            <a:custGeom>
              <a:avLst/>
              <a:gdLst/>
              <a:ahLst/>
              <a:cxnLst/>
              <a:rect l="l" t="t" r="r" b="b"/>
              <a:pathLst>
                <a:path w="385953" h="222789" extrusionOk="0">
                  <a:moveTo>
                    <a:pt x="192976" y="222790"/>
                  </a:moveTo>
                  <a:lnTo>
                    <a:pt x="0" y="111347"/>
                  </a:lnTo>
                  <a:lnTo>
                    <a:pt x="192976" y="0"/>
                  </a:lnTo>
                  <a:lnTo>
                    <a:pt x="385953" y="111347"/>
                  </a:lnTo>
                  <a:lnTo>
                    <a:pt x="192976" y="222790"/>
                  </a:ln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4055;p48"/>
            <p:cNvSpPr/>
            <p:nvPr/>
          </p:nvSpPr>
          <p:spPr>
            <a:xfrm>
              <a:off x="2622167" y="2908596"/>
              <a:ext cx="192976" cy="630555"/>
            </a:xfrm>
            <a:custGeom>
              <a:avLst/>
              <a:gdLst/>
              <a:ahLst/>
              <a:cxnLst/>
              <a:rect l="l" t="t" r="r" b="b"/>
              <a:pathLst>
                <a:path w="192976" h="630555" extrusionOk="0">
                  <a:moveTo>
                    <a:pt x="192976" y="630555"/>
                  </a:moveTo>
                  <a:lnTo>
                    <a:pt x="0" y="519113"/>
                  </a:lnTo>
                  <a:lnTo>
                    <a:pt x="0" y="0"/>
                  </a:lnTo>
                  <a:lnTo>
                    <a:pt x="192976" y="111443"/>
                  </a:lnTo>
                  <a:lnTo>
                    <a:pt x="192976" y="630555"/>
                  </a:lnTo>
                  <a:close/>
                </a:path>
              </a:pathLst>
            </a:custGeom>
            <a:solidFill>
              <a:srgbClr val="FF4D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4056;p48"/>
            <p:cNvSpPr/>
            <p:nvPr/>
          </p:nvSpPr>
          <p:spPr>
            <a:xfrm>
              <a:off x="2622167" y="2908596"/>
              <a:ext cx="192976" cy="630555"/>
            </a:xfrm>
            <a:custGeom>
              <a:avLst/>
              <a:gdLst/>
              <a:ahLst/>
              <a:cxnLst/>
              <a:rect l="l" t="t" r="r" b="b"/>
              <a:pathLst>
                <a:path w="192976" h="630555" extrusionOk="0">
                  <a:moveTo>
                    <a:pt x="192976" y="630555"/>
                  </a:moveTo>
                  <a:lnTo>
                    <a:pt x="0" y="519113"/>
                  </a:lnTo>
                  <a:lnTo>
                    <a:pt x="0" y="0"/>
                  </a:lnTo>
                  <a:lnTo>
                    <a:pt x="192976" y="111443"/>
                  </a:lnTo>
                  <a:lnTo>
                    <a:pt x="192976" y="630555"/>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4057;p48"/>
            <p:cNvSpPr/>
            <p:nvPr/>
          </p:nvSpPr>
          <p:spPr>
            <a:xfrm>
              <a:off x="2815143" y="2908596"/>
              <a:ext cx="192976" cy="630555"/>
            </a:xfrm>
            <a:custGeom>
              <a:avLst/>
              <a:gdLst/>
              <a:ahLst/>
              <a:cxnLst/>
              <a:rect l="l" t="t" r="r" b="b"/>
              <a:pathLst>
                <a:path w="192976" h="630555" extrusionOk="0">
                  <a:moveTo>
                    <a:pt x="192977" y="519113"/>
                  </a:moveTo>
                  <a:lnTo>
                    <a:pt x="0" y="630555"/>
                  </a:lnTo>
                  <a:lnTo>
                    <a:pt x="0" y="111443"/>
                  </a:lnTo>
                  <a:lnTo>
                    <a:pt x="192977" y="0"/>
                  </a:lnTo>
                  <a:lnTo>
                    <a:pt x="192977" y="519113"/>
                  </a:lnTo>
                  <a:close/>
                </a:path>
              </a:pathLst>
            </a:custGeom>
            <a:solidFill>
              <a:srgbClr val="D33D3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4058;p48"/>
            <p:cNvSpPr/>
            <p:nvPr/>
          </p:nvSpPr>
          <p:spPr>
            <a:xfrm>
              <a:off x="2244025" y="3539151"/>
              <a:ext cx="385953" cy="222884"/>
            </a:xfrm>
            <a:custGeom>
              <a:avLst/>
              <a:gdLst/>
              <a:ahLst/>
              <a:cxnLst/>
              <a:rect l="l" t="t" r="r" b="b"/>
              <a:pathLst>
                <a:path w="385953" h="222884" extrusionOk="0">
                  <a:moveTo>
                    <a:pt x="192977" y="222885"/>
                  </a:moveTo>
                  <a:lnTo>
                    <a:pt x="0" y="111442"/>
                  </a:lnTo>
                  <a:lnTo>
                    <a:pt x="192977" y="0"/>
                  </a:lnTo>
                  <a:lnTo>
                    <a:pt x="385953" y="111442"/>
                  </a:lnTo>
                  <a:lnTo>
                    <a:pt x="192977" y="222885"/>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4059;p48"/>
            <p:cNvSpPr/>
            <p:nvPr/>
          </p:nvSpPr>
          <p:spPr>
            <a:xfrm>
              <a:off x="2313938" y="3177773"/>
              <a:ext cx="385953" cy="222789"/>
            </a:xfrm>
            <a:custGeom>
              <a:avLst/>
              <a:gdLst/>
              <a:ahLst/>
              <a:cxnLst/>
              <a:rect l="l" t="t" r="r" b="b"/>
              <a:pathLst>
                <a:path w="385953" h="222789" extrusionOk="0">
                  <a:moveTo>
                    <a:pt x="192977" y="222790"/>
                  </a:moveTo>
                  <a:lnTo>
                    <a:pt x="0" y="111347"/>
                  </a:lnTo>
                  <a:lnTo>
                    <a:pt x="192977" y="0"/>
                  </a:lnTo>
                  <a:lnTo>
                    <a:pt x="385953" y="111347"/>
                  </a:lnTo>
                  <a:lnTo>
                    <a:pt x="192977" y="222790"/>
                  </a:lnTo>
                  <a:close/>
                </a:path>
              </a:pathLst>
            </a:custGeom>
            <a:solidFill>
              <a:srgbClr val="B7E2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4060;p48"/>
            <p:cNvSpPr/>
            <p:nvPr/>
          </p:nvSpPr>
          <p:spPr>
            <a:xfrm>
              <a:off x="2313938" y="3289120"/>
              <a:ext cx="192976" cy="430815"/>
            </a:xfrm>
            <a:custGeom>
              <a:avLst/>
              <a:gdLst/>
              <a:ahLst/>
              <a:cxnLst/>
              <a:rect l="l" t="t" r="r" b="b"/>
              <a:pathLst>
                <a:path w="192976" h="430815" extrusionOk="0">
                  <a:moveTo>
                    <a:pt x="192977" y="430816"/>
                  </a:moveTo>
                  <a:lnTo>
                    <a:pt x="0" y="319468"/>
                  </a:lnTo>
                  <a:lnTo>
                    <a:pt x="0" y="0"/>
                  </a:lnTo>
                  <a:lnTo>
                    <a:pt x="192977" y="111442"/>
                  </a:lnTo>
                  <a:lnTo>
                    <a:pt x="192977" y="430816"/>
                  </a:lnTo>
                  <a:close/>
                </a:path>
              </a:pathLst>
            </a:custGeom>
            <a:solidFill>
              <a:srgbClr val="B7E2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4061;p48"/>
            <p:cNvSpPr/>
            <p:nvPr/>
          </p:nvSpPr>
          <p:spPr>
            <a:xfrm>
              <a:off x="2313938" y="3289120"/>
              <a:ext cx="192976" cy="430815"/>
            </a:xfrm>
            <a:custGeom>
              <a:avLst/>
              <a:gdLst/>
              <a:ahLst/>
              <a:cxnLst/>
              <a:rect l="l" t="t" r="r" b="b"/>
              <a:pathLst>
                <a:path w="192976" h="430815" extrusionOk="0">
                  <a:moveTo>
                    <a:pt x="192977" y="430816"/>
                  </a:moveTo>
                  <a:lnTo>
                    <a:pt x="0" y="319468"/>
                  </a:lnTo>
                  <a:lnTo>
                    <a:pt x="0" y="0"/>
                  </a:lnTo>
                  <a:lnTo>
                    <a:pt x="192977" y="111442"/>
                  </a:lnTo>
                  <a:lnTo>
                    <a:pt x="192977" y="430816"/>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4062;p48"/>
            <p:cNvSpPr/>
            <p:nvPr/>
          </p:nvSpPr>
          <p:spPr>
            <a:xfrm>
              <a:off x="2506915" y="3289120"/>
              <a:ext cx="192976" cy="430815"/>
            </a:xfrm>
            <a:custGeom>
              <a:avLst/>
              <a:gdLst/>
              <a:ahLst/>
              <a:cxnLst/>
              <a:rect l="l" t="t" r="r" b="b"/>
              <a:pathLst>
                <a:path w="192976" h="430815" extrusionOk="0">
                  <a:moveTo>
                    <a:pt x="192977" y="319468"/>
                  </a:moveTo>
                  <a:lnTo>
                    <a:pt x="0" y="430816"/>
                  </a:lnTo>
                  <a:lnTo>
                    <a:pt x="0" y="111442"/>
                  </a:lnTo>
                  <a:lnTo>
                    <a:pt x="192977" y="0"/>
                  </a:lnTo>
                  <a:lnTo>
                    <a:pt x="192977" y="319468"/>
                  </a:lnTo>
                  <a:close/>
                </a:path>
              </a:pathLst>
            </a:custGeom>
            <a:solidFill>
              <a:srgbClr val="B7E2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4063;p48"/>
            <p:cNvSpPr/>
            <p:nvPr/>
          </p:nvSpPr>
          <p:spPr>
            <a:xfrm>
              <a:off x="2506915" y="3289120"/>
              <a:ext cx="192976" cy="430815"/>
            </a:xfrm>
            <a:custGeom>
              <a:avLst/>
              <a:gdLst/>
              <a:ahLst/>
              <a:cxnLst/>
              <a:rect l="l" t="t" r="r" b="b"/>
              <a:pathLst>
                <a:path w="192976" h="430815" extrusionOk="0">
                  <a:moveTo>
                    <a:pt x="192977" y="319468"/>
                  </a:moveTo>
                  <a:lnTo>
                    <a:pt x="0" y="430816"/>
                  </a:lnTo>
                  <a:lnTo>
                    <a:pt x="0" y="111442"/>
                  </a:lnTo>
                  <a:lnTo>
                    <a:pt x="192977" y="0"/>
                  </a:lnTo>
                  <a:lnTo>
                    <a:pt x="192977" y="319468"/>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4064;p48"/>
            <p:cNvSpPr/>
            <p:nvPr/>
          </p:nvSpPr>
          <p:spPr>
            <a:xfrm>
              <a:off x="3217241" y="3786325"/>
              <a:ext cx="1277540" cy="681323"/>
            </a:xfrm>
            <a:custGeom>
              <a:avLst/>
              <a:gdLst/>
              <a:ahLst/>
              <a:cxnLst/>
              <a:rect l="l" t="t" r="r" b="b"/>
              <a:pathLst>
                <a:path w="1277540" h="681323" extrusionOk="0">
                  <a:moveTo>
                    <a:pt x="1277541" y="681323"/>
                  </a:moveTo>
                  <a:lnTo>
                    <a:pt x="1153716" y="503015"/>
                  </a:lnTo>
                  <a:lnTo>
                    <a:pt x="1093708" y="476155"/>
                  </a:lnTo>
                  <a:cubicBezTo>
                    <a:pt x="1048160" y="465620"/>
                    <a:pt x="1001582" y="460258"/>
                    <a:pt x="954834" y="460153"/>
                  </a:cubicBezTo>
                  <a:cubicBezTo>
                    <a:pt x="898922" y="516541"/>
                    <a:pt x="546306" y="531590"/>
                    <a:pt x="406289" y="462058"/>
                  </a:cubicBezTo>
                  <a:cubicBezTo>
                    <a:pt x="247507" y="383191"/>
                    <a:pt x="164259" y="286893"/>
                    <a:pt x="138351" y="227933"/>
                  </a:cubicBezTo>
                  <a:cubicBezTo>
                    <a:pt x="92250" y="123158"/>
                    <a:pt x="180165" y="0"/>
                    <a:pt x="180165" y="0"/>
                  </a:cubicBezTo>
                  <a:cubicBezTo>
                    <a:pt x="-60055" y="138684"/>
                    <a:pt x="-60055" y="364427"/>
                    <a:pt x="180165" y="503111"/>
                  </a:cubicBezTo>
                  <a:cubicBezTo>
                    <a:pt x="405336" y="633127"/>
                    <a:pt x="762905" y="641223"/>
                    <a:pt x="1004649" y="527495"/>
                  </a:cubicBezTo>
                  <a:lnTo>
                    <a:pt x="1004649" y="527495"/>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4065;p48"/>
            <p:cNvSpPr/>
            <p:nvPr/>
          </p:nvSpPr>
          <p:spPr>
            <a:xfrm>
              <a:off x="4341906" y="4346681"/>
              <a:ext cx="972788" cy="561593"/>
            </a:xfrm>
            <a:custGeom>
              <a:avLst/>
              <a:gdLst/>
              <a:ahLst/>
              <a:cxnLst/>
              <a:rect l="l" t="t" r="r" b="b"/>
              <a:pathLst>
                <a:path w="972788" h="561593" extrusionOk="0">
                  <a:moveTo>
                    <a:pt x="831532" y="561594"/>
                  </a:moveTo>
                  <a:lnTo>
                    <a:pt x="0" y="81534"/>
                  </a:lnTo>
                  <a:lnTo>
                    <a:pt x="141256" y="0"/>
                  </a:lnTo>
                  <a:lnTo>
                    <a:pt x="972788" y="480060"/>
                  </a:lnTo>
                  <a:lnTo>
                    <a:pt x="831532" y="561594"/>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4066;p48"/>
            <p:cNvSpPr/>
            <p:nvPr/>
          </p:nvSpPr>
          <p:spPr>
            <a:xfrm>
              <a:off x="3246959" y="3638497"/>
              <a:ext cx="1231677" cy="711112"/>
            </a:xfrm>
            <a:custGeom>
              <a:avLst/>
              <a:gdLst/>
              <a:ahLst/>
              <a:cxnLst/>
              <a:rect l="l" t="t" r="r" b="b"/>
              <a:pathLst>
                <a:path w="1231677" h="711112" extrusionOk="0">
                  <a:moveTo>
                    <a:pt x="180165" y="607029"/>
                  </a:moveTo>
                  <a:cubicBezTo>
                    <a:pt x="-60055" y="468344"/>
                    <a:pt x="-60055" y="242697"/>
                    <a:pt x="180165" y="104013"/>
                  </a:cubicBezTo>
                  <a:cubicBezTo>
                    <a:pt x="420386" y="-34671"/>
                    <a:pt x="811292" y="-34671"/>
                    <a:pt x="1051512" y="104013"/>
                  </a:cubicBezTo>
                  <a:cubicBezTo>
                    <a:pt x="1291733" y="242697"/>
                    <a:pt x="1291733" y="468344"/>
                    <a:pt x="1051512" y="607029"/>
                  </a:cubicBezTo>
                  <a:cubicBezTo>
                    <a:pt x="811292" y="745713"/>
                    <a:pt x="420386" y="745903"/>
                    <a:pt x="180165" y="607029"/>
                  </a:cubicBezTo>
                  <a:close/>
                  <a:moveTo>
                    <a:pt x="945213" y="165354"/>
                  </a:moveTo>
                  <a:cubicBezTo>
                    <a:pt x="763572" y="60579"/>
                    <a:pt x="468011" y="60579"/>
                    <a:pt x="286464" y="165354"/>
                  </a:cubicBezTo>
                  <a:cubicBezTo>
                    <a:pt x="104918" y="270129"/>
                    <a:pt x="104823" y="441103"/>
                    <a:pt x="286464" y="545878"/>
                  </a:cubicBezTo>
                  <a:cubicBezTo>
                    <a:pt x="468106" y="650653"/>
                    <a:pt x="763572" y="650653"/>
                    <a:pt x="945213" y="545878"/>
                  </a:cubicBezTo>
                  <a:cubicBezTo>
                    <a:pt x="1126855" y="441103"/>
                    <a:pt x="1126855" y="270224"/>
                    <a:pt x="945213" y="16535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4067;p48"/>
            <p:cNvSpPr/>
            <p:nvPr/>
          </p:nvSpPr>
          <p:spPr>
            <a:xfrm>
              <a:off x="3247293" y="3898053"/>
              <a:ext cx="108013" cy="106584"/>
            </a:xfrm>
            <a:custGeom>
              <a:avLst/>
              <a:gdLst/>
              <a:ahLst/>
              <a:cxnLst/>
              <a:rect l="l" t="t" r="r" b="b"/>
              <a:pathLst>
                <a:path w="108013" h="106584" extrusionOk="0">
                  <a:moveTo>
                    <a:pt x="0" y="106585"/>
                  </a:moveTo>
                  <a:lnTo>
                    <a:pt x="0" y="0"/>
                  </a:lnTo>
                  <a:lnTo>
                    <a:pt x="108013" y="53245"/>
                  </a:lnTo>
                  <a:lnTo>
                    <a:pt x="0" y="10658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4068;p48"/>
            <p:cNvSpPr/>
            <p:nvPr/>
          </p:nvSpPr>
          <p:spPr>
            <a:xfrm>
              <a:off x="3553141" y="4166849"/>
              <a:ext cx="622063" cy="123348"/>
            </a:xfrm>
            <a:custGeom>
              <a:avLst/>
              <a:gdLst/>
              <a:ahLst/>
              <a:cxnLst/>
              <a:rect l="l" t="t" r="r" b="b"/>
              <a:pathLst>
                <a:path w="622063" h="123348" extrusionOk="0">
                  <a:moveTo>
                    <a:pt x="0" y="13525"/>
                  </a:moveTo>
                  <a:cubicBezTo>
                    <a:pt x="4381" y="18955"/>
                    <a:pt x="19812" y="123349"/>
                    <a:pt x="327470" y="123349"/>
                  </a:cubicBezTo>
                  <a:cubicBezTo>
                    <a:pt x="635127" y="123349"/>
                    <a:pt x="621983" y="0"/>
                    <a:pt x="621983" y="0"/>
                  </a:cubicBezTo>
                  <a:cubicBezTo>
                    <a:pt x="621983" y="0"/>
                    <a:pt x="331851" y="39910"/>
                    <a:pt x="327470" y="39910"/>
                  </a:cubicBezTo>
                  <a:cubicBezTo>
                    <a:pt x="323088" y="39910"/>
                    <a:pt x="0" y="13525"/>
                    <a:pt x="0" y="1352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4069;p48"/>
            <p:cNvSpPr/>
            <p:nvPr/>
          </p:nvSpPr>
          <p:spPr>
            <a:xfrm>
              <a:off x="4390007" y="3898053"/>
              <a:ext cx="88582" cy="95916"/>
            </a:xfrm>
            <a:custGeom>
              <a:avLst/>
              <a:gdLst/>
              <a:ahLst/>
              <a:cxnLst/>
              <a:rect l="l" t="t" r="r" b="b"/>
              <a:pathLst>
                <a:path w="88582" h="95916" extrusionOk="0">
                  <a:moveTo>
                    <a:pt x="88583" y="0"/>
                  </a:moveTo>
                  <a:lnTo>
                    <a:pt x="88583" y="95917"/>
                  </a:lnTo>
                  <a:lnTo>
                    <a:pt x="0" y="39433"/>
                  </a:lnTo>
                  <a:lnTo>
                    <a:pt x="88583"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4070;p48"/>
            <p:cNvSpPr/>
            <p:nvPr/>
          </p:nvSpPr>
          <p:spPr>
            <a:xfrm>
              <a:off x="3582763" y="3612208"/>
              <a:ext cx="550640" cy="90297"/>
            </a:xfrm>
            <a:custGeom>
              <a:avLst/>
              <a:gdLst/>
              <a:ahLst/>
              <a:cxnLst/>
              <a:rect l="l" t="t" r="r" b="b"/>
              <a:pathLst>
                <a:path w="550640" h="90297" extrusionOk="0">
                  <a:moveTo>
                    <a:pt x="0" y="53816"/>
                  </a:moveTo>
                  <a:cubicBezTo>
                    <a:pt x="89316" y="19079"/>
                    <a:pt x="184204" y="838"/>
                    <a:pt x="280035" y="0"/>
                  </a:cubicBezTo>
                  <a:cubicBezTo>
                    <a:pt x="373275" y="295"/>
                    <a:pt x="465430" y="19984"/>
                    <a:pt x="550640" y="57817"/>
                  </a:cubicBezTo>
                  <a:lnTo>
                    <a:pt x="531114" y="90297"/>
                  </a:lnTo>
                  <a:lnTo>
                    <a:pt x="16764" y="902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4071;p48"/>
            <p:cNvSpPr/>
            <p:nvPr/>
          </p:nvSpPr>
          <p:spPr>
            <a:xfrm>
              <a:off x="3404265" y="3670120"/>
              <a:ext cx="917257" cy="529590"/>
            </a:xfrm>
            <a:custGeom>
              <a:avLst/>
              <a:gdLst/>
              <a:ahLst/>
              <a:cxnLst/>
              <a:rect l="l" t="t" r="r" b="b"/>
              <a:pathLst>
                <a:path w="917257" h="529590" extrusionOk="0">
                  <a:moveTo>
                    <a:pt x="917258" y="264795"/>
                  </a:moveTo>
                  <a:cubicBezTo>
                    <a:pt x="917258" y="411037"/>
                    <a:pt x="711922" y="529590"/>
                    <a:pt x="458629" y="529590"/>
                  </a:cubicBezTo>
                  <a:cubicBezTo>
                    <a:pt x="205335" y="529590"/>
                    <a:pt x="0" y="411037"/>
                    <a:pt x="0" y="264795"/>
                  </a:cubicBezTo>
                  <a:cubicBezTo>
                    <a:pt x="0" y="118553"/>
                    <a:pt x="205335" y="0"/>
                    <a:pt x="458629" y="0"/>
                  </a:cubicBezTo>
                  <a:cubicBezTo>
                    <a:pt x="711923" y="0"/>
                    <a:pt x="917258" y="118553"/>
                    <a:pt x="917258" y="264795"/>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4072;p48"/>
            <p:cNvSpPr/>
            <p:nvPr/>
          </p:nvSpPr>
          <p:spPr>
            <a:xfrm>
              <a:off x="3246959" y="3542485"/>
              <a:ext cx="1231677" cy="711136"/>
            </a:xfrm>
            <a:custGeom>
              <a:avLst/>
              <a:gdLst/>
              <a:ahLst/>
              <a:cxnLst/>
              <a:rect l="l" t="t" r="r" b="b"/>
              <a:pathLst>
                <a:path w="1231677" h="711136" extrusionOk="0">
                  <a:moveTo>
                    <a:pt x="180165" y="607124"/>
                  </a:moveTo>
                  <a:cubicBezTo>
                    <a:pt x="-60055" y="468440"/>
                    <a:pt x="-60055" y="242697"/>
                    <a:pt x="180165" y="104013"/>
                  </a:cubicBezTo>
                  <a:cubicBezTo>
                    <a:pt x="420386" y="-34671"/>
                    <a:pt x="811292" y="-34671"/>
                    <a:pt x="1051512" y="104013"/>
                  </a:cubicBezTo>
                  <a:cubicBezTo>
                    <a:pt x="1291733" y="242697"/>
                    <a:pt x="1291733" y="468440"/>
                    <a:pt x="1051512" y="607124"/>
                  </a:cubicBezTo>
                  <a:cubicBezTo>
                    <a:pt x="811292" y="745808"/>
                    <a:pt x="420386" y="745808"/>
                    <a:pt x="180165" y="607124"/>
                  </a:cubicBezTo>
                  <a:close/>
                  <a:moveTo>
                    <a:pt x="945213" y="165640"/>
                  </a:moveTo>
                  <a:cubicBezTo>
                    <a:pt x="763572" y="60865"/>
                    <a:pt x="468011" y="60865"/>
                    <a:pt x="286464" y="165640"/>
                  </a:cubicBezTo>
                  <a:cubicBezTo>
                    <a:pt x="104918" y="270415"/>
                    <a:pt x="104823" y="441198"/>
                    <a:pt x="286464" y="546068"/>
                  </a:cubicBezTo>
                  <a:cubicBezTo>
                    <a:pt x="468106" y="650939"/>
                    <a:pt x="763572" y="650843"/>
                    <a:pt x="945213" y="546068"/>
                  </a:cubicBezTo>
                  <a:cubicBezTo>
                    <a:pt x="1126855" y="441293"/>
                    <a:pt x="1126855" y="270415"/>
                    <a:pt x="945213" y="16564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4073;p48"/>
            <p:cNvSpPr/>
            <p:nvPr/>
          </p:nvSpPr>
          <p:spPr>
            <a:xfrm>
              <a:off x="4233892" y="4110556"/>
              <a:ext cx="329469" cy="191071"/>
            </a:xfrm>
            <a:custGeom>
              <a:avLst/>
              <a:gdLst/>
              <a:ahLst/>
              <a:cxnLst/>
              <a:rect l="l" t="t" r="r" b="b"/>
              <a:pathLst>
                <a:path w="329469" h="191071" extrusionOk="0">
                  <a:moveTo>
                    <a:pt x="208407" y="191071"/>
                  </a:moveTo>
                  <a:lnTo>
                    <a:pt x="0" y="69818"/>
                  </a:lnTo>
                  <a:lnTo>
                    <a:pt x="121063" y="0"/>
                  </a:lnTo>
                  <a:lnTo>
                    <a:pt x="329470" y="121158"/>
                  </a:lnTo>
                  <a:lnTo>
                    <a:pt x="208407" y="191071"/>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4074;p48"/>
            <p:cNvSpPr/>
            <p:nvPr/>
          </p:nvSpPr>
          <p:spPr>
            <a:xfrm>
              <a:off x="4234083" y="4180469"/>
              <a:ext cx="208216" cy="217741"/>
            </a:xfrm>
            <a:custGeom>
              <a:avLst/>
              <a:gdLst/>
              <a:ahLst/>
              <a:cxnLst/>
              <a:rect l="l" t="t" r="r" b="b"/>
              <a:pathLst>
                <a:path w="208216" h="217741" extrusionOk="0">
                  <a:moveTo>
                    <a:pt x="208217" y="217742"/>
                  </a:moveTo>
                  <a:lnTo>
                    <a:pt x="0" y="97250"/>
                  </a:lnTo>
                  <a:lnTo>
                    <a:pt x="0" y="0"/>
                  </a:lnTo>
                  <a:lnTo>
                    <a:pt x="208217" y="120491"/>
                  </a:lnTo>
                  <a:lnTo>
                    <a:pt x="208217" y="21774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4075;p48"/>
            <p:cNvSpPr/>
            <p:nvPr/>
          </p:nvSpPr>
          <p:spPr>
            <a:xfrm>
              <a:off x="4368385" y="4248383"/>
              <a:ext cx="831437" cy="643127"/>
            </a:xfrm>
            <a:custGeom>
              <a:avLst/>
              <a:gdLst/>
              <a:ahLst/>
              <a:cxnLst/>
              <a:rect l="l" t="t" r="r" b="b"/>
              <a:pathLst>
                <a:path w="831437" h="643127" extrusionOk="0">
                  <a:moveTo>
                    <a:pt x="831437" y="643128"/>
                  </a:moveTo>
                  <a:lnTo>
                    <a:pt x="0" y="163068"/>
                  </a:lnTo>
                  <a:lnTo>
                    <a:pt x="0" y="0"/>
                  </a:lnTo>
                  <a:lnTo>
                    <a:pt x="831437" y="480060"/>
                  </a:lnTo>
                  <a:lnTo>
                    <a:pt x="831437" y="643128"/>
                  </a:ln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4076;p48"/>
            <p:cNvSpPr/>
            <p:nvPr/>
          </p:nvSpPr>
          <p:spPr>
            <a:xfrm>
              <a:off x="4368385" y="4166944"/>
              <a:ext cx="972788" cy="561593"/>
            </a:xfrm>
            <a:custGeom>
              <a:avLst/>
              <a:gdLst/>
              <a:ahLst/>
              <a:cxnLst/>
              <a:rect l="l" t="t" r="r" b="b"/>
              <a:pathLst>
                <a:path w="972788" h="561593" extrusionOk="0">
                  <a:moveTo>
                    <a:pt x="831532" y="561594"/>
                  </a:moveTo>
                  <a:lnTo>
                    <a:pt x="0" y="81534"/>
                  </a:lnTo>
                  <a:lnTo>
                    <a:pt x="141256" y="0"/>
                  </a:lnTo>
                  <a:lnTo>
                    <a:pt x="972788" y="479965"/>
                  </a:lnTo>
                  <a:lnTo>
                    <a:pt x="831532" y="561594"/>
                  </a:lnTo>
                  <a:close/>
                </a:path>
              </a:pathLst>
            </a:custGeom>
            <a:solidFill>
              <a:srgbClr val="39405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4077;p48"/>
            <p:cNvSpPr/>
            <p:nvPr/>
          </p:nvSpPr>
          <p:spPr>
            <a:xfrm>
              <a:off x="5199823" y="4646908"/>
              <a:ext cx="141350" cy="244601"/>
            </a:xfrm>
            <a:custGeom>
              <a:avLst/>
              <a:gdLst/>
              <a:ahLst/>
              <a:cxnLst/>
              <a:rect l="l" t="t" r="r" b="b"/>
              <a:pathLst>
                <a:path w="141350" h="244601" extrusionOk="0">
                  <a:moveTo>
                    <a:pt x="0" y="244602"/>
                  </a:moveTo>
                  <a:cubicBezTo>
                    <a:pt x="8572" y="243650"/>
                    <a:pt x="141351" y="165068"/>
                    <a:pt x="141351" y="165068"/>
                  </a:cubicBezTo>
                  <a:lnTo>
                    <a:pt x="141351" y="0"/>
                  </a:lnTo>
                  <a:lnTo>
                    <a:pt x="95" y="81629"/>
                  </a:lnTo>
                  <a:close/>
                </a:path>
              </a:pathLst>
            </a:custGeom>
            <a:solidFill>
              <a:srgbClr val="23273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4078;p48"/>
            <p:cNvSpPr/>
            <p:nvPr/>
          </p:nvSpPr>
          <p:spPr>
            <a:xfrm>
              <a:off x="2764672" y="2500358"/>
              <a:ext cx="158537" cy="311524"/>
            </a:xfrm>
            <a:custGeom>
              <a:avLst/>
              <a:gdLst/>
              <a:ahLst/>
              <a:cxnLst/>
              <a:rect l="l" t="t" r="r" b="b"/>
              <a:pathLst>
                <a:path w="158537" h="311524" extrusionOk="0">
                  <a:moveTo>
                    <a:pt x="67807" y="240979"/>
                  </a:moveTo>
                  <a:cubicBezTo>
                    <a:pt x="81791" y="265992"/>
                    <a:pt x="98811" y="289195"/>
                    <a:pt x="118480" y="310035"/>
                  </a:cubicBezTo>
                  <a:cubicBezTo>
                    <a:pt x="124004" y="316417"/>
                    <a:pt x="166105" y="300510"/>
                    <a:pt x="157342" y="295748"/>
                  </a:cubicBezTo>
                  <a:cubicBezTo>
                    <a:pt x="148579" y="290985"/>
                    <a:pt x="120861" y="252695"/>
                    <a:pt x="107050" y="227073"/>
                  </a:cubicBezTo>
                  <a:cubicBezTo>
                    <a:pt x="95443" y="196383"/>
                    <a:pt x="85585" y="165055"/>
                    <a:pt x="77522" y="133251"/>
                  </a:cubicBezTo>
                  <a:cubicBezTo>
                    <a:pt x="68855" y="101819"/>
                    <a:pt x="61330" y="55718"/>
                    <a:pt x="55043" y="34001"/>
                  </a:cubicBezTo>
                  <a:cubicBezTo>
                    <a:pt x="51648" y="17665"/>
                    <a:pt x="39025" y="4826"/>
                    <a:pt x="22754" y="1140"/>
                  </a:cubicBezTo>
                  <a:cubicBezTo>
                    <a:pt x="7514" y="-2385"/>
                    <a:pt x="-2297" y="1806"/>
                    <a:pt x="465" y="20190"/>
                  </a:cubicBezTo>
                  <a:cubicBezTo>
                    <a:pt x="5323" y="52384"/>
                    <a:pt x="30564" y="177638"/>
                    <a:pt x="67807" y="24097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4079;p48"/>
            <p:cNvSpPr/>
            <p:nvPr/>
          </p:nvSpPr>
          <p:spPr>
            <a:xfrm>
              <a:off x="2800168" y="3231875"/>
              <a:ext cx="108892" cy="84472"/>
            </a:xfrm>
            <a:custGeom>
              <a:avLst/>
              <a:gdLst/>
              <a:ahLst/>
              <a:cxnLst/>
              <a:rect l="l" t="t" r="r" b="b"/>
              <a:pathLst>
                <a:path w="108892" h="84472" extrusionOk="0">
                  <a:moveTo>
                    <a:pt x="8117" y="0"/>
                  </a:moveTo>
                  <a:cubicBezTo>
                    <a:pt x="21166" y="10668"/>
                    <a:pt x="40502" y="953"/>
                    <a:pt x="41455" y="1905"/>
                  </a:cubicBezTo>
                  <a:cubicBezTo>
                    <a:pt x="56774" y="16173"/>
                    <a:pt x="72863" y="29594"/>
                    <a:pt x="89651" y="42101"/>
                  </a:cubicBezTo>
                  <a:cubicBezTo>
                    <a:pt x="97843" y="48482"/>
                    <a:pt x="110606" y="57055"/>
                    <a:pt x="108701" y="69437"/>
                  </a:cubicBezTo>
                  <a:cubicBezTo>
                    <a:pt x="104605" y="91440"/>
                    <a:pt x="69363" y="84677"/>
                    <a:pt x="56028" y="77914"/>
                  </a:cubicBezTo>
                  <a:cubicBezTo>
                    <a:pt x="42693" y="71152"/>
                    <a:pt x="31834" y="60007"/>
                    <a:pt x="19261" y="52197"/>
                  </a:cubicBezTo>
                  <a:cubicBezTo>
                    <a:pt x="10308" y="46577"/>
                    <a:pt x="1450" y="43720"/>
                    <a:pt x="211" y="32385"/>
                  </a:cubicBezTo>
                  <a:cubicBezTo>
                    <a:pt x="-1313" y="25622"/>
                    <a:pt x="5831" y="0"/>
                    <a:pt x="8117"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4080;p48"/>
            <p:cNvSpPr/>
            <p:nvPr/>
          </p:nvSpPr>
          <p:spPr>
            <a:xfrm>
              <a:off x="2799603" y="3259783"/>
              <a:ext cx="108313" cy="56238"/>
            </a:xfrm>
            <a:custGeom>
              <a:avLst/>
              <a:gdLst/>
              <a:ahLst/>
              <a:cxnLst/>
              <a:rect l="l" t="t" r="r" b="b"/>
              <a:pathLst>
                <a:path w="108313" h="56238" extrusionOk="0">
                  <a:moveTo>
                    <a:pt x="300" y="0"/>
                  </a:moveTo>
                  <a:cubicBezTo>
                    <a:pt x="2015" y="10859"/>
                    <a:pt x="10778" y="13811"/>
                    <a:pt x="19350" y="19050"/>
                  </a:cubicBezTo>
                  <a:cubicBezTo>
                    <a:pt x="32209" y="26956"/>
                    <a:pt x="43449" y="38100"/>
                    <a:pt x="56784" y="45149"/>
                  </a:cubicBezTo>
                  <a:cubicBezTo>
                    <a:pt x="70119" y="52197"/>
                    <a:pt x="99741" y="57626"/>
                    <a:pt x="108314" y="41815"/>
                  </a:cubicBezTo>
                  <a:cubicBezTo>
                    <a:pt x="103647" y="63055"/>
                    <a:pt x="68976" y="56388"/>
                    <a:pt x="55831" y="49721"/>
                  </a:cubicBezTo>
                  <a:cubicBezTo>
                    <a:pt x="42687" y="43053"/>
                    <a:pt x="31638" y="31813"/>
                    <a:pt x="19065" y="24003"/>
                  </a:cubicBezTo>
                  <a:cubicBezTo>
                    <a:pt x="10111" y="18383"/>
                    <a:pt x="1253" y="15526"/>
                    <a:pt x="15" y="4191"/>
                  </a:cubicBezTo>
                  <a:cubicBezTo>
                    <a:pt x="-40" y="2791"/>
                    <a:pt x="57" y="1381"/>
                    <a:pt x="30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4081;p48"/>
            <p:cNvSpPr/>
            <p:nvPr/>
          </p:nvSpPr>
          <p:spPr>
            <a:xfrm>
              <a:off x="2931444" y="3155618"/>
              <a:ext cx="108758" cy="81374"/>
            </a:xfrm>
            <a:custGeom>
              <a:avLst/>
              <a:gdLst/>
              <a:ahLst/>
              <a:cxnLst/>
              <a:rect l="l" t="t" r="r" b="b"/>
              <a:pathLst>
                <a:path w="108758" h="81374" extrusionOk="0">
                  <a:moveTo>
                    <a:pt x="9430" y="56"/>
                  </a:moveTo>
                  <a:cubicBezTo>
                    <a:pt x="22574" y="10724"/>
                    <a:pt x="45434" y="-896"/>
                    <a:pt x="46387" y="56"/>
                  </a:cubicBezTo>
                  <a:cubicBezTo>
                    <a:pt x="60035" y="13829"/>
                    <a:pt x="74440" y="26841"/>
                    <a:pt x="89535" y="39013"/>
                  </a:cubicBezTo>
                  <a:cubicBezTo>
                    <a:pt x="97631" y="45395"/>
                    <a:pt x="110395" y="53968"/>
                    <a:pt x="108585" y="66255"/>
                  </a:cubicBezTo>
                  <a:cubicBezTo>
                    <a:pt x="104489" y="88353"/>
                    <a:pt x="69152" y="81590"/>
                    <a:pt x="55817" y="74827"/>
                  </a:cubicBezTo>
                  <a:cubicBezTo>
                    <a:pt x="42481" y="68065"/>
                    <a:pt x="31623" y="56920"/>
                    <a:pt x="19050" y="49110"/>
                  </a:cubicBezTo>
                  <a:cubicBezTo>
                    <a:pt x="10097" y="43490"/>
                    <a:pt x="1238" y="40633"/>
                    <a:pt x="0" y="29298"/>
                  </a:cubicBezTo>
                  <a:cubicBezTo>
                    <a:pt x="599" y="18906"/>
                    <a:pt x="3845" y="8838"/>
                    <a:pt x="9430" y="5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4082;p48"/>
            <p:cNvSpPr/>
            <p:nvPr/>
          </p:nvSpPr>
          <p:spPr>
            <a:xfrm>
              <a:off x="2931020" y="3181773"/>
              <a:ext cx="108151" cy="56575"/>
            </a:xfrm>
            <a:custGeom>
              <a:avLst/>
              <a:gdLst/>
              <a:ahLst/>
              <a:cxnLst/>
              <a:rect l="l" t="t" r="r" b="b"/>
              <a:pathLst>
                <a:path w="108151" h="56575" extrusionOk="0">
                  <a:moveTo>
                    <a:pt x="138" y="0"/>
                  </a:moveTo>
                  <a:cubicBezTo>
                    <a:pt x="1948" y="10859"/>
                    <a:pt x="10615" y="13811"/>
                    <a:pt x="19188" y="19050"/>
                  </a:cubicBezTo>
                  <a:cubicBezTo>
                    <a:pt x="31951" y="26956"/>
                    <a:pt x="43286" y="38100"/>
                    <a:pt x="56526" y="45149"/>
                  </a:cubicBezTo>
                  <a:cubicBezTo>
                    <a:pt x="69766" y="52197"/>
                    <a:pt x="99579" y="57626"/>
                    <a:pt x="108151" y="41815"/>
                  </a:cubicBezTo>
                  <a:cubicBezTo>
                    <a:pt x="103579" y="63437"/>
                    <a:pt x="69194" y="56769"/>
                    <a:pt x="55954" y="50102"/>
                  </a:cubicBezTo>
                  <a:cubicBezTo>
                    <a:pt x="42715" y="43434"/>
                    <a:pt x="31761" y="32195"/>
                    <a:pt x="19188" y="24384"/>
                  </a:cubicBezTo>
                  <a:cubicBezTo>
                    <a:pt x="9663" y="18764"/>
                    <a:pt x="1281" y="15907"/>
                    <a:pt x="138" y="4572"/>
                  </a:cubicBezTo>
                  <a:cubicBezTo>
                    <a:pt x="-46" y="3058"/>
                    <a:pt x="-46" y="1514"/>
                    <a:pt x="13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4083;p48"/>
            <p:cNvSpPr/>
            <p:nvPr/>
          </p:nvSpPr>
          <p:spPr>
            <a:xfrm>
              <a:off x="2630424" y="2780976"/>
              <a:ext cx="382278" cy="462504"/>
            </a:xfrm>
            <a:custGeom>
              <a:avLst/>
              <a:gdLst/>
              <a:ahLst/>
              <a:cxnLst/>
              <a:rect l="l" t="t" r="r" b="b"/>
              <a:pathLst>
                <a:path w="382278" h="462504" extrusionOk="0">
                  <a:moveTo>
                    <a:pt x="2983" y="31799"/>
                  </a:moveTo>
                  <a:cubicBezTo>
                    <a:pt x="-11495" y="122381"/>
                    <a:pt x="28700" y="156100"/>
                    <a:pt x="80993" y="175435"/>
                  </a:cubicBezTo>
                  <a:cubicBezTo>
                    <a:pt x="118521" y="189247"/>
                    <a:pt x="172337" y="210488"/>
                    <a:pt x="172337" y="210488"/>
                  </a:cubicBezTo>
                  <a:cubicBezTo>
                    <a:pt x="172337" y="210488"/>
                    <a:pt x="171575" y="230395"/>
                    <a:pt x="171194" y="274972"/>
                  </a:cubicBezTo>
                  <a:cubicBezTo>
                    <a:pt x="171194" y="314310"/>
                    <a:pt x="175957" y="457661"/>
                    <a:pt x="175957" y="457661"/>
                  </a:cubicBezTo>
                  <a:cubicBezTo>
                    <a:pt x="188510" y="464119"/>
                    <a:pt x="203409" y="464119"/>
                    <a:pt x="215962" y="457661"/>
                  </a:cubicBezTo>
                  <a:cubicBezTo>
                    <a:pt x="215962" y="457661"/>
                    <a:pt x="237107" y="347743"/>
                    <a:pt x="241584" y="298213"/>
                  </a:cubicBezTo>
                  <a:cubicBezTo>
                    <a:pt x="247585" y="231062"/>
                    <a:pt x="257967" y="187056"/>
                    <a:pt x="254538" y="172578"/>
                  </a:cubicBezTo>
                  <a:cubicBezTo>
                    <a:pt x="251490" y="159815"/>
                    <a:pt x="178338" y="123715"/>
                    <a:pt x="154716" y="104379"/>
                  </a:cubicBezTo>
                  <a:lnTo>
                    <a:pt x="308926" y="155624"/>
                  </a:lnTo>
                  <a:cubicBezTo>
                    <a:pt x="305837" y="172302"/>
                    <a:pt x="304338" y="189237"/>
                    <a:pt x="304449" y="206201"/>
                  </a:cubicBezTo>
                  <a:cubicBezTo>
                    <a:pt x="305878" y="259541"/>
                    <a:pt x="308735" y="374889"/>
                    <a:pt x="308735" y="374889"/>
                  </a:cubicBezTo>
                  <a:cubicBezTo>
                    <a:pt x="308735" y="374889"/>
                    <a:pt x="329881" y="390129"/>
                    <a:pt x="347883" y="374889"/>
                  </a:cubicBezTo>
                  <a:cubicBezTo>
                    <a:pt x="347883" y="374889"/>
                    <a:pt x="386555" y="146289"/>
                    <a:pt x="381887" y="116190"/>
                  </a:cubicBezTo>
                  <a:cubicBezTo>
                    <a:pt x="377411" y="87615"/>
                    <a:pt x="241870" y="28846"/>
                    <a:pt x="217962" y="8653"/>
                  </a:cubicBezTo>
                  <a:cubicBezTo>
                    <a:pt x="209558" y="1757"/>
                    <a:pt x="198605" y="-1225"/>
                    <a:pt x="187863" y="4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4084;p48"/>
            <p:cNvSpPr/>
            <p:nvPr/>
          </p:nvSpPr>
          <p:spPr>
            <a:xfrm>
              <a:off x="2662372" y="2471875"/>
              <a:ext cx="120066" cy="117360"/>
            </a:xfrm>
            <a:custGeom>
              <a:avLst/>
              <a:gdLst/>
              <a:ahLst/>
              <a:cxnLst/>
              <a:rect l="l" t="t" r="r" b="b"/>
              <a:pathLst>
                <a:path w="120066" h="117360" extrusionOk="0">
                  <a:moveTo>
                    <a:pt x="24565" y="0"/>
                  </a:moveTo>
                  <a:cubicBezTo>
                    <a:pt x="24565" y="0"/>
                    <a:pt x="26756" y="43148"/>
                    <a:pt x="25804" y="46958"/>
                  </a:cubicBezTo>
                  <a:cubicBezTo>
                    <a:pt x="24851" y="50768"/>
                    <a:pt x="5992" y="63436"/>
                    <a:pt x="562" y="67913"/>
                  </a:cubicBezTo>
                  <a:cubicBezTo>
                    <a:pt x="-4867" y="72390"/>
                    <a:pt x="30376" y="107251"/>
                    <a:pt x="47521" y="115538"/>
                  </a:cubicBezTo>
                  <a:cubicBezTo>
                    <a:pt x="64666" y="123825"/>
                    <a:pt x="119053" y="102679"/>
                    <a:pt x="120006" y="75914"/>
                  </a:cubicBezTo>
                  <a:cubicBezTo>
                    <a:pt x="120958" y="49149"/>
                    <a:pt x="110481" y="26765"/>
                    <a:pt x="102385" y="25622"/>
                  </a:cubicBezTo>
                  <a:cubicBezTo>
                    <a:pt x="94288" y="24479"/>
                    <a:pt x="24565" y="0"/>
                    <a:pt x="24565"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4085;p48"/>
            <p:cNvSpPr/>
            <p:nvPr/>
          </p:nvSpPr>
          <p:spPr>
            <a:xfrm>
              <a:off x="2630208" y="2488280"/>
              <a:ext cx="194941" cy="380900"/>
            </a:xfrm>
            <a:custGeom>
              <a:avLst/>
              <a:gdLst/>
              <a:ahLst/>
              <a:cxnLst/>
              <a:rect l="l" t="t" r="r" b="b"/>
              <a:pathLst>
                <a:path w="194941" h="380900" extrusionOk="0">
                  <a:moveTo>
                    <a:pt x="51967" y="37982"/>
                  </a:moveTo>
                  <a:cubicBezTo>
                    <a:pt x="51967" y="37982"/>
                    <a:pt x="83304" y="84655"/>
                    <a:pt x="126928" y="89036"/>
                  </a:cubicBezTo>
                  <a:cubicBezTo>
                    <a:pt x="140740" y="75416"/>
                    <a:pt x="141978" y="27124"/>
                    <a:pt x="122928" y="11694"/>
                  </a:cubicBezTo>
                  <a:cubicBezTo>
                    <a:pt x="122928" y="11694"/>
                    <a:pt x="140454" y="-2404"/>
                    <a:pt x="152455" y="359"/>
                  </a:cubicBezTo>
                  <a:cubicBezTo>
                    <a:pt x="165339" y="8141"/>
                    <a:pt x="174927" y="20371"/>
                    <a:pt x="179411" y="34744"/>
                  </a:cubicBezTo>
                  <a:cubicBezTo>
                    <a:pt x="190515" y="66815"/>
                    <a:pt x="195743" y="100638"/>
                    <a:pt x="194842" y="134566"/>
                  </a:cubicBezTo>
                  <a:cubicBezTo>
                    <a:pt x="194175" y="180286"/>
                    <a:pt x="194842" y="296015"/>
                    <a:pt x="194842" y="296015"/>
                  </a:cubicBezTo>
                  <a:cubicBezTo>
                    <a:pt x="189720" y="323790"/>
                    <a:pt x="172934" y="348031"/>
                    <a:pt x="148741" y="362594"/>
                  </a:cubicBezTo>
                  <a:cubicBezTo>
                    <a:pt x="117245" y="380282"/>
                    <a:pt x="80217" y="385388"/>
                    <a:pt x="45109" y="376882"/>
                  </a:cubicBezTo>
                  <a:cubicBezTo>
                    <a:pt x="23011" y="371738"/>
                    <a:pt x="14724" y="359356"/>
                    <a:pt x="7009" y="343259"/>
                  </a:cubicBezTo>
                  <a:cubicBezTo>
                    <a:pt x="9009" y="311255"/>
                    <a:pt x="21677" y="245246"/>
                    <a:pt x="16534" y="204861"/>
                  </a:cubicBezTo>
                  <a:cubicBezTo>
                    <a:pt x="11390" y="164475"/>
                    <a:pt x="2722" y="134471"/>
                    <a:pt x="436" y="101800"/>
                  </a:cubicBezTo>
                  <a:cubicBezTo>
                    <a:pt x="-1850" y="69129"/>
                    <a:pt x="4818" y="69891"/>
                    <a:pt x="21106" y="58271"/>
                  </a:cubicBezTo>
                  <a:cubicBezTo>
                    <a:pt x="30902" y="50794"/>
                    <a:pt x="41215" y="44012"/>
                    <a:pt x="51967" y="3798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4086;p48"/>
            <p:cNvSpPr/>
            <p:nvPr/>
          </p:nvSpPr>
          <p:spPr>
            <a:xfrm>
              <a:off x="2658361" y="2350349"/>
              <a:ext cx="128870" cy="157700"/>
            </a:xfrm>
            <a:custGeom>
              <a:avLst/>
              <a:gdLst/>
              <a:ahLst/>
              <a:cxnLst/>
              <a:rect l="l" t="t" r="r" b="b"/>
              <a:pathLst>
                <a:path w="128870" h="157700" extrusionOk="0">
                  <a:moveTo>
                    <a:pt x="126208" y="57232"/>
                  </a:moveTo>
                  <a:lnTo>
                    <a:pt x="126208" y="57232"/>
                  </a:lnTo>
                  <a:cubicBezTo>
                    <a:pt x="121064" y="23704"/>
                    <a:pt x="96871" y="-1632"/>
                    <a:pt x="62390" y="82"/>
                  </a:cubicBezTo>
                  <a:cubicBezTo>
                    <a:pt x="25643" y="2454"/>
                    <a:pt x="-2228" y="34162"/>
                    <a:pt x="140" y="70910"/>
                  </a:cubicBezTo>
                  <a:cubicBezTo>
                    <a:pt x="1446" y="91170"/>
                    <a:pt x="11913" y="109734"/>
                    <a:pt x="28576" y="121335"/>
                  </a:cubicBezTo>
                  <a:cubicBezTo>
                    <a:pt x="29769" y="126384"/>
                    <a:pt x="31560" y="131279"/>
                    <a:pt x="33910" y="135909"/>
                  </a:cubicBezTo>
                  <a:cubicBezTo>
                    <a:pt x="46102" y="150196"/>
                    <a:pt x="83059" y="159054"/>
                    <a:pt x="93632" y="157530"/>
                  </a:cubicBezTo>
                  <a:cubicBezTo>
                    <a:pt x="106549" y="156387"/>
                    <a:pt x="117460" y="147481"/>
                    <a:pt x="121159" y="135051"/>
                  </a:cubicBezTo>
                  <a:cubicBezTo>
                    <a:pt x="132589" y="108953"/>
                    <a:pt x="128589" y="73806"/>
                    <a:pt x="126208" y="5723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4087;p48"/>
            <p:cNvSpPr/>
            <p:nvPr/>
          </p:nvSpPr>
          <p:spPr>
            <a:xfrm>
              <a:off x="2645583" y="2336673"/>
              <a:ext cx="136833" cy="135201"/>
            </a:xfrm>
            <a:custGeom>
              <a:avLst/>
              <a:gdLst/>
              <a:ahLst/>
              <a:cxnLst/>
              <a:rect l="l" t="t" r="r" b="b"/>
              <a:pathLst>
                <a:path w="136833" h="135201" extrusionOk="0">
                  <a:moveTo>
                    <a:pt x="41354" y="135202"/>
                  </a:moveTo>
                  <a:lnTo>
                    <a:pt x="41354" y="135202"/>
                  </a:lnTo>
                  <a:lnTo>
                    <a:pt x="44497" y="105960"/>
                  </a:lnTo>
                  <a:cubicBezTo>
                    <a:pt x="44497" y="105960"/>
                    <a:pt x="20685" y="44143"/>
                    <a:pt x="77073" y="56049"/>
                  </a:cubicBezTo>
                  <a:cubicBezTo>
                    <a:pt x="114220" y="63860"/>
                    <a:pt x="123555" y="67289"/>
                    <a:pt x="134890" y="42333"/>
                  </a:cubicBezTo>
                  <a:cubicBezTo>
                    <a:pt x="146224" y="17378"/>
                    <a:pt x="106315" y="-5292"/>
                    <a:pt x="58690" y="1090"/>
                  </a:cubicBezTo>
                  <a:cubicBezTo>
                    <a:pt x="24779" y="4690"/>
                    <a:pt x="-720" y="33675"/>
                    <a:pt x="16" y="67765"/>
                  </a:cubicBezTo>
                  <a:cubicBezTo>
                    <a:pt x="1444" y="86053"/>
                    <a:pt x="6302" y="123677"/>
                    <a:pt x="41354" y="13520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4088;p48"/>
            <p:cNvSpPr/>
            <p:nvPr/>
          </p:nvSpPr>
          <p:spPr>
            <a:xfrm>
              <a:off x="2782568" y="2488639"/>
              <a:ext cx="62960" cy="91535"/>
            </a:xfrm>
            <a:custGeom>
              <a:avLst/>
              <a:gdLst/>
              <a:ahLst/>
              <a:cxnLst/>
              <a:rect l="l" t="t" r="r" b="b"/>
              <a:pathLst>
                <a:path w="62960" h="91535" extrusionOk="0">
                  <a:moveTo>
                    <a:pt x="40195" y="91535"/>
                  </a:moveTo>
                  <a:cubicBezTo>
                    <a:pt x="48803" y="91154"/>
                    <a:pt x="56942" y="87506"/>
                    <a:pt x="62960" y="81343"/>
                  </a:cubicBezTo>
                  <a:cubicBezTo>
                    <a:pt x="61722" y="65342"/>
                    <a:pt x="41243" y="4477"/>
                    <a:pt x="0" y="0"/>
                  </a:cubicBezTo>
                  <a:cubicBezTo>
                    <a:pt x="11224" y="7830"/>
                    <a:pt x="20113" y="18564"/>
                    <a:pt x="25718" y="31051"/>
                  </a:cubicBezTo>
                  <a:cubicBezTo>
                    <a:pt x="32101" y="50806"/>
                    <a:pt x="36942" y="71028"/>
                    <a:pt x="40195" y="9153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8" name="Google Shape;4089;p48"/>
            <p:cNvGrpSpPr/>
            <p:nvPr/>
          </p:nvGrpSpPr>
          <p:grpSpPr>
            <a:xfrm flipH="1">
              <a:off x="2710663" y="2723583"/>
              <a:ext cx="319677" cy="242660"/>
              <a:chOff x="6621095" y="1452181"/>
              <a:chExt cx="330894" cy="250785"/>
            </a:xfrm>
          </p:grpSpPr>
          <p:sp>
            <p:nvSpPr>
              <p:cNvPr id="317" name="Google Shape;4090;p4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4091;p4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4092;p4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4093;p4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4094;p4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9" name="Google Shape;4095;p48"/>
            <p:cNvSpPr/>
            <p:nvPr/>
          </p:nvSpPr>
          <p:spPr>
            <a:xfrm>
              <a:off x="2596421" y="2551548"/>
              <a:ext cx="147299" cy="413263"/>
            </a:xfrm>
            <a:custGeom>
              <a:avLst/>
              <a:gdLst/>
              <a:ahLst/>
              <a:cxnLst/>
              <a:rect l="l" t="t" r="r" b="b"/>
              <a:pathLst>
                <a:path w="147299" h="413263" extrusionOk="0">
                  <a:moveTo>
                    <a:pt x="135855" y="346380"/>
                  </a:moveTo>
                  <a:cubicBezTo>
                    <a:pt x="128010" y="341189"/>
                    <a:pt x="119833" y="336503"/>
                    <a:pt x="111376" y="332378"/>
                  </a:cubicBezTo>
                  <a:cubicBezTo>
                    <a:pt x="103452" y="329902"/>
                    <a:pt x="96257" y="325520"/>
                    <a:pt x="90421" y="319615"/>
                  </a:cubicBezTo>
                  <a:cubicBezTo>
                    <a:pt x="82706" y="312090"/>
                    <a:pt x="70133" y="283705"/>
                    <a:pt x="61179" y="255988"/>
                  </a:cubicBezTo>
                  <a:cubicBezTo>
                    <a:pt x="52178" y="224727"/>
                    <a:pt x="48602" y="192161"/>
                    <a:pt x="50607" y="159690"/>
                  </a:cubicBezTo>
                  <a:cubicBezTo>
                    <a:pt x="54417" y="120828"/>
                    <a:pt x="68418" y="66440"/>
                    <a:pt x="71943" y="44057"/>
                  </a:cubicBezTo>
                  <a:cubicBezTo>
                    <a:pt x="75467" y="21673"/>
                    <a:pt x="68323" y="12719"/>
                    <a:pt x="57941" y="4528"/>
                  </a:cubicBezTo>
                  <a:cubicBezTo>
                    <a:pt x="45654" y="-4997"/>
                    <a:pt x="28794" y="-901"/>
                    <a:pt x="19841" y="30436"/>
                  </a:cubicBezTo>
                  <a:cubicBezTo>
                    <a:pt x="8316" y="73822"/>
                    <a:pt x="1670" y="118352"/>
                    <a:pt x="29" y="163214"/>
                  </a:cubicBezTo>
                  <a:cubicBezTo>
                    <a:pt x="-431" y="196476"/>
                    <a:pt x="4590" y="229594"/>
                    <a:pt x="14888" y="261227"/>
                  </a:cubicBezTo>
                  <a:cubicBezTo>
                    <a:pt x="24235" y="288316"/>
                    <a:pt x="36803" y="314186"/>
                    <a:pt x="52321" y="338284"/>
                  </a:cubicBezTo>
                  <a:cubicBezTo>
                    <a:pt x="56607" y="345523"/>
                    <a:pt x="58036" y="351904"/>
                    <a:pt x="64513" y="366859"/>
                  </a:cubicBezTo>
                  <a:cubicBezTo>
                    <a:pt x="70828" y="381680"/>
                    <a:pt x="80631" y="394748"/>
                    <a:pt x="93088" y="404959"/>
                  </a:cubicBezTo>
                  <a:cubicBezTo>
                    <a:pt x="104042" y="412865"/>
                    <a:pt x="109281" y="414484"/>
                    <a:pt x="112138" y="412484"/>
                  </a:cubicBezTo>
                  <a:cubicBezTo>
                    <a:pt x="114996" y="410483"/>
                    <a:pt x="114710" y="407054"/>
                    <a:pt x="110138" y="402959"/>
                  </a:cubicBezTo>
                  <a:cubicBezTo>
                    <a:pt x="102321" y="396910"/>
                    <a:pt x="95671" y="389481"/>
                    <a:pt x="90516" y="381051"/>
                  </a:cubicBezTo>
                  <a:cubicBezTo>
                    <a:pt x="90516" y="381051"/>
                    <a:pt x="100041" y="390576"/>
                    <a:pt x="106423" y="395910"/>
                  </a:cubicBezTo>
                  <a:cubicBezTo>
                    <a:pt x="111985" y="400596"/>
                    <a:pt x="118133" y="404530"/>
                    <a:pt x="124711" y="407626"/>
                  </a:cubicBezTo>
                  <a:cubicBezTo>
                    <a:pt x="131188" y="410483"/>
                    <a:pt x="140046" y="405054"/>
                    <a:pt x="135474" y="400673"/>
                  </a:cubicBezTo>
                  <a:cubicBezTo>
                    <a:pt x="130903" y="396291"/>
                    <a:pt x="125949" y="394291"/>
                    <a:pt x="117186" y="386290"/>
                  </a:cubicBezTo>
                  <a:cubicBezTo>
                    <a:pt x="112272" y="382147"/>
                    <a:pt x="107888" y="377412"/>
                    <a:pt x="104137" y="372193"/>
                  </a:cubicBezTo>
                  <a:cubicBezTo>
                    <a:pt x="110508" y="377022"/>
                    <a:pt x="117261" y="381318"/>
                    <a:pt x="124330" y="385052"/>
                  </a:cubicBezTo>
                  <a:cubicBezTo>
                    <a:pt x="129883" y="388462"/>
                    <a:pt x="136294" y="390214"/>
                    <a:pt x="142809" y="390100"/>
                  </a:cubicBezTo>
                  <a:cubicBezTo>
                    <a:pt x="146238" y="390100"/>
                    <a:pt x="150333" y="385242"/>
                    <a:pt x="143952" y="380575"/>
                  </a:cubicBezTo>
                  <a:cubicBezTo>
                    <a:pt x="135271" y="376012"/>
                    <a:pt x="127152" y="370450"/>
                    <a:pt x="119758" y="364001"/>
                  </a:cubicBezTo>
                  <a:cubicBezTo>
                    <a:pt x="112710" y="357048"/>
                    <a:pt x="108709" y="351143"/>
                    <a:pt x="110233" y="351047"/>
                  </a:cubicBezTo>
                  <a:cubicBezTo>
                    <a:pt x="111757" y="350952"/>
                    <a:pt x="116043" y="355238"/>
                    <a:pt x="124235" y="357810"/>
                  </a:cubicBezTo>
                  <a:cubicBezTo>
                    <a:pt x="132427" y="360382"/>
                    <a:pt x="141285" y="357810"/>
                    <a:pt x="142332" y="353619"/>
                  </a:cubicBezTo>
                  <a:cubicBezTo>
                    <a:pt x="143380" y="349428"/>
                    <a:pt x="143571" y="350190"/>
                    <a:pt x="135855" y="34638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4096;p48"/>
            <p:cNvSpPr/>
            <p:nvPr/>
          </p:nvSpPr>
          <p:spPr>
            <a:xfrm>
              <a:off x="2590449" y="2547578"/>
              <a:ext cx="84867" cy="115327"/>
            </a:xfrm>
            <a:custGeom>
              <a:avLst/>
              <a:gdLst/>
              <a:ahLst/>
              <a:cxnLst/>
              <a:rect l="l" t="t" r="r" b="b"/>
              <a:pathLst>
                <a:path w="84867" h="115327" extrusionOk="0">
                  <a:moveTo>
                    <a:pt x="0" y="91937"/>
                  </a:moveTo>
                  <a:cubicBezTo>
                    <a:pt x="0" y="91937"/>
                    <a:pt x="30766" y="122512"/>
                    <a:pt x="67151" y="113749"/>
                  </a:cubicBezTo>
                  <a:cubicBezTo>
                    <a:pt x="72390" y="110225"/>
                    <a:pt x="84868" y="38692"/>
                    <a:pt x="84868" y="38692"/>
                  </a:cubicBezTo>
                  <a:cubicBezTo>
                    <a:pt x="84868" y="38692"/>
                    <a:pt x="84868" y="-1027"/>
                    <a:pt x="54483" y="20"/>
                  </a:cubicBezTo>
                  <a:cubicBezTo>
                    <a:pt x="24098" y="1068"/>
                    <a:pt x="0" y="91937"/>
                    <a:pt x="0" y="919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11" name="Google Shape;4097;p48"/>
            <p:cNvGrpSpPr/>
            <p:nvPr/>
          </p:nvGrpSpPr>
          <p:grpSpPr>
            <a:xfrm>
              <a:off x="4651669" y="468299"/>
              <a:ext cx="319677" cy="242660"/>
              <a:chOff x="6621095" y="1452181"/>
              <a:chExt cx="330894" cy="250785"/>
            </a:xfrm>
          </p:grpSpPr>
          <p:sp>
            <p:nvSpPr>
              <p:cNvPr id="312" name="Google Shape;4098;p4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4099;p4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4100;p4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4101;p4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4102;p4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62819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140" y="654136"/>
            <a:ext cx="7402748" cy="464443"/>
          </a:xfrm>
        </p:spPr>
        <p:txBody>
          <a:bodyPr/>
          <a:lstStyle/>
          <a:p>
            <a:r>
              <a:rPr lang="en-IN" sz="3200" b="1" dirty="0" smtClean="0"/>
              <a:t>Overview</a:t>
            </a:r>
            <a:endParaRPr lang="en-IN" sz="3200" b="1" dirty="0"/>
          </a:p>
        </p:txBody>
      </p:sp>
      <p:sp>
        <p:nvSpPr>
          <p:cNvPr id="3" name="Text Placeholder 2"/>
          <p:cNvSpPr>
            <a:spLocks noGrp="1"/>
          </p:cNvSpPr>
          <p:nvPr>
            <p:ph type="body" idx="1"/>
          </p:nvPr>
        </p:nvSpPr>
        <p:spPr>
          <a:xfrm>
            <a:off x="483139" y="1374842"/>
            <a:ext cx="7402749" cy="3261807"/>
          </a:xfrm>
        </p:spPr>
        <p:txBody>
          <a:bodyPr/>
          <a:lstStyle/>
          <a:p>
            <a:r>
              <a:rPr lang="en-US" altLang="zh-CN" sz="1600" dirty="0" smtClean="0">
                <a:latin typeface="Yu Gothic UI Light" panose="020B0300000000000000" pitchFamily="34" charset="-128"/>
                <a:ea typeface="Yu Gothic UI Light" panose="020B0300000000000000" pitchFamily="34" charset="-128"/>
              </a:rPr>
              <a:t>In Mobile programming the general rule is, when </a:t>
            </a:r>
            <a:r>
              <a:rPr lang="en-US" altLang="zh-CN" sz="1600" dirty="0">
                <a:latin typeface="Yu Gothic UI Light" panose="020B0300000000000000" pitchFamily="34" charset="-128"/>
                <a:ea typeface="Yu Gothic UI Light" panose="020B0300000000000000" pitchFamily="34" charset="-128"/>
              </a:rPr>
              <a:t>your UI changes in response to user action, you should animate the </a:t>
            </a:r>
            <a:r>
              <a:rPr lang="en-US" altLang="zh-CN" sz="1600" dirty="0" smtClean="0">
                <a:latin typeface="Yu Gothic UI Light" panose="020B0300000000000000" pitchFamily="34" charset="-128"/>
                <a:ea typeface="Yu Gothic UI Light" panose="020B0300000000000000" pitchFamily="34" charset="-128"/>
              </a:rPr>
              <a:t>View as well as layout </a:t>
            </a:r>
            <a:r>
              <a:rPr lang="en-US" altLang="zh-CN" sz="1600" dirty="0">
                <a:latin typeface="Yu Gothic UI Light" panose="020B0300000000000000" pitchFamily="34" charset="-128"/>
                <a:ea typeface="Yu Gothic UI Light" panose="020B0300000000000000" pitchFamily="34" charset="-128"/>
              </a:rPr>
              <a:t>transitions. </a:t>
            </a:r>
            <a:endParaRPr lang="en-US" altLang="zh-CN" sz="1600" dirty="0" smtClean="0">
              <a:latin typeface="Yu Gothic UI Light" panose="020B0300000000000000" pitchFamily="34" charset="-128"/>
              <a:ea typeface="Yu Gothic UI Light" panose="020B0300000000000000" pitchFamily="34" charset="-128"/>
            </a:endParaRPr>
          </a:p>
          <a:p>
            <a:endParaRPr lang="en-US" altLang="zh-CN" sz="1600" dirty="0">
              <a:latin typeface="Yu Gothic UI Light" panose="020B0300000000000000" pitchFamily="34" charset="-128"/>
              <a:ea typeface="Yu Gothic UI Light" panose="020B0300000000000000" pitchFamily="34" charset="-128"/>
            </a:endParaRPr>
          </a:p>
          <a:p>
            <a:r>
              <a:rPr lang="en-US" altLang="zh-CN" sz="1600" dirty="0" smtClean="0">
                <a:latin typeface="Yu Gothic UI Light" panose="020B0300000000000000" pitchFamily="34" charset="-128"/>
                <a:ea typeface="Yu Gothic UI Light" panose="020B0300000000000000" pitchFamily="34" charset="-128"/>
              </a:rPr>
              <a:t>Animations </a:t>
            </a:r>
            <a:r>
              <a:rPr lang="en-US" altLang="zh-CN" sz="1600" dirty="0">
                <a:latin typeface="Yu Gothic UI Light" panose="020B0300000000000000" pitchFamily="34" charset="-128"/>
                <a:ea typeface="Yu Gothic UI Light" panose="020B0300000000000000" pitchFamily="34" charset="-128"/>
              </a:rPr>
              <a:t>are very much essential when designing Custom Components like ProgressBar, Page Sliders, </a:t>
            </a:r>
            <a:r>
              <a:rPr lang="en-US" altLang="zh-CN" sz="1600" dirty="0" smtClean="0">
                <a:latin typeface="Yu Gothic UI Light" panose="020B0300000000000000" pitchFamily="34" charset="-128"/>
                <a:ea typeface="Yu Gothic UI Light" panose="020B0300000000000000" pitchFamily="34" charset="-128"/>
              </a:rPr>
              <a:t>Popups, especially </a:t>
            </a:r>
            <a:r>
              <a:rPr lang="en-US" altLang="zh-CN" sz="1600" dirty="0">
                <a:latin typeface="Yu Gothic UI Light" panose="020B0300000000000000" pitchFamily="34" charset="-128"/>
                <a:ea typeface="Yu Gothic UI Light" panose="020B0300000000000000" pitchFamily="34" charset="-128"/>
              </a:rPr>
              <a:t>FAB Button </a:t>
            </a:r>
            <a:r>
              <a:rPr lang="en-US" altLang="zh-CN" sz="1600" dirty="0" smtClean="0">
                <a:latin typeface="Yu Gothic UI Light" panose="020B0300000000000000" pitchFamily="34" charset="-128"/>
                <a:ea typeface="Yu Gothic UI Light" panose="020B0300000000000000" pitchFamily="34" charset="-128"/>
              </a:rPr>
              <a:t>animations and much more.</a:t>
            </a:r>
            <a:endParaRPr lang="en-US" altLang="zh-CN" sz="1600" dirty="0">
              <a:latin typeface="Yu Gothic UI Light" panose="020B0300000000000000" pitchFamily="34" charset="-128"/>
              <a:ea typeface="Yu Gothic UI Light" panose="020B0300000000000000" pitchFamily="34" charset="-128"/>
            </a:endParaRPr>
          </a:p>
          <a:p>
            <a:endParaRPr lang="en-US" altLang="zh-CN" sz="1600" dirty="0" smtClean="0">
              <a:latin typeface="Yu Gothic UI Light" panose="020B0300000000000000" pitchFamily="34" charset="-128"/>
              <a:ea typeface="Yu Gothic UI Light" panose="020B0300000000000000" pitchFamily="34" charset="-128"/>
            </a:endParaRPr>
          </a:p>
          <a:p>
            <a:r>
              <a:rPr lang="en-US" altLang="zh-CN" sz="1600" dirty="0" smtClean="0">
                <a:latin typeface="Yu Gothic UI Light" panose="020B0300000000000000" pitchFamily="34" charset="-128"/>
                <a:ea typeface="Yu Gothic UI Light" panose="020B0300000000000000" pitchFamily="34" charset="-128"/>
              </a:rPr>
              <a:t>Further Animation also adds </a:t>
            </a:r>
            <a:r>
              <a:rPr lang="en-US" altLang="zh-CN" sz="1600" dirty="0" smtClean="0">
                <a:latin typeface="Yu Gothic UI Light" panose="020B0300000000000000" pitchFamily="34" charset="-128"/>
                <a:ea typeface="Yu Gothic UI Light" panose="020B0300000000000000" pitchFamily="34" charset="-128"/>
              </a:rPr>
              <a:t>a rich look </a:t>
            </a:r>
            <a:r>
              <a:rPr lang="en-US" altLang="zh-CN" sz="1600" dirty="0">
                <a:latin typeface="Yu Gothic UI Light" panose="020B0300000000000000" pitchFamily="34" charset="-128"/>
                <a:ea typeface="Yu Gothic UI Light" panose="020B0300000000000000" pitchFamily="34" charset="-128"/>
              </a:rPr>
              <a:t>and </a:t>
            </a:r>
            <a:r>
              <a:rPr lang="en-US" altLang="zh-CN" sz="1600" dirty="0" smtClean="0">
                <a:latin typeface="Yu Gothic UI Light" panose="020B0300000000000000" pitchFamily="34" charset="-128"/>
                <a:ea typeface="Yu Gothic UI Light" panose="020B0300000000000000" pitchFamily="34" charset="-128"/>
              </a:rPr>
              <a:t>feel to your app.</a:t>
            </a:r>
          </a:p>
          <a:p>
            <a:endParaRPr lang="en-US" altLang="zh-CN" sz="1600" dirty="0">
              <a:latin typeface="Yu Gothic UI Light" panose="020B0300000000000000" pitchFamily="34" charset="-128"/>
              <a:ea typeface="Yu Gothic UI Light" panose="020B0300000000000000" pitchFamily="34" charset="-128"/>
            </a:endParaRPr>
          </a:p>
          <a:p>
            <a:pPr marL="114300" indent="0">
              <a:buNone/>
            </a:pPr>
            <a:endParaRPr lang="en-US" altLang="zh-CN" sz="1600" dirty="0" smtClean="0">
              <a:latin typeface="Yu Gothic UI Light" panose="020B0300000000000000" pitchFamily="34" charset="-128"/>
              <a:ea typeface="Yu Gothic UI Light" panose="020B0300000000000000" pitchFamily="34" charset="-128"/>
            </a:endParaRPr>
          </a:p>
          <a:p>
            <a:endParaRPr lang="en-US" altLang="zh-CN" sz="1600" dirty="0">
              <a:latin typeface="Yu Gothic UI Light" panose="020B0300000000000000" pitchFamily="34" charset="-128"/>
              <a:ea typeface="Yu Gothic UI Light" panose="020B0300000000000000" pitchFamily="34" charset="-128"/>
            </a:endParaRPr>
          </a:p>
          <a:p>
            <a:endParaRPr lang="en-US" altLang="zh-CN" sz="1600" dirty="0" smtClean="0">
              <a:latin typeface="Yu Gothic UI Light" panose="020B0300000000000000" pitchFamily="34" charset="-128"/>
              <a:ea typeface="Yu Gothic UI Light" panose="020B0300000000000000" pitchFamily="34" charset="-128"/>
            </a:endParaRPr>
          </a:p>
          <a:p>
            <a:endParaRPr lang="en-US" altLang="zh-CN" sz="1600" dirty="0">
              <a:latin typeface="Yu Gothic UI Light" panose="020B0300000000000000" pitchFamily="34" charset="-128"/>
              <a:ea typeface="Yu Gothic UI Light" panose="020B0300000000000000" pitchFamily="34" charset="-128"/>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2912323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05600"/>
            <a:ext cx="7538936" cy="594145"/>
          </a:xfrm>
        </p:spPr>
        <p:txBody>
          <a:bodyPr/>
          <a:lstStyle/>
          <a:p>
            <a:r>
              <a:rPr lang="en-IN" altLang="zh-CN" sz="3200" b="1" dirty="0"/>
              <a:t>Overview</a:t>
            </a:r>
            <a:endParaRPr lang="en-IN" sz="3200" dirty="0"/>
          </a:p>
        </p:txBody>
      </p:sp>
      <p:sp>
        <p:nvSpPr>
          <p:cNvPr id="5" name="Text Placeholder 4"/>
          <p:cNvSpPr>
            <a:spLocks noGrp="1"/>
          </p:cNvSpPr>
          <p:nvPr>
            <p:ph type="body" idx="1"/>
          </p:nvPr>
        </p:nvSpPr>
        <p:spPr>
          <a:xfrm>
            <a:off x="457199" y="1433209"/>
            <a:ext cx="7791855" cy="3203441"/>
          </a:xfrm>
        </p:spPr>
        <p:txBody>
          <a:bodyPr/>
          <a:lstStyle/>
          <a:p>
            <a:pPr marL="1028700" lvl="2" indent="0">
              <a:buNone/>
            </a:pPr>
            <a:endParaRPr lang="en-IN" dirty="0" smtClean="0"/>
          </a:p>
          <a:p>
            <a:pPr marL="1028700" lvl="2" indent="0">
              <a:buNone/>
            </a:pPr>
            <a:endParaRPr lang="en-IN" dirty="0"/>
          </a:p>
          <a:p>
            <a:pPr marL="1028700" lvl="2" indent="0">
              <a:buNone/>
            </a:pPr>
            <a:endParaRPr lang="en-IN" dirty="0" smtClean="0"/>
          </a:p>
          <a:p>
            <a:pPr marL="1028700" lvl="2" indent="0">
              <a:buNone/>
            </a:pPr>
            <a:endParaRPr lang="en-IN" dirty="0"/>
          </a:p>
          <a:p>
            <a:pPr marL="1028700" lvl="2" indent="0">
              <a:buNone/>
            </a:pPr>
            <a:endParaRPr lang="en-IN" dirty="0" smtClean="0"/>
          </a:p>
          <a:p>
            <a:pPr marL="457200" lvl="2">
              <a:buFont typeface="Barlow Light"/>
              <a:buChar char="▸"/>
            </a:pPr>
            <a:r>
              <a:rPr lang="en-US" altLang="zh-CN" sz="1600" dirty="0">
                <a:latin typeface="Yu Gothic UI Light" panose="020B0300000000000000" pitchFamily="34" charset="-128"/>
                <a:ea typeface="Yu Gothic UI Light" panose="020B0300000000000000" pitchFamily="34" charset="-128"/>
              </a:rPr>
              <a:t>No doubt, we can use the feature of the play button without using animation also, but if you use animation then it looks more interactive i.e. by using animation, we are not abruptly changing the UI of the application.</a:t>
            </a:r>
            <a:endParaRPr lang="en-IN" sz="1600" dirty="0">
              <a:latin typeface="Yu Gothic UI Light" panose="020B0300000000000000" pitchFamily="34" charset="-128"/>
              <a:ea typeface="Yu Gothic UI Light" panose="020B0300000000000000" pitchFamily="34" charset="-128"/>
            </a:endParaRPr>
          </a:p>
          <a:p>
            <a:pPr marL="1028700" lvl="2" indent="0">
              <a:buNone/>
            </a:pPr>
            <a:endParaRPr lang="en-IN"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8154" y="1433209"/>
            <a:ext cx="1785430" cy="1731523"/>
          </a:xfrm>
          <a:prstGeom prst="rect">
            <a:avLst/>
          </a:prstGeom>
        </p:spPr>
      </p:pic>
    </p:spTree>
    <p:extLst>
      <p:ext uri="{BB962C8B-B14F-4D97-AF65-F5344CB8AC3E}">
        <p14:creationId xmlns:p14="http://schemas.microsoft.com/office/powerpoint/2010/main" val="9061540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2031025"/>
            <a:ext cx="4119462" cy="1159800"/>
          </a:xfrm>
          <a:prstGeom prst="rect">
            <a:avLst/>
          </a:prstGeom>
        </p:spPr>
        <p:txBody>
          <a:bodyPr spcFirstLastPara="1" wrap="square" lIns="0" tIns="0" rIns="0" bIns="0" anchor="b" anchorCtr="0">
            <a:noAutofit/>
          </a:bodyPr>
          <a:lstStyle/>
          <a:p>
            <a:r>
              <a:rPr lang="en-US" altLang="zh-CN" sz="4400" dirty="0"/>
              <a:t>OHOS Animation</a:t>
            </a:r>
          </a:p>
        </p:txBody>
      </p:sp>
      <p:sp>
        <p:nvSpPr>
          <p:cNvPr id="406" name="Google Shape;406;p15"/>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Let’s </a:t>
            </a:r>
            <a:r>
              <a:rPr lang="en" dirty="0" smtClean="0"/>
              <a:t>see animation framework</a:t>
            </a:r>
            <a:endParaRPr dirty="0"/>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lt1"/>
                </a:solidFill>
                <a:latin typeface="Barlow"/>
                <a:ea typeface="Barlow"/>
                <a:cs typeface="Barlow"/>
                <a:sym typeface="Barlow"/>
              </a:rPr>
              <a:t>2</a:t>
            </a:r>
            <a:endParaRPr sz="3600" b="1" dirty="0">
              <a:solidFill>
                <a:schemeClr val="lt1"/>
              </a:solidFill>
              <a:latin typeface="Barlow"/>
              <a:ea typeface="Barlow"/>
              <a:cs typeface="Barlow"/>
              <a:sym typeface="Barlow"/>
            </a:endParaRPr>
          </a:p>
        </p:txBody>
      </p:sp>
      <p:grpSp>
        <p:nvGrpSpPr>
          <p:cNvPr id="408" name="Google Shape;408;p15"/>
          <p:cNvGrpSpPr/>
          <p:nvPr/>
        </p:nvGrpSpPr>
        <p:grpSpPr>
          <a:xfrm>
            <a:off x="5435079"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111" name="Picture 1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68809"/>
            <a:ext cx="2532993" cy="923007"/>
          </a:xfrm>
          <a:prstGeom prst="rect">
            <a:avLst/>
          </a:prstGeom>
        </p:spPr>
      </p:pic>
    </p:spTree>
    <p:extLst>
      <p:ext uri="{BB962C8B-B14F-4D97-AF65-F5344CB8AC3E}">
        <p14:creationId xmlns:p14="http://schemas.microsoft.com/office/powerpoint/2010/main" val="3678912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8191825" cy="529294"/>
          </a:xfrm>
        </p:spPr>
        <p:txBody>
          <a:bodyPr/>
          <a:lstStyle/>
          <a:p>
            <a:r>
              <a:rPr lang="en-IN" sz="3200" b="1" dirty="0" smtClean="0"/>
              <a:t>OHOS Animation  - Animator</a:t>
            </a:r>
            <a:endParaRPr lang="en-IN" sz="3200" b="1" dirty="0"/>
          </a:p>
        </p:txBody>
      </p:sp>
      <p:sp>
        <p:nvSpPr>
          <p:cNvPr id="3" name="Text Placeholder 2"/>
          <p:cNvSpPr>
            <a:spLocks noGrp="1"/>
          </p:cNvSpPr>
          <p:nvPr>
            <p:ph type="body" idx="1"/>
          </p:nvPr>
        </p:nvSpPr>
        <p:spPr>
          <a:xfrm>
            <a:off x="457199" y="1134894"/>
            <a:ext cx="8191825" cy="3501755"/>
          </a:xfrm>
        </p:spPr>
        <p:txBody>
          <a:bodyPr/>
          <a:lstStyle/>
          <a:p>
            <a:pPr marL="457200" lvl="2">
              <a:buFont typeface="Barlow Light"/>
              <a:buChar char="▸"/>
            </a:pPr>
            <a:r>
              <a:rPr lang="en-US" altLang="zh-CN" sz="1600" b="1" dirty="0" smtClean="0">
                <a:latin typeface="Yu Gothic UI Light" panose="020B0300000000000000" pitchFamily="34" charset="-128"/>
                <a:ea typeface="Yu Gothic UI Light" panose="020B0300000000000000" pitchFamily="34" charset="-128"/>
              </a:rPr>
              <a:t>Animator </a:t>
            </a:r>
            <a:r>
              <a:rPr lang="en-US" altLang="zh-CN" sz="1600" dirty="0" smtClean="0">
                <a:latin typeface="Yu Gothic UI Light" panose="020B0300000000000000" pitchFamily="34" charset="-128"/>
                <a:ea typeface="Yu Gothic UI Light" panose="020B0300000000000000" pitchFamily="34" charset="-128"/>
              </a:rPr>
              <a:t>class </a:t>
            </a:r>
            <a:r>
              <a:rPr lang="en-US" altLang="zh-CN" sz="1600" dirty="0">
                <a:latin typeface="Yu Gothic UI Light" panose="020B0300000000000000" pitchFamily="34" charset="-128"/>
                <a:ea typeface="Yu Gothic UI Light" panose="020B0300000000000000" pitchFamily="34" charset="-128"/>
              </a:rPr>
              <a:t>provides basic support for animators. Besides starting, stopping, pausing, and resuming the animator, it allows you to obtain the animator duration, startup delay, repetition times, and specified curve types.</a:t>
            </a:r>
            <a:endParaRPr lang="en-US" altLang="zh-CN" sz="1600" dirty="0" smtClean="0">
              <a:latin typeface="Yu Gothic UI Light" panose="020B0300000000000000" pitchFamily="34" charset="-128"/>
              <a:ea typeface="Yu Gothic UI Light" panose="020B0300000000000000" pitchFamily="34" charset="-128"/>
            </a:endParaRPr>
          </a:p>
          <a:p>
            <a:pPr marL="457200" lvl="2">
              <a:buFont typeface="Barlow Light"/>
              <a:buChar char="▸"/>
            </a:pPr>
            <a:r>
              <a:rPr lang="en-US" altLang="zh-CN" sz="1600" dirty="0">
                <a:latin typeface="Yu Gothic UI Light" panose="020B0300000000000000" pitchFamily="34" charset="-128"/>
                <a:ea typeface="Yu Gothic UI Light" panose="020B0300000000000000" pitchFamily="34" charset="-128"/>
              </a:rPr>
              <a:t>The </a:t>
            </a:r>
            <a:r>
              <a:rPr lang="en-US" altLang="zh-CN" sz="1600" b="1" dirty="0">
                <a:latin typeface="Yu Gothic UI Light" panose="020B0300000000000000" pitchFamily="34" charset="-128"/>
                <a:ea typeface="Yu Gothic UI Light" panose="020B0300000000000000" pitchFamily="34" charset="-128"/>
              </a:rPr>
              <a:t>OHOS Animation framework </a:t>
            </a:r>
            <a:r>
              <a:rPr lang="en-US" altLang="zh-CN" sz="1600" dirty="0">
                <a:latin typeface="Yu Gothic UI Light" panose="020B0300000000000000" pitchFamily="34" charset="-128"/>
                <a:ea typeface="Yu Gothic UI Light" panose="020B0300000000000000" pitchFamily="34" charset="-128"/>
              </a:rPr>
              <a:t>provides three major classes for animation:  </a:t>
            </a:r>
            <a:r>
              <a:rPr lang="en-US" altLang="zh-CN" sz="1600" b="1" dirty="0">
                <a:latin typeface="Yu Gothic UI Light" panose="020B0300000000000000" pitchFamily="34" charset="-128"/>
                <a:ea typeface="Yu Gothic UI Light" panose="020B0300000000000000" pitchFamily="34" charset="-128"/>
              </a:rPr>
              <a:t>AnimatorValue</a:t>
            </a:r>
            <a:r>
              <a:rPr lang="en-US" altLang="zh-CN" sz="1600" dirty="0">
                <a:latin typeface="Yu Gothic UI Light" panose="020B0300000000000000" pitchFamily="34" charset="-128"/>
                <a:ea typeface="Yu Gothic UI Light" panose="020B0300000000000000" pitchFamily="34" charset="-128"/>
              </a:rPr>
              <a:t>, </a:t>
            </a:r>
            <a:r>
              <a:rPr lang="en-US" altLang="zh-CN" sz="1600" b="1" dirty="0">
                <a:latin typeface="Yu Gothic UI Light" panose="020B0300000000000000" pitchFamily="34" charset="-128"/>
                <a:ea typeface="Yu Gothic UI Light" panose="020B0300000000000000" pitchFamily="34" charset="-128"/>
              </a:rPr>
              <a:t>AnimatorProperty</a:t>
            </a:r>
            <a:r>
              <a:rPr lang="en-US" altLang="zh-CN" sz="1600" dirty="0">
                <a:latin typeface="Yu Gothic UI Light" panose="020B0300000000000000" pitchFamily="34" charset="-128"/>
                <a:ea typeface="Yu Gothic UI Light" panose="020B0300000000000000" pitchFamily="34" charset="-128"/>
              </a:rPr>
              <a:t>, and </a:t>
            </a:r>
            <a:r>
              <a:rPr lang="en-US" altLang="zh-CN" sz="1600" b="1" dirty="0" smtClean="0">
                <a:latin typeface="Yu Gothic UI Light" panose="020B0300000000000000" pitchFamily="34" charset="-128"/>
                <a:ea typeface="Yu Gothic UI Light" panose="020B0300000000000000" pitchFamily="34" charset="-128"/>
              </a:rPr>
              <a:t>AnimatorGroup</a:t>
            </a:r>
            <a:r>
              <a:rPr lang="en-US" altLang="zh-CN" sz="1600" dirty="0" smtClean="0">
                <a:latin typeface="Yu Gothic UI Light" panose="020B0300000000000000" pitchFamily="34" charset="-128"/>
                <a:ea typeface="Yu Gothic UI Light" panose="020B0300000000000000" pitchFamily="34" charset="-128"/>
              </a:rPr>
              <a:t> all of which inherits from </a:t>
            </a:r>
            <a:r>
              <a:rPr lang="en-US" altLang="zh-CN" sz="1600" b="1" dirty="0" smtClean="0">
                <a:latin typeface="Yu Gothic UI Light" panose="020B0300000000000000" pitchFamily="34" charset="-128"/>
                <a:ea typeface="Yu Gothic UI Light" panose="020B0300000000000000" pitchFamily="34" charset="-128"/>
              </a:rPr>
              <a:t>Animator.</a:t>
            </a:r>
            <a:endParaRPr lang="en-US" altLang="zh-CN" sz="1600" b="1" dirty="0">
              <a:latin typeface="Yu Gothic UI Light" panose="020B0300000000000000" pitchFamily="34" charset="-128"/>
              <a:ea typeface="Yu Gothic UI Light" panose="020B0300000000000000" pitchFamily="34" charset="-128"/>
            </a:endParaRPr>
          </a:p>
          <a:p>
            <a:pPr marL="457200" lvl="2">
              <a:buFont typeface="Barlow Light"/>
              <a:buChar char="▸"/>
            </a:pPr>
            <a:endParaRPr lang="en-US" altLang="zh-CN" sz="1600" dirty="0" smtClean="0">
              <a:latin typeface="Yu Gothic UI Light" panose="020B0300000000000000" pitchFamily="34" charset="-128"/>
              <a:ea typeface="Yu Gothic UI Light" panose="020B0300000000000000" pitchFamily="34" charset="-128"/>
            </a:endParaRPr>
          </a:p>
          <a:p>
            <a:pPr marL="457200" lvl="2">
              <a:buFont typeface="Barlow Light"/>
              <a:buChar char="▸"/>
            </a:pPr>
            <a:endParaRPr lang="en-IN" sz="1600" dirty="0">
              <a:latin typeface="Yu Gothic UI Light" panose="020B0300000000000000" pitchFamily="34" charset="-128"/>
              <a:ea typeface="Yu Gothic UI Light" panose="020B0300000000000000" pitchFamily="34" charset="-128"/>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9" name="Picture 8"/>
          <p:cNvPicPr>
            <a:picLocks noChangeAspect="1"/>
          </p:cNvPicPr>
          <p:nvPr/>
        </p:nvPicPr>
        <p:blipFill>
          <a:blip r:embed="rId2"/>
          <a:stretch>
            <a:fillRect/>
          </a:stretch>
        </p:blipFill>
        <p:spPr>
          <a:xfrm>
            <a:off x="457199" y="3034929"/>
            <a:ext cx="8191826" cy="1439385"/>
          </a:xfrm>
          <a:prstGeom prst="rect">
            <a:avLst/>
          </a:prstGeom>
        </p:spPr>
      </p:pic>
    </p:spTree>
    <p:extLst>
      <p:ext uri="{BB962C8B-B14F-4D97-AF65-F5344CB8AC3E}">
        <p14:creationId xmlns:p14="http://schemas.microsoft.com/office/powerpoint/2010/main" val="4042547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199" y="726332"/>
            <a:ext cx="8291209" cy="3910318"/>
          </a:xfrm>
        </p:spPr>
        <p:txBody>
          <a:bodyPr/>
          <a:lstStyle/>
          <a:p>
            <a:endParaRPr lang="en-US" altLang="zh-CN" dirty="0" smtClean="0"/>
          </a:p>
          <a:p>
            <a:endParaRPr lang="zh-CN" alt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6" name="Picture 5"/>
          <p:cNvPicPr>
            <a:picLocks noChangeAspect="1"/>
          </p:cNvPicPr>
          <p:nvPr/>
        </p:nvPicPr>
        <p:blipFill>
          <a:blip r:embed="rId2"/>
          <a:stretch>
            <a:fillRect/>
          </a:stretch>
        </p:blipFill>
        <p:spPr>
          <a:xfrm>
            <a:off x="713362" y="564462"/>
            <a:ext cx="7749702" cy="4014576"/>
          </a:xfrm>
          <a:prstGeom prst="rect">
            <a:avLst/>
          </a:prstGeom>
        </p:spPr>
      </p:pic>
    </p:spTree>
    <p:extLst>
      <p:ext uri="{BB962C8B-B14F-4D97-AF65-F5344CB8AC3E}">
        <p14:creationId xmlns:p14="http://schemas.microsoft.com/office/powerpoint/2010/main" val="880221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5600"/>
            <a:ext cx="8191825" cy="529294"/>
          </a:xfrm>
        </p:spPr>
        <p:txBody>
          <a:bodyPr/>
          <a:lstStyle/>
          <a:p>
            <a:r>
              <a:rPr lang="en-IN" sz="3200" b="1" dirty="0" smtClean="0"/>
              <a:t>OHOS Animation  - AnimatorValue</a:t>
            </a:r>
            <a:endParaRPr lang="en-IN" sz="3200" b="1" dirty="0"/>
          </a:p>
        </p:txBody>
      </p:sp>
      <p:sp>
        <p:nvSpPr>
          <p:cNvPr id="3" name="Text Placeholder 2"/>
          <p:cNvSpPr>
            <a:spLocks noGrp="1"/>
          </p:cNvSpPr>
          <p:nvPr>
            <p:ph type="body" idx="1"/>
          </p:nvPr>
        </p:nvSpPr>
        <p:spPr>
          <a:xfrm>
            <a:off x="457200" y="1426723"/>
            <a:ext cx="8191824" cy="3209926"/>
          </a:xfrm>
        </p:spPr>
        <p:txBody>
          <a:bodyPr/>
          <a:lstStyle/>
          <a:p>
            <a:pPr marL="457200" lvl="2">
              <a:buFont typeface="Barlow Light"/>
              <a:buChar char="▸"/>
            </a:pPr>
            <a:r>
              <a:rPr lang="en-US" altLang="zh-CN" sz="1600" b="1" dirty="0" smtClean="0">
                <a:latin typeface="Yu Gothic UI Light" panose="020B0300000000000000" pitchFamily="34" charset="-128"/>
                <a:ea typeface="Yu Gothic UI Light" panose="020B0300000000000000" pitchFamily="34" charset="-128"/>
              </a:rPr>
              <a:t>AnimatorValue </a:t>
            </a:r>
            <a:r>
              <a:rPr lang="en-US" altLang="zh-CN" sz="1600" dirty="0" smtClean="0">
                <a:latin typeface="Yu Gothic UI Light" panose="020B0300000000000000" pitchFamily="34" charset="-128"/>
                <a:ea typeface="Yu Gothic UI Light" panose="020B0300000000000000" pitchFamily="34" charset="-128"/>
              </a:rPr>
              <a:t>internally maintains </a:t>
            </a:r>
            <a:r>
              <a:rPr lang="en-US" altLang="zh-CN" sz="1600" dirty="0">
                <a:latin typeface="Yu Gothic UI Light" panose="020B0300000000000000" pitchFamily="34" charset="-128"/>
                <a:ea typeface="Yu Gothic UI Light" panose="020B0300000000000000" pitchFamily="34" charset="-128"/>
              </a:rPr>
              <a:t>a </a:t>
            </a:r>
            <a:r>
              <a:rPr lang="en-US" altLang="zh-CN" sz="1600" b="1" dirty="0">
                <a:latin typeface="Yu Gothic UI Light" panose="020B0300000000000000" pitchFamily="34" charset="-128"/>
                <a:ea typeface="Yu Gothic UI Light" panose="020B0300000000000000" pitchFamily="34" charset="-128"/>
              </a:rPr>
              <a:t>timing engine </a:t>
            </a:r>
            <a:r>
              <a:rPr lang="en-US" altLang="zh-CN" sz="1600" dirty="0">
                <a:latin typeface="Yu Gothic UI Light" panose="020B0300000000000000" pitchFamily="34" charset="-128"/>
                <a:ea typeface="Yu Gothic UI Light" panose="020B0300000000000000" pitchFamily="34" charset="-128"/>
              </a:rPr>
              <a:t>for running animation</a:t>
            </a:r>
            <a:r>
              <a:rPr lang="en-US" altLang="zh-CN" sz="1600" b="1" dirty="0">
                <a:latin typeface="Yu Gothic UI Light" panose="020B0300000000000000" pitchFamily="34" charset="-128"/>
                <a:ea typeface="Yu Gothic UI Light" panose="020B0300000000000000" pitchFamily="34" charset="-128"/>
              </a:rPr>
              <a:t> </a:t>
            </a:r>
            <a:r>
              <a:rPr lang="en-US" altLang="zh-CN" sz="1600" dirty="0">
                <a:latin typeface="Yu Gothic UI Light" panose="020B0300000000000000" pitchFamily="34" charset="-128"/>
                <a:ea typeface="Yu Gothic UI Light" panose="020B0300000000000000" pitchFamily="34" charset="-128"/>
              </a:rPr>
              <a:t>which</a:t>
            </a:r>
            <a:r>
              <a:rPr lang="en-US" altLang="zh-CN" sz="1600" b="1" dirty="0">
                <a:latin typeface="Yu Gothic UI Light" panose="020B0300000000000000" pitchFamily="34" charset="-128"/>
                <a:ea typeface="Yu Gothic UI Light" panose="020B0300000000000000" pitchFamily="34" charset="-128"/>
              </a:rPr>
              <a:t> calculates the animated values and set them on the target objects</a:t>
            </a:r>
            <a:r>
              <a:rPr lang="en-US" altLang="zh-CN" sz="1600" dirty="0">
                <a:latin typeface="Yu Gothic UI Light" panose="020B0300000000000000" pitchFamily="34" charset="-128"/>
                <a:ea typeface="Yu Gothic UI Light" panose="020B0300000000000000" pitchFamily="34" charset="-128"/>
              </a:rPr>
              <a:t>. </a:t>
            </a:r>
            <a:endParaRPr lang="en-US" altLang="zh-CN" sz="1600" dirty="0" smtClean="0">
              <a:latin typeface="Yu Gothic UI Light" panose="020B0300000000000000" pitchFamily="34" charset="-128"/>
              <a:ea typeface="Yu Gothic UI Light" panose="020B0300000000000000" pitchFamily="34" charset="-128"/>
            </a:endParaRPr>
          </a:p>
          <a:p>
            <a:pPr marL="457200" lvl="2">
              <a:buFont typeface="Barlow Light"/>
              <a:buChar char="▸"/>
            </a:pPr>
            <a:r>
              <a:rPr lang="en-US" altLang="zh-CN" sz="1600" dirty="0" smtClean="0">
                <a:latin typeface="Yu Gothic UI Light" panose="020B0300000000000000" pitchFamily="34" charset="-128"/>
                <a:ea typeface="Yu Gothic UI Light" panose="020B0300000000000000" pitchFamily="34" charset="-128"/>
              </a:rPr>
              <a:t>By </a:t>
            </a:r>
            <a:r>
              <a:rPr lang="en-US" altLang="zh-CN" sz="1600" b="1" dirty="0">
                <a:latin typeface="Yu Gothic UI Light" panose="020B0300000000000000" pitchFamily="34" charset="-128"/>
                <a:ea typeface="Yu Gothic UI Light" panose="020B0300000000000000" pitchFamily="34" charset="-128"/>
              </a:rPr>
              <a:t>AnimatorValue </a:t>
            </a:r>
            <a:r>
              <a:rPr lang="en-US" altLang="zh-CN" sz="1600" dirty="0" smtClean="0">
                <a:latin typeface="Yu Gothic UI Light" panose="020B0300000000000000" pitchFamily="34" charset="-128"/>
                <a:ea typeface="Yu Gothic UI Light" panose="020B0300000000000000" pitchFamily="34" charset="-128"/>
              </a:rPr>
              <a:t>you </a:t>
            </a:r>
            <a:r>
              <a:rPr lang="en-US" altLang="zh-CN" sz="1600" dirty="0">
                <a:latin typeface="Yu Gothic UI Light" panose="020B0300000000000000" pitchFamily="34" charset="-128"/>
                <a:ea typeface="Yu Gothic UI Light" panose="020B0300000000000000" pitchFamily="34" charset="-128"/>
              </a:rPr>
              <a:t>can animate a </a:t>
            </a:r>
            <a:r>
              <a:rPr lang="en-US" altLang="zh-CN" sz="1600" dirty="0" smtClean="0">
                <a:latin typeface="Yu Gothic UI Light" panose="020B0300000000000000" pitchFamily="34" charset="-128"/>
                <a:ea typeface="Yu Gothic UI Light" panose="020B0300000000000000" pitchFamily="34" charset="-128"/>
              </a:rPr>
              <a:t>Component’s</a:t>
            </a:r>
            <a:r>
              <a:rPr lang="en-US" altLang="zh-CN" sz="1600" dirty="0">
                <a:latin typeface="Yu Gothic UI Light" panose="020B0300000000000000" pitchFamily="34" charset="-128"/>
                <a:ea typeface="Yu Gothic UI Light" panose="020B0300000000000000" pitchFamily="34" charset="-128"/>
              </a:rPr>
              <a:t> </a:t>
            </a:r>
            <a:r>
              <a:rPr lang="en-US" altLang="zh-CN" sz="1600" dirty="0" smtClean="0">
                <a:latin typeface="Yu Gothic UI Light" panose="020B0300000000000000" pitchFamily="34" charset="-128"/>
                <a:ea typeface="Yu Gothic UI Light" panose="020B0300000000000000" pitchFamily="34" charset="-128"/>
              </a:rPr>
              <a:t>properties such as width</a:t>
            </a:r>
            <a:r>
              <a:rPr lang="en-US" altLang="zh-CN" sz="1600" dirty="0">
                <a:latin typeface="Yu Gothic UI Light" panose="020B0300000000000000" pitchFamily="34" charset="-128"/>
                <a:ea typeface="Yu Gothic UI Light" panose="020B0300000000000000" pitchFamily="34" charset="-128"/>
              </a:rPr>
              <a:t>, height</a:t>
            </a:r>
            <a:r>
              <a:rPr lang="en-US" altLang="zh-CN" sz="1600" dirty="0" smtClean="0">
                <a:latin typeface="Yu Gothic UI Light" panose="020B0300000000000000" pitchFamily="34" charset="-128"/>
                <a:ea typeface="Yu Gothic UI Light" panose="020B0300000000000000" pitchFamily="34" charset="-128"/>
              </a:rPr>
              <a:t>, alpha, </a:t>
            </a:r>
            <a:r>
              <a:rPr lang="en-US" altLang="zh-CN" sz="1600" dirty="0">
                <a:latin typeface="Yu Gothic UI Light" panose="020B0300000000000000" pitchFamily="34" charset="-128"/>
                <a:ea typeface="Yu Gothic UI Light" panose="020B0300000000000000" pitchFamily="34" charset="-128"/>
              </a:rPr>
              <a:t>update its x and y coordinates or even can change its background</a:t>
            </a:r>
            <a:r>
              <a:rPr lang="en-US" altLang="zh-CN" sz="1600" dirty="0" smtClean="0">
                <a:latin typeface="Yu Gothic UI Light" panose="020B0300000000000000" pitchFamily="34" charset="-128"/>
                <a:ea typeface="Yu Gothic UI Light" panose="020B0300000000000000" pitchFamily="34" charset="-128"/>
              </a:rPr>
              <a:t>.</a:t>
            </a:r>
          </a:p>
          <a:p>
            <a:pPr marL="457200" lvl="2">
              <a:buFont typeface="Barlow Light"/>
              <a:buChar char="▸"/>
            </a:pPr>
            <a:r>
              <a:rPr lang="en-US" altLang="zh-CN" sz="1600" dirty="0">
                <a:latin typeface="Yu Gothic UI Light" panose="020B0300000000000000" pitchFamily="34" charset="-128"/>
                <a:ea typeface="Yu Gothic UI Light" panose="020B0300000000000000" pitchFamily="34" charset="-128"/>
              </a:rPr>
              <a:t>By </a:t>
            </a:r>
            <a:r>
              <a:rPr lang="en-US" altLang="zh-CN" sz="1600" b="1" dirty="0" smtClean="0">
                <a:latin typeface="Yu Gothic UI Light" panose="020B0300000000000000" pitchFamily="34" charset="-128"/>
                <a:ea typeface="Yu Gothic UI Light" panose="020B0300000000000000" pitchFamily="34" charset="-128"/>
              </a:rPr>
              <a:t>AnimatorValue </a:t>
            </a:r>
            <a:r>
              <a:rPr lang="en-US" altLang="zh-CN" sz="1600" dirty="0" smtClean="0">
                <a:latin typeface="Yu Gothic UI Light" panose="020B0300000000000000" pitchFamily="34" charset="-128"/>
                <a:ea typeface="Yu Gothic UI Light" panose="020B0300000000000000" pitchFamily="34" charset="-128"/>
              </a:rPr>
              <a:t>we will be able to update any Object property other than Component properties. (Example here is ProgressBar)</a:t>
            </a:r>
          </a:p>
          <a:p>
            <a:pPr marL="457200" lvl="2">
              <a:buFont typeface="Barlow Light"/>
              <a:buChar char="▸"/>
            </a:pPr>
            <a:r>
              <a:rPr lang="en-US" altLang="zh-CN" sz="1600" dirty="0" smtClean="0">
                <a:latin typeface="Yu Gothic UI Light" panose="020B0300000000000000" pitchFamily="34" charset="-128"/>
                <a:ea typeface="Yu Gothic UI Light" panose="020B0300000000000000" pitchFamily="34" charset="-128"/>
              </a:rPr>
              <a:t>It has an interface </a:t>
            </a:r>
            <a:r>
              <a:rPr lang="en-US" altLang="zh-CN" sz="1600" dirty="0" smtClean="0"/>
              <a:t> AnimatorValue.ValueUpdateListener </a:t>
            </a:r>
            <a:r>
              <a:rPr lang="en-US" altLang="zh-CN" sz="1600" dirty="0" smtClean="0">
                <a:latin typeface="Yu Gothic UI Light" panose="020B0300000000000000" pitchFamily="34" charset="-128"/>
                <a:ea typeface="Yu Gothic UI Light" panose="020B0300000000000000" pitchFamily="34" charset="-128"/>
              </a:rPr>
              <a:t> which is used to receive callbacks on every animation frame.</a:t>
            </a:r>
          </a:p>
          <a:p>
            <a:pPr marL="457200" lvl="2">
              <a:buFont typeface="Barlow Light"/>
              <a:buChar char="▸"/>
            </a:pPr>
            <a:r>
              <a:rPr lang="en-US" altLang="zh-CN" sz="1600" dirty="0" smtClean="0">
                <a:latin typeface="Yu Gothic UI Light" panose="020B0300000000000000" pitchFamily="34" charset="-128"/>
                <a:ea typeface="Yu Gothic UI Light" panose="020B0300000000000000" pitchFamily="34" charset="-128"/>
              </a:rPr>
              <a:t>The </a:t>
            </a:r>
            <a:r>
              <a:rPr lang="en-US" altLang="zh-CN" sz="1600" dirty="0">
                <a:latin typeface="Yu Gothic UI Light" panose="020B0300000000000000" pitchFamily="34" charset="-128"/>
                <a:ea typeface="Yu Gothic UI Light" panose="020B0300000000000000" pitchFamily="34" charset="-128"/>
              </a:rPr>
              <a:t>following describes how to use </a:t>
            </a:r>
            <a:r>
              <a:rPr lang="en-US" altLang="zh-CN" sz="1600" b="1" dirty="0">
                <a:latin typeface="Yu Gothic UI Light" panose="020B0300000000000000" pitchFamily="34" charset="-128"/>
                <a:ea typeface="Yu Gothic UI Light" panose="020B0300000000000000" pitchFamily="34" charset="-128"/>
              </a:rPr>
              <a:t>AnimatorValue</a:t>
            </a:r>
            <a:r>
              <a:rPr lang="en-US" altLang="zh-CN" sz="1600" dirty="0">
                <a:latin typeface="Yu Gothic UI Light" panose="020B0300000000000000" pitchFamily="34" charset="-128"/>
                <a:ea typeface="Yu Gothic UI Light" panose="020B0300000000000000" pitchFamily="34" charset="-128"/>
              </a:rPr>
              <a:t> to implement an animation.</a:t>
            </a:r>
          </a:p>
          <a:p>
            <a:pPr marL="457200" lvl="2">
              <a:buFont typeface="Barlow Light"/>
              <a:buChar char="▸"/>
            </a:pPr>
            <a:endParaRPr lang="en-IN" sz="1600" dirty="0">
              <a:latin typeface="Yu Gothic UI Light" panose="020B0300000000000000" pitchFamily="34" charset="-128"/>
              <a:ea typeface="Yu Gothic UI Light" panose="020B0300000000000000" pitchFamily="34" charset="-128"/>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2903270643"/>
      </p:ext>
    </p:extLst>
  </p:cSld>
  <p:clrMapOvr>
    <a:masterClrMapping/>
  </p:clrMapOvr>
  <p:timing>
    <p:tnLst>
      <p:par>
        <p:cTn id="1" dur="indefinite" restart="never" nodeType="tmRoot"/>
      </p:par>
    </p:tnLst>
  </p:timing>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Custom 1">
      <a:majorFont>
        <a:latin typeface="Raleway Thin"/>
        <a:ea typeface="宋体"/>
        <a:cs typeface=""/>
      </a:majorFont>
      <a:minorFont>
        <a:latin typeface="Yu Gothic"/>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1813</TotalTime>
  <Words>402</Words>
  <Application>Microsoft Office PowerPoint</Application>
  <PresentationFormat>On-screen Show (16:9)</PresentationFormat>
  <Paragraphs>69</Paragraphs>
  <Slides>17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Raleway Thin</vt:lpstr>
      <vt:lpstr>Arial</vt:lpstr>
      <vt:lpstr>Yu Gothic UI Light</vt:lpstr>
      <vt:lpstr>Barlow</vt:lpstr>
      <vt:lpstr>Barlow Light</vt:lpstr>
      <vt:lpstr>Calibri</vt:lpstr>
      <vt:lpstr>Gaoler template</vt:lpstr>
      <vt:lpstr>OHOS Animation</vt:lpstr>
      <vt:lpstr>Today’s Session is about</vt:lpstr>
      <vt:lpstr>Overview</vt:lpstr>
      <vt:lpstr>Overview</vt:lpstr>
      <vt:lpstr>Overview</vt:lpstr>
      <vt:lpstr>OHOS Animation</vt:lpstr>
      <vt:lpstr>OHOS Animation  - Animator</vt:lpstr>
      <vt:lpstr>PowerPoint Presentation</vt:lpstr>
      <vt:lpstr>OHOS Animation  - AnimatorValue</vt:lpstr>
      <vt:lpstr>PowerPoint Presentation</vt:lpstr>
      <vt:lpstr>OHOS Animation  - AnimatorProperty</vt:lpstr>
      <vt:lpstr>PowerPoint Presentation</vt:lpstr>
      <vt:lpstr>OHOS Animation  - AnimatorGroup</vt:lpstr>
      <vt:lpstr>FrameAnimationElement</vt:lpstr>
      <vt:lpstr>FrameAnimationElement</vt:lpstr>
      <vt:lpstr>CurveType</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Dharma Seelan Gopal</dc:creator>
  <cp:lastModifiedBy>test</cp:lastModifiedBy>
  <cp:revision>122</cp:revision>
  <dcterms:modified xsi:type="dcterms:W3CDTF">2021-06-04T03:50:48Z</dcterms:modified>
</cp:coreProperties>
</file>