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5"/>
  </p:notesMasterIdLst>
  <p:sldIdLst>
    <p:sldId id="270" r:id="rId2"/>
    <p:sldId id="271" r:id="rId3"/>
    <p:sldId id="259" r:id="rId4"/>
    <p:sldId id="272" r:id="rId5"/>
    <p:sldId id="260" r:id="rId6"/>
    <p:sldId id="263" r:id="rId7"/>
    <p:sldId id="262" r:id="rId8"/>
    <p:sldId id="264" r:id="rId9"/>
    <p:sldId id="265" r:id="rId10"/>
    <p:sldId id="266" r:id="rId11"/>
    <p:sldId id="267" r:id="rId12"/>
    <p:sldId id="268" r:id="rId13"/>
    <p:sldId id="2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3F506-ADFB-4552-B200-C9A76BE51B57}" type="datetimeFigureOut">
              <a:rPr lang="zh-CN" altLang="en-US" smtClean="0"/>
              <a:t>2021/6/3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8F338-BEC4-4115-BF81-4A8749173CB6}" type="slidenum">
              <a:rPr lang="zh-CN" altLang="en-US" smtClean="0"/>
              <a:t>‹#›</a:t>
            </a:fld>
            <a:endParaRPr lang="zh-CN" altLang="en-US"/>
          </a:p>
        </p:txBody>
      </p:sp>
    </p:spTree>
    <p:extLst>
      <p:ext uri="{BB962C8B-B14F-4D97-AF65-F5344CB8AC3E}">
        <p14:creationId xmlns:p14="http://schemas.microsoft.com/office/powerpoint/2010/main" val="324464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594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556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r>
              <a:rPr lang="en-US" altLang="zh-CN" smtClean="0"/>
              <a:t>Click to edit Master title style</a:t>
            </a:r>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2909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ltLang="zh-CN" smtClean="0"/>
              <a:t>Click to edit Master title style</a:t>
            </a:r>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r>
              <a:rPr lang="en-US" altLang="zh-CN" smtClean="0"/>
              <a:t>Click to edit Master subtitle style</a:t>
            </a:r>
            <a:endParaRPr/>
          </a:p>
        </p:txBody>
      </p:sp>
      <p:sp>
        <p:nvSpPr>
          <p:cNvPr id="15" name="Google Shape;15;p3"/>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2002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altLang="zh-CN" smtClean="0"/>
              <a:t>Click to edit Master title style</a:t>
            </a:r>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pPr lvl="0"/>
            <a:r>
              <a:rPr lang="en-US" altLang="zh-CN" smtClean="0"/>
              <a:t>Click to edit Master text styles</a:t>
            </a: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C08862A-AFB1-4CAE-8FBB-46C1450D5061}" type="slidenum">
              <a:rPr lang="zh-CN" altLang="en-US" smtClean="0"/>
              <a:t>‹#›</a:t>
            </a:fld>
            <a:endParaRPr lang="zh-CN" altLang="en-US"/>
          </a:p>
        </p:txBody>
      </p:sp>
    </p:spTree>
    <p:extLst>
      <p:ext uri="{BB962C8B-B14F-4D97-AF65-F5344CB8AC3E}">
        <p14:creationId xmlns:p14="http://schemas.microsoft.com/office/powerpoint/2010/main" val="305515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ltLang="zh-CN"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a:xfrm>
            <a:off x="10652760" y="6391656"/>
            <a:ext cx="990599" cy="304799"/>
          </a:xfrm>
          <a:prstGeom prst="rect">
            <a:avLst/>
          </a:prstGeom>
        </p:spPr>
        <p:txBody>
          <a:bodyPr/>
          <a:lstStyle/>
          <a:p>
            <a:fld id="{E1F5CD60-D824-43BE-84EF-BF013D7FEDF9}" type="datetimeFigureOut">
              <a:rPr lang="zh-CN" altLang="en-US" smtClean="0"/>
              <a:t>2021/6/3</a:t>
            </a:fld>
            <a:endParaRPr lang="zh-CN" altLang="en-US"/>
          </a:p>
        </p:txBody>
      </p:sp>
      <p:sp>
        <p:nvSpPr>
          <p:cNvPr id="5" name="Footer Placeholder 4"/>
          <p:cNvSpPr>
            <a:spLocks noGrp="1"/>
          </p:cNvSpPr>
          <p:nvPr>
            <p:ph type="ftr" sz="quarter" idx="11"/>
          </p:nvPr>
        </p:nvSpPr>
        <p:spPr>
          <a:xfrm>
            <a:off x="557784" y="6391656"/>
            <a:ext cx="3867912" cy="310896"/>
          </a:xfrm>
          <a:prstGeom prst="rect">
            <a:avLst/>
          </a:prstGeom>
        </p:spPr>
        <p:txBody>
          <a:bodyPr/>
          <a:lstStyle>
            <a:lvl1pPr>
              <a:defRPr sz="1000" b="1"/>
            </a:lvl1pPr>
          </a:lstStyle>
          <a:p>
            <a:endParaRPr lang="zh-CN" altLang="en-US"/>
          </a:p>
        </p:txBody>
      </p:sp>
      <p:sp>
        <p:nvSpPr>
          <p:cNvPr id="6" name="Slide Number Placeholder 5"/>
          <p:cNvSpPr>
            <a:spLocks noGrp="1"/>
          </p:cNvSpPr>
          <p:nvPr>
            <p:ph type="sldNum" sz="quarter" idx="12"/>
          </p:nvPr>
        </p:nvSpPr>
        <p:spPr/>
        <p:txBody>
          <a:bodyPr/>
          <a:lstStyle/>
          <a:p>
            <a:fld id="{7C08862A-AFB1-4CAE-8FBB-46C1450D5061}" type="slidenum">
              <a:rPr lang="zh-CN" altLang="en-US" smtClean="0"/>
              <a:t>‹#›</a:t>
            </a:fld>
            <a:endParaRPr lang="zh-CN" altLang="en-US"/>
          </a:p>
        </p:txBody>
      </p:sp>
    </p:spTree>
    <p:extLst>
      <p:ext uri="{BB962C8B-B14F-4D97-AF65-F5344CB8AC3E}">
        <p14:creationId xmlns:p14="http://schemas.microsoft.com/office/powerpoint/2010/main" val="2799490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lvl="0" algn="r">
              <a:buNone/>
              <a:defRPr sz="1600">
                <a:solidFill>
                  <a:schemeClr val="lt1"/>
                </a:solidFill>
                <a:latin typeface="Barlow Light"/>
                <a:ea typeface="Barlow Light"/>
                <a:cs typeface="Barlow Light"/>
                <a:sym typeface="Barlow Light"/>
              </a:defRPr>
            </a:lvl1pPr>
            <a:lvl2pPr lvl="1" algn="r">
              <a:buNone/>
              <a:defRPr sz="1600">
                <a:solidFill>
                  <a:schemeClr val="lt1"/>
                </a:solidFill>
                <a:latin typeface="Barlow Light"/>
                <a:ea typeface="Barlow Light"/>
                <a:cs typeface="Barlow Light"/>
                <a:sym typeface="Barlow Light"/>
              </a:defRPr>
            </a:lvl2pPr>
            <a:lvl3pPr lvl="2" algn="r">
              <a:buNone/>
              <a:defRPr sz="1600">
                <a:solidFill>
                  <a:schemeClr val="lt1"/>
                </a:solidFill>
                <a:latin typeface="Barlow Light"/>
                <a:ea typeface="Barlow Light"/>
                <a:cs typeface="Barlow Light"/>
                <a:sym typeface="Barlow Light"/>
              </a:defRPr>
            </a:lvl3pPr>
            <a:lvl4pPr lvl="3" algn="r">
              <a:buNone/>
              <a:defRPr sz="1600">
                <a:solidFill>
                  <a:schemeClr val="lt1"/>
                </a:solidFill>
                <a:latin typeface="Barlow Light"/>
                <a:ea typeface="Barlow Light"/>
                <a:cs typeface="Barlow Light"/>
                <a:sym typeface="Barlow Light"/>
              </a:defRPr>
            </a:lvl4pPr>
            <a:lvl5pPr lvl="4" algn="r">
              <a:buNone/>
              <a:defRPr sz="1600">
                <a:solidFill>
                  <a:schemeClr val="lt1"/>
                </a:solidFill>
                <a:latin typeface="Barlow Light"/>
                <a:ea typeface="Barlow Light"/>
                <a:cs typeface="Barlow Light"/>
                <a:sym typeface="Barlow Light"/>
              </a:defRPr>
            </a:lvl5pPr>
            <a:lvl6pPr lvl="5" algn="r">
              <a:buNone/>
              <a:defRPr sz="1600">
                <a:solidFill>
                  <a:schemeClr val="lt1"/>
                </a:solidFill>
                <a:latin typeface="Barlow Light"/>
                <a:ea typeface="Barlow Light"/>
                <a:cs typeface="Barlow Light"/>
                <a:sym typeface="Barlow Light"/>
              </a:defRPr>
            </a:lvl6pPr>
            <a:lvl7pPr lvl="6" algn="r">
              <a:buNone/>
              <a:defRPr sz="1600">
                <a:solidFill>
                  <a:schemeClr val="lt1"/>
                </a:solidFill>
                <a:latin typeface="Barlow Light"/>
                <a:ea typeface="Barlow Light"/>
                <a:cs typeface="Barlow Light"/>
                <a:sym typeface="Barlow Light"/>
              </a:defRPr>
            </a:lvl7pPr>
            <a:lvl8pPr lvl="7" algn="r">
              <a:buNone/>
              <a:defRPr sz="1600">
                <a:solidFill>
                  <a:schemeClr val="lt1"/>
                </a:solidFill>
                <a:latin typeface="Barlow Light"/>
                <a:ea typeface="Barlow Light"/>
                <a:cs typeface="Barlow Light"/>
                <a:sym typeface="Barlow Light"/>
              </a:defRPr>
            </a:lvl8pPr>
            <a:lvl9pPr lvl="8" algn="r">
              <a:buNone/>
              <a:defRPr sz="1600">
                <a:solidFill>
                  <a:schemeClr val="lt1"/>
                </a:solidFill>
                <a:latin typeface="Barlow Light"/>
                <a:ea typeface="Barlow Light"/>
                <a:cs typeface="Barlow Light"/>
                <a:sym typeface="Barlow Light"/>
              </a:defRPr>
            </a:lvl9pPr>
          </a:lstStyle>
          <a:p>
            <a:fld id="{7C08862A-AFB1-4CAE-8FBB-46C1450D5061}" type="slidenum">
              <a:rPr lang="zh-CN" altLang="en-US" smtClean="0"/>
              <a:t>‹#›</a:t>
            </a:fld>
            <a:endParaRPr lang="zh-CN" altLang="en-US"/>
          </a:p>
        </p:txBody>
      </p:sp>
    </p:spTree>
    <p:extLst>
      <p:ext uri="{BB962C8B-B14F-4D97-AF65-F5344CB8AC3E}">
        <p14:creationId xmlns:p14="http://schemas.microsoft.com/office/powerpoint/2010/main" val="1781930488"/>
      </p:ext>
    </p:extLst>
  </p:cSld>
  <p:clrMap bg1="lt1" tx1="dk1" bg2="dk2" tx2="lt2" accent1="accent1" accent2="accent2" accent3="accent3" accent4="accent4" accent5="accent5" accent6="accent6" hlink="hlink" folHlink="folHlink"/>
  <p:sldLayoutIdLst>
    <p:sldLayoutId id="2147483744" r:id="rId1"/>
    <p:sldLayoutId id="2147483745" r:id="rId2"/>
    <p:sldLayoutId id="2147483746" r:id="rId3"/>
    <p:sldLayoutId id="2147483748" r:id="rId4"/>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335633" y="500675"/>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435101" y="2484800"/>
            <a:ext cx="4275664" cy="2731493"/>
          </a:xfrm>
          <a:prstGeom prst="rect">
            <a:avLst/>
          </a:prstGeom>
        </p:spPr>
        <p:txBody>
          <a:bodyPr spcFirstLastPara="1" wrap="square" lIns="0" tIns="0" rIns="0" bIns="0" anchor="ctr" anchorCtr="0">
            <a:noAutofit/>
          </a:bodyPr>
          <a:lstStyle/>
          <a:p>
            <a:pPr lvl="0"/>
            <a:r>
              <a:rPr lang="en-US" altLang="zh-CN" dirty="0">
                <a:latin typeface="Times New Roman" panose="02020603050405020304" pitchFamily="18" charset="0"/>
                <a:cs typeface="Times New Roman" panose="02020603050405020304" pitchFamily="18" charset="0"/>
              </a:rPr>
              <a:t>Permissions </a:t>
            </a:r>
            <a:r>
              <a:rPr lang="en-US" altLang="zh-CN">
                <a:latin typeface="Times New Roman" panose="02020603050405020304" pitchFamily="18" charset="0"/>
                <a:cs typeface="Times New Roman" panose="02020603050405020304" pitchFamily="18" charset="0"/>
              </a:rPr>
              <a:t>in </a:t>
            </a:r>
            <a:r>
              <a:rPr lang="en-US" altLang="zh-CN" smtClean="0">
                <a:latin typeface="Times New Roman" panose="02020603050405020304" pitchFamily="18" charset="0"/>
                <a:cs typeface="Times New Roman" panose="02020603050405020304" pitchFamily="18" charset="0"/>
              </a:rPr>
              <a:t>Harmony</a:t>
            </a:r>
            <a:endParaRPr dirty="0">
              <a:solidFill>
                <a:srgbClr val="0070C0"/>
              </a:solidFill>
              <a:latin typeface="Barlow" panose="020B060402020202020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5691746"/>
            <a:ext cx="3377324" cy="1230676"/>
          </a:xfrm>
          <a:prstGeom prst="rect">
            <a:avLst/>
          </a:prstGeom>
        </p:spPr>
      </p:pic>
    </p:spTree>
    <p:extLst>
      <p:ext uri="{BB962C8B-B14F-4D97-AF65-F5344CB8AC3E}">
        <p14:creationId xmlns:p14="http://schemas.microsoft.com/office/powerpoint/2010/main" val="4216794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992" y="903404"/>
            <a:ext cx="10552812" cy="706964"/>
          </a:xfrm>
        </p:spPr>
        <p:txBody>
          <a:bodyPr>
            <a:noAutofit/>
          </a:bodyPr>
          <a:lstStyle/>
          <a:p>
            <a:r>
              <a:rPr lang="en-US" altLang="zh-CN" sz="4400" dirty="0" err="1">
                <a:latin typeface="Times New Roman" panose="02020603050405020304" pitchFamily="18" charset="0"/>
                <a:cs typeface="Times New Roman" panose="02020603050405020304" pitchFamily="18" charset="0"/>
              </a:rPr>
              <a:t>canRequestPermission</a:t>
            </a:r>
            <a:r>
              <a:rPr lang="en-US" altLang="zh-CN" sz="4400" dirty="0">
                <a:latin typeface="Times New Roman" panose="02020603050405020304" pitchFamily="18" charset="0"/>
                <a:cs typeface="Times New Roman" panose="02020603050405020304" pitchFamily="18" charset="0"/>
              </a:rPr>
              <a:t>(String permission)</a:t>
            </a:r>
            <a:endParaRPr lang="zh-CN" alt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3512" y="2603500"/>
            <a:ext cx="9557101" cy="3416300"/>
          </a:xfrm>
        </p:spPr>
        <p:txBody>
          <a:bodyPr>
            <a:normAutofit/>
          </a:bodyPr>
          <a:lstStyle/>
          <a:p>
            <a:r>
              <a:rPr lang="en-US" altLang="zh-CN" sz="1900" dirty="0"/>
              <a:t>Confirms with the permission management module to check whether a request prompt is required for granting a certain permission</a:t>
            </a:r>
          </a:p>
          <a:p>
            <a:endParaRPr lang="en-US" altLang="zh-CN" sz="1900" dirty="0"/>
          </a:p>
          <a:p>
            <a:r>
              <a:rPr lang="en-US" altLang="zh-CN" sz="1900" dirty="0"/>
              <a:t>Returns true if the current application does not have the permission and the user does no turn off further requests.</a:t>
            </a:r>
          </a:p>
          <a:p>
            <a:endParaRPr lang="en-US" altLang="zh-CN" sz="1900" dirty="0"/>
          </a:p>
          <a:p>
            <a:r>
              <a:rPr lang="en-US" altLang="zh-CN" sz="1900" dirty="0"/>
              <a:t>Returns false if the current application has the permission, the permission is rejected by the system or the permission is denied by the user and the user has turned off further requests.</a:t>
            </a:r>
            <a:endParaRPr lang="zh-CN" altLang="en-US" sz="1900" dirty="0"/>
          </a:p>
        </p:txBody>
      </p:sp>
    </p:spTree>
    <p:extLst>
      <p:ext uri="{BB962C8B-B14F-4D97-AF65-F5344CB8AC3E}">
        <p14:creationId xmlns:p14="http://schemas.microsoft.com/office/powerpoint/2010/main" val="1866487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065" y="1041045"/>
            <a:ext cx="11280886" cy="706964"/>
          </a:xfrm>
        </p:spPr>
        <p:txBody>
          <a:bodyPr>
            <a:noAutofit/>
          </a:bodyPr>
          <a:lstStyle/>
          <a:p>
            <a:r>
              <a:rPr lang="en-US" altLang="zh-CN" sz="4400" dirty="0">
                <a:latin typeface="Times New Roman" panose="02020603050405020304" pitchFamily="18" charset="0"/>
                <a:cs typeface="Times New Roman" panose="02020603050405020304" pitchFamily="18" charset="0"/>
              </a:rPr>
              <a:t>Dynamically Requesting permissions(contd.)</a:t>
            </a:r>
            <a:endParaRPr lang="zh-CN" alt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2013" y="2603499"/>
            <a:ext cx="11482937" cy="3624045"/>
          </a:xfrm>
        </p:spPr>
        <p:txBody>
          <a:bodyPr>
            <a:normAutofit/>
          </a:bodyPr>
          <a:lstStyle/>
          <a:p>
            <a:r>
              <a:rPr lang="en-US" altLang="zh-CN" sz="1900" dirty="0"/>
              <a:t>Step 3: If permission is not granted check if permission can be requested using </a:t>
            </a:r>
            <a:r>
              <a:rPr lang="en-US" altLang="zh-CN" sz="1900" dirty="0" err="1"/>
              <a:t>canRequestPermission</a:t>
            </a:r>
            <a:r>
              <a:rPr lang="en-US" altLang="zh-CN" sz="1900" dirty="0"/>
              <a:t>() then dynamically request the permission </a:t>
            </a:r>
            <a:r>
              <a:rPr lang="en-US" altLang="zh-CN" sz="1900" dirty="0" smtClean="0"/>
              <a:t>using </a:t>
            </a:r>
            <a:r>
              <a:rPr lang="en-US" altLang="zh-CN" sz="1900" dirty="0" err="1" smtClean="0"/>
              <a:t>requestPermissionFromUser</a:t>
            </a:r>
            <a:r>
              <a:rPr lang="en-US" altLang="zh-CN" sz="1900" dirty="0" smtClean="0"/>
              <a:t> </a:t>
            </a:r>
            <a:r>
              <a:rPr lang="en-US" altLang="zh-CN" sz="1900" dirty="0"/>
              <a:t>(</a:t>
            </a:r>
            <a:r>
              <a:rPr lang="en-US" altLang="zh-CN" sz="1900" dirty="0" err="1"/>
              <a:t>permissionString</a:t>
            </a:r>
            <a:r>
              <a:rPr lang="en-US" altLang="zh-CN" sz="1900" dirty="0"/>
              <a:t>, </a:t>
            </a:r>
            <a:r>
              <a:rPr lang="en-US" altLang="zh-CN" sz="1900" dirty="0" smtClean="0"/>
              <a:t>Code)</a:t>
            </a:r>
            <a:endParaRPr lang="en-US" altLang="zh-CN"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273" y="3715735"/>
            <a:ext cx="7353678" cy="2063856"/>
          </a:xfrm>
          <a:prstGeom prst="rect">
            <a:avLst/>
          </a:prstGeom>
          <a:ln>
            <a:solidFill>
              <a:schemeClr val="tx1"/>
            </a:solidFill>
          </a:ln>
        </p:spPr>
      </p:pic>
    </p:spTree>
    <p:extLst>
      <p:ext uri="{BB962C8B-B14F-4D97-AF65-F5344CB8AC3E}">
        <p14:creationId xmlns:p14="http://schemas.microsoft.com/office/powerpoint/2010/main" val="3626953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2" y="1079546"/>
            <a:ext cx="10809248" cy="706964"/>
          </a:xfrm>
        </p:spPr>
        <p:txBody>
          <a:bodyPr/>
          <a:lstStyle/>
          <a:p>
            <a:r>
              <a:rPr lang="en-US" altLang="zh-CN" sz="4400" dirty="0" smtClean="0">
                <a:latin typeface="Times New Roman" panose="02020603050405020304" pitchFamily="18" charset="0"/>
                <a:cs typeface="Times New Roman" panose="02020603050405020304" pitchFamily="18" charset="0"/>
              </a:rPr>
              <a:t>Dynamically Requesting permissions(contd.)</a:t>
            </a:r>
            <a:endParaRPr lang="zh-CN" alt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9764" y="2603500"/>
            <a:ext cx="11280809" cy="3768424"/>
          </a:xfrm>
        </p:spPr>
        <p:txBody>
          <a:bodyPr/>
          <a:lstStyle/>
          <a:p>
            <a:r>
              <a:rPr lang="en-US" altLang="zh-CN" dirty="0" smtClean="0"/>
              <a:t>The authorization result is obtained in the below callback function </a:t>
            </a:r>
            <a:r>
              <a:rPr lang="en-US" altLang="zh-CN" dirty="0" err="1" smtClean="0"/>
              <a:t>onRequestPermissionsFromUserResult</a:t>
            </a:r>
            <a:r>
              <a:rPr lang="en-US" altLang="zh-CN" dirty="0" smtClean="0"/>
              <a:t>()</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586" y="3496547"/>
            <a:ext cx="8230023" cy="2482978"/>
          </a:xfrm>
          <a:prstGeom prst="rect">
            <a:avLst/>
          </a:prstGeom>
          <a:ln>
            <a:solidFill>
              <a:schemeClr val="tx1"/>
            </a:solidFill>
          </a:ln>
        </p:spPr>
      </p:pic>
    </p:spTree>
    <p:extLst>
      <p:ext uri="{BB962C8B-B14F-4D97-AF65-F5344CB8AC3E}">
        <p14:creationId xmlns:p14="http://schemas.microsoft.com/office/powerpoint/2010/main" val="869981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3" y="2173337"/>
            <a:ext cx="7521200" cy="1443600"/>
          </a:xfrm>
        </p:spPr>
        <p:txBody>
          <a:bodyPr/>
          <a:lstStyle/>
          <a:p>
            <a:r>
              <a:rPr lang="en-US" altLang="zh-CN" dirty="0" smtClean="0"/>
              <a:t>THANK YOU</a:t>
            </a:r>
            <a:endParaRPr lang="zh-CN" altLang="en-US" dirty="0"/>
          </a:p>
        </p:txBody>
      </p:sp>
      <p:sp>
        <p:nvSpPr>
          <p:cNvPr id="4" name="Slide Number Placeholder 3"/>
          <p:cNvSpPr>
            <a:spLocks noGrp="1"/>
          </p:cNvSpPr>
          <p:nvPr>
            <p:ph type="sldNum" idx="12"/>
          </p:nvPr>
        </p:nvSpPr>
        <p:spPr/>
        <p:txBody>
          <a:bodyPr/>
          <a:lstStyle/>
          <a:p>
            <a:fld id="{00000000-1234-1234-1234-123412341234}" type="slidenum">
              <a:rPr lang="en" smtClean="0"/>
              <a:pPr/>
              <a:t>13</a:t>
            </a:fld>
            <a:endParaRPr lang="en"/>
          </a:p>
        </p:txBody>
      </p:sp>
    </p:spTree>
    <p:extLst>
      <p:ext uri="{BB962C8B-B14F-4D97-AF65-F5344CB8AC3E}">
        <p14:creationId xmlns:p14="http://schemas.microsoft.com/office/powerpoint/2010/main" val="65926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7467"/>
            <a:ext cx="10566400" cy="653056"/>
          </a:xfrm>
        </p:spPr>
        <p:txBody>
          <a:bodyPr/>
          <a:lstStyle/>
          <a:p>
            <a:r>
              <a:rPr lang="en-US" sz="5867" dirty="0">
                <a:latin typeface="Barlow" panose="020B0604020202020204" charset="0"/>
              </a:rPr>
              <a:t>Today’s Session is about</a:t>
            </a:r>
            <a:endParaRPr lang="en-IN" sz="5867" dirty="0">
              <a:latin typeface="Barlow" panose="020B0604020202020204" charset="0"/>
            </a:endParaRPr>
          </a:p>
        </p:txBody>
      </p:sp>
      <p:sp>
        <p:nvSpPr>
          <p:cNvPr id="3" name="Text Placeholder 2"/>
          <p:cNvSpPr>
            <a:spLocks noGrp="1"/>
          </p:cNvSpPr>
          <p:nvPr>
            <p:ph type="body" idx="1"/>
          </p:nvPr>
        </p:nvSpPr>
        <p:spPr>
          <a:xfrm>
            <a:off x="265840" y="1861707"/>
            <a:ext cx="7864960" cy="4320493"/>
          </a:xfrm>
        </p:spPr>
        <p:txBody>
          <a:bodyPr/>
          <a:lstStyle/>
          <a:p>
            <a:r>
              <a:rPr lang="en-US" altLang="zh-CN" sz="2400" b="1" dirty="0"/>
              <a:t>Overview</a:t>
            </a:r>
          </a:p>
          <a:p>
            <a:r>
              <a:rPr lang="en-US" altLang="zh-CN" sz="2400" b="1" dirty="0"/>
              <a:t>Permissions in Android</a:t>
            </a:r>
          </a:p>
          <a:p>
            <a:r>
              <a:rPr lang="en-US" altLang="zh-CN" sz="2400" b="1" dirty="0"/>
              <a:t>Available Permissions</a:t>
            </a:r>
          </a:p>
          <a:p>
            <a:r>
              <a:rPr lang="en-US" altLang="zh-CN" sz="2400" b="1" dirty="0"/>
              <a:t>Adding permissions in </a:t>
            </a:r>
            <a:r>
              <a:rPr lang="en-US" altLang="zh-CN" sz="2400" b="1" dirty="0" err="1"/>
              <a:t>config.json</a:t>
            </a:r>
            <a:endParaRPr lang="en-US" altLang="zh-CN" sz="2400" b="1" dirty="0"/>
          </a:p>
          <a:p>
            <a:r>
              <a:rPr lang="en-US" altLang="zh-CN" sz="2400" b="1" dirty="0"/>
              <a:t>Dynamically requesting permission</a:t>
            </a:r>
            <a:endParaRPr lang="zh-CN" altLang="en-US" sz="2400" b="1" dirty="0"/>
          </a:p>
          <a:p>
            <a:pPr marL="152396" indent="0">
              <a:buNone/>
            </a:pPr>
            <a:endParaRPr lang="zh-CN" altLang="en-US" sz="2133" b="1" dirty="0"/>
          </a:p>
        </p:txBody>
      </p:sp>
      <p:sp>
        <p:nvSpPr>
          <p:cNvPr id="4" name="Slide Number Placeholder 3"/>
          <p:cNvSpPr>
            <a:spLocks noGrp="1"/>
          </p:cNvSpPr>
          <p:nvPr>
            <p:ph type="sldNum" idx="12"/>
          </p:nvPr>
        </p:nvSpPr>
        <p:spPr/>
        <p:txBody>
          <a:bodyPr/>
          <a:lstStyle/>
          <a:p>
            <a:fld id="{00000000-1234-1234-1234-123412341234}" type="slidenum">
              <a:rPr lang="en" smtClean="0"/>
              <a:pPr/>
              <a:t>2</a:t>
            </a:fld>
            <a:endParaRPr lang="en" dirty="0"/>
          </a:p>
        </p:txBody>
      </p:sp>
      <p:grpSp>
        <p:nvGrpSpPr>
          <p:cNvPr id="5" name="Google Shape;744;p18"/>
          <p:cNvGrpSpPr/>
          <p:nvPr/>
        </p:nvGrpSpPr>
        <p:grpSpPr>
          <a:xfrm>
            <a:off x="7531946" y="1861707"/>
            <a:ext cx="3742700" cy="4320493"/>
            <a:chOff x="2152750" y="190500"/>
            <a:chExt cx="4293756" cy="4762499"/>
          </a:xfrm>
        </p:grpSpPr>
        <p:sp>
          <p:nvSpPr>
            <p:cNvPr id="6"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4"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5"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6"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7"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8"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9"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0"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1"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2"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3"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4"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5"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6"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7"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8"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9"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0"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1"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2"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3"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4"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5"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6"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7"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8"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9"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0"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1"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2"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3"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4"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5"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80" name="Google Shape;819;p18"/>
            <p:cNvGrpSpPr/>
            <p:nvPr/>
          </p:nvGrpSpPr>
          <p:grpSpPr>
            <a:xfrm>
              <a:off x="3923682" y="3244965"/>
              <a:ext cx="195764" cy="131404"/>
              <a:chOff x="5733332" y="4102215"/>
              <a:chExt cx="195764" cy="131404"/>
            </a:xfrm>
          </p:grpSpPr>
          <p:sp>
            <p:nvSpPr>
              <p:cNvPr id="105"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81" name="Google Shape;829;p18"/>
            <p:cNvGrpSpPr/>
            <p:nvPr/>
          </p:nvGrpSpPr>
          <p:grpSpPr>
            <a:xfrm flipH="1">
              <a:off x="3829267" y="2465054"/>
              <a:ext cx="683694" cy="518573"/>
              <a:chOff x="6621095" y="1452181"/>
              <a:chExt cx="330894" cy="250785"/>
            </a:xfrm>
          </p:grpSpPr>
          <p:sp>
            <p:nvSpPr>
              <p:cNvPr id="10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82"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94930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dirty="0">
                <a:latin typeface="Times New Roman" panose="02020603050405020304" pitchFamily="18" charset="0"/>
                <a:cs typeface="Times New Roman" panose="02020603050405020304" pitchFamily="18" charset="0"/>
              </a:rPr>
              <a:t>Overview</a:t>
            </a:r>
            <a:endParaRPr lang="zh-CN" alt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015" y="1892968"/>
            <a:ext cx="10931089" cy="4126832"/>
          </a:xfrm>
        </p:spPr>
        <p:txBody>
          <a:bodyPr>
            <a:noAutofit/>
          </a:bodyPr>
          <a:lstStyle/>
          <a:p>
            <a:r>
              <a:rPr lang="en-US" altLang="zh-CN" sz="2400" dirty="0" smtClean="0">
                <a:latin typeface="Barlow Light" panose="020B0604020202020204" charset="0"/>
              </a:rPr>
              <a:t>If an application needs to access data of the system or other applications or calls a system capability to implement specific functions such as making phone calls, the system and the related applications should provide the required interfaces. To ensure security, the application permission mechanism is then used to impose restrictions on these interfaces.</a:t>
            </a:r>
          </a:p>
          <a:p>
            <a:r>
              <a:rPr lang="en-US" altLang="zh-CN" sz="2400" dirty="0" smtClean="0">
                <a:latin typeface="Barlow Light" panose="020B0604020202020204" charset="0"/>
              </a:rPr>
              <a:t>Application permission enable an application to access and perform designated operations on the designated object. At the application layer , permissions must be explicitly defined and user-authorized to standardized application behavior and permission authorization.</a:t>
            </a:r>
            <a:endParaRPr lang="zh-CN" altLang="en-US" sz="2400" dirty="0">
              <a:latin typeface="Barlow Light" panose="020B0604020202020204" charset="0"/>
            </a:endParaRPr>
          </a:p>
        </p:txBody>
      </p:sp>
    </p:spTree>
    <p:extLst>
      <p:ext uri="{BB962C8B-B14F-4D97-AF65-F5344CB8AC3E}">
        <p14:creationId xmlns:p14="http://schemas.microsoft.com/office/powerpoint/2010/main" val="3663385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p>
            <a:pPr lvl="0"/>
            <a:r>
              <a:rPr lang="en-US" altLang="zh-CN" dirty="0" smtClean="0">
                <a:latin typeface="Times New Roman" panose="02020603050405020304" pitchFamily="18" charset="0"/>
                <a:cs typeface="Times New Roman" panose="02020603050405020304" pitchFamily="18" charset="0"/>
              </a:rPr>
              <a:t>Permissions in Android</a:t>
            </a:r>
            <a:endParaRPr dirty="0">
              <a:latin typeface="Barlow" panose="020B0604020202020204" charset="0"/>
            </a:endParaRPr>
          </a:p>
        </p:txBody>
      </p:sp>
      <p:sp>
        <p:nvSpPr>
          <p:cNvPr id="407" name="Google Shape;407;p15"/>
          <p:cNvSpPr txBox="1"/>
          <p:nvPr/>
        </p:nvSpPr>
        <p:spPr>
          <a:xfrm>
            <a:off x="0" y="2489200"/>
            <a:ext cx="812800" cy="1894400"/>
          </a:xfrm>
          <a:prstGeom prst="rect">
            <a:avLst/>
          </a:prstGeom>
          <a:noFill/>
          <a:ln>
            <a:noFill/>
          </a:ln>
        </p:spPr>
        <p:txBody>
          <a:bodyPr spcFirstLastPara="1" wrap="square" lIns="121900" tIns="121900" rIns="121900" bIns="121900" anchor="ctr" anchorCtr="0">
            <a:noAutofit/>
          </a:bodyPr>
          <a:lstStyle/>
          <a:p>
            <a:pPr algn="ctr"/>
            <a:r>
              <a:rPr lang="en" sz="4800" b="1">
                <a:solidFill>
                  <a:schemeClr val="lt1"/>
                </a:solidFill>
                <a:latin typeface="Barlow"/>
                <a:ea typeface="Barlow"/>
                <a:cs typeface="Barlow"/>
                <a:sym typeface="Barlow"/>
              </a:rPr>
              <a:t>1</a:t>
            </a:r>
            <a:endParaRPr sz="4800" b="1">
              <a:solidFill>
                <a:schemeClr val="lt1"/>
              </a:solidFill>
              <a:latin typeface="Barlow"/>
              <a:ea typeface="Barlow"/>
              <a:cs typeface="Barlow"/>
              <a:sym typeface="Barlow"/>
            </a:endParaRPr>
          </a:p>
        </p:txBody>
      </p:sp>
      <p:pic>
        <p:nvPicPr>
          <p:cNvPr id="111" name="Picture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5691746"/>
            <a:ext cx="3377324" cy="1230676"/>
          </a:xfrm>
          <a:prstGeom prst="rect">
            <a:avLst/>
          </a:prstGeom>
        </p:spPr>
      </p:pic>
      <p:grpSp>
        <p:nvGrpSpPr>
          <p:cNvPr id="222" name="Google Shape;3917;p48"/>
          <p:cNvGrpSpPr/>
          <p:nvPr/>
        </p:nvGrpSpPr>
        <p:grpSpPr>
          <a:xfrm>
            <a:off x="7464214" y="1361440"/>
            <a:ext cx="4040097" cy="4140776"/>
            <a:chOff x="2244025" y="-512105"/>
            <a:chExt cx="5191038" cy="5420379"/>
          </a:xfrm>
        </p:grpSpPr>
        <p:grpSp>
          <p:nvGrpSpPr>
            <p:cNvPr id="223" name="Google Shape;3918;p48"/>
            <p:cNvGrpSpPr/>
            <p:nvPr/>
          </p:nvGrpSpPr>
          <p:grpSpPr>
            <a:xfrm>
              <a:off x="4124355" y="-512105"/>
              <a:ext cx="3310708" cy="4215590"/>
              <a:chOff x="5785580" y="389870"/>
              <a:chExt cx="3310708" cy="4215590"/>
            </a:xfrm>
          </p:grpSpPr>
          <p:sp>
            <p:nvSpPr>
              <p:cNvPr id="371" name="Google Shape;3919;p48"/>
              <p:cNvSpPr/>
              <p:nvPr/>
            </p:nvSpPr>
            <p:spPr>
              <a:xfrm>
                <a:off x="6314607" y="3851433"/>
                <a:ext cx="944490" cy="545783"/>
              </a:xfrm>
              <a:custGeom>
                <a:avLst/>
                <a:gdLst/>
                <a:ahLst/>
                <a:cxnLst/>
                <a:rect l="l" t="t" r="r" b="b"/>
                <a:pathLst>
                  <a:path w="944490" h="545783" extrusionOk="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72" name="Google Shape;3920;p48"/>
              <p:cNvSpPr/>
              <p:nvPr/>
            </p:nvSpPr>
            <p:spPr>
              <a:xfrm>
                <a:off x="6357717" y="3826573"/>
                <a:ext cx="944624" cy="545413"/>
              </a:xfrm>
              <a:custGeom>
                <a:avLst/>
                <a:gdLst/>
                <a:ahLst/>
                <a:cxnLst/>
                <a:rect l="l" t="t" r="r" b="b"/>
                <a:pathLst>
                  <a:path w="944624" h="545413" extrusionOk="0">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73" name="Google Shape;3921;p48"/>
              <p:cNvSpPr/>
              <p:nvPr/>
            </p:nvSpPr>
            <p:spPr>
              <a:xfrm>
                <a:off x="7274623" y="4156138"/>
                <a:ext cx="27813" cy="18192"/>
              </a:xfrm>
              <a:custGeom>
                <a:avLst/>
                <a:gdLst/>
                <a:ahLst/>
                <a:cxnLst/>
                <a:rect l="l" t="t" r="r" b="b"/>
                <a:pathLst>
                  <a:path w="27813" h="18192" extrusionOk="0">
                    <a:moveTo>
                      <a:pt x="27813" y="18193"/>
                    </a:moveTo>
                    <a:lnTo>
                      <a:pt x="27813" y="0"/>
                    </a:lnTo>
                    <a:lnTo>
                      <a:pt x="0" y="16002"/>
                    </a:lnTo>
                    <a:lnTo>
                      <a:pt x="27813" y="18193"/>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74" name="Google Shape;3922;p48"/>
              <p:cNvSpPr/>
              <p:nvPr/>
            </p:nvSpPr>
            <p:spPr>
              <a:xfrm>
                <a:off x="6357747" y="4031456"/>
                <a:ext cx="28575" cy="18478"/>
              </a:xfrm>
              <a:custGeom>
                <a:avLst/>
                <a:gdLst/>
                <a:ahLst/>
                <a:cxnLst/>
                <a:rect l="l" t="t" r="r" b="b"/>
                <a:pathLst>
                  <a:path w="28575" h="18478" extrusionOk="0">
                    <a:moveTo>
                      <a:pt x="0" y="18479"/>
                    </a:moveTo>
                    <a:lnTo>
                      <a:pt x="0" y="0"/>
                    </a:lnTo>
                    <a:lnTo>
                      <a:pt x="28575" y="11811"/>
                    </a:lnTo>
                    <a:lnTo>
                      <a:pt x="0" y="18479"/>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75" name="Google Shape;3923;p48"/>
              <p:cNvSpPr/>
              <p:nvPr/>
            </p:nvSpPr>
            <p:spPr>
              <a:xfrm>
                <a:off x="6357717" y="3808380"/>
                <a:ext cx="944624" cy="545381"/>
              </a:xfrm>
              <a:custGeom>
                <a:avLst/>
                <a:gdLst/>
                <a:ahLst/>
                <a:cxnLst/>
                <a:rect l="l" t="t" r="r" b="b"/>
                <a:pathLst>
                  <a:path w="944624" h="545381" extrusionOk="0">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76" name="Google Shape;3924;p48"/>
              <p:cNvSpPr/>
              <p:nvPr/>
            </p:nvSpPr>
            <p:spPr>
              <a:xfrm>
                <a:off x="6627114" y="3561873"/>
                <a:ext cx="675322" cy="594264"/>
              </a:xfrm>
              <a:custGeom>
                <a:avLst/>
                <a:gdLst/>
                <a:ahLst/>
                <a:cxnLst/>
                <a:rect l="l" t="t" r="r" b="b"/>
                <a:pathLst>
                  <a:path w="675322" h="594264" extrusionOk="0">
                    <a:moveTo>
                      <a:pt x="74581" y="247269"/>
                    </a:moveTo>
                    <a:lnTo>
                      <a:pt x="0" y="0"/>
                    </a:lnTo>
                    <a:lnTo>
                      <a:pt x="608933" y="349186"/>
                    </a:lnTo>
                    <a:lnTo>
                      <a:pt x="675322" y="594265"/>
                    </a:lnTo>
                    <a:lnTo>
                      <a:pt x="74581" y="247269"/>
                    </a:lnTo>
                    <a:close/>
                  </a:path>
                </a:pathLst>
              </a:custGeom>
              <a:solidFill>
                <a:srgbClr val="9EA1A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77" name="Google Shape;3925;p48"/>
              <p:cNvSpPr/>
              <p:nvPr/>
            </p:nvSpPr>
            <p:spPr>
              <a:xfrm>
                <a:off x="7276147" y="4135183"/>
                <a:ext cx="26289" cy="31146"/>
              </a:xfrm>
              <a:custGeom>
                <a:avLst/>
                <a:gdLst/>
                <a:ahLst/>
                <a:cxnLst/>
                <a:rect l="l" t="t" r="r" b="b"/>
                <a:pathLst>
                  <a:path w="26289" h="31146" extrusionOk="0">
                    <a:moveTo>
                      <a:pt x="8572" y="31147"/>
                    </a:moveTo>
                    <a:lnTo>
                      <a:pt x="26289" y="20955"/>
                    </a:lnTo>
                    <a:lnTo>
                      <a:pt x="0" y="0"/>
                    </a:lnTo>
                    <a:close/>
                  </a:path>
                </a:pathLst>
              </a:custGeom>
              <a:solidFill>
                <a:srgbClr val="9EA1A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78" name="Google Shape;3926;p48"/>
              <p:cNvSpPr/>
              <p:nvPr/>
            </p:nvSpPr>
            <p:spPr>
              <a:xfrm>
                <a:off x="6607968" y="3571113"/>
                <a:ext cx="676751" cy="595217"/>
              </a:xfrm>
              <a:custGeom>
                <a:avLst/>
                <a:gdLst/>
                <a:ahLst/>
                <a:cxnLst/>
                <a:rect l="l" t="t" r="r" b="b"/>
                <a:pathLst>
                  <a:path w="676751" h="595217" extrusionOk="0">
                    <a:moveTo>
                      <a:pt x="74486" y="247364"/>
                    </a:moveTo>
                    <a:lnTo>
                      <a:pt x="0" y="0"/>
                    </a:lnTo>
                    <a:lnTo>
                      <a:pt x="608933" y="349282"/>
                    </a:lnTo>
                    <a:lnTo>
                      <a:pt x="676751" y="595217"/>
                    </a:lnTo>
                    <a:lnTo>
                      <a:pt x="74486" y="247364"/>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79" name="Google Shape;3927;p48"/>
              <p:cNvSpPr/>
              <p:nvPr/>
            </p:nvSpPr>
            <p:spPr>
              <a:xfrm>
                <a:off x="5811392" y="1232275"/>
                <a:ext cx="2476690" cy="3358041"/>
              </a:xfrm>
              <a:custGeom>
                <a:avLst/>
                <a:gdLst/>
                <a:ahLst/>
                <a:cxnLst/>
                <a:rect l="l" t="t" r="r" b="b"/>
                <a:pathLst>
                  <a:path w="2476690" h="3358041" extrusionOk="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80" name="Google Shape;3928;p48"/>
              <p:cNvSpPr/>
              <p:nvPr/>
            </p:nvSpPr>
            <p:spPr>
              <a:xfrm>
                <a:off x="8240363" y="4509420"/>
                <a:ext cx="26098" cy="92487"/>
              </a:xfrm>
              <a:custGeom>
                <a:avLst/>
                <a:gdLst/>
                <a:ahLst/>
                <a:cxnLst/>
                <a:rect l="l" t="t" r="r" b="b"/>
                <a:pathLst>
                  <a:path w="26098" h="92487" extrusionOk="0">
                    <a:moveTo>
                      <a:pt x="0" y="92488"/>
                    </a:moveTo>
                    <a:lnTo>
                      <a:pt x="26098" y="77438"/>
                    </a:lnTo>
                    <a:lnTo>
                      <a:pt x="14859" y="0"/>
                    </a:lnTo>
                    <a:lnTo>
                      <a:pt x="0" y="9248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81" name="Google Shape;3929;p48"/>
              <p:cNvSpPr/>
              <p:nvPr/>
            </p:nvSpPr>
            <p:spPr>
              <a:xfrm>
                <a:off x="5807106" y="1235868"/>
                <a:ext cx="62674" cy="27245"/>
              </a:xfrm>
              <a:custGeom>
                <a:avLst/>
                <a:gdLst/>
                <a:ahLst/>
                <a:cxnLst/>
                <a:rect l="l" t="t" r="r" b="b"/>
                <a:pathLst>
                  <a:path w="62674" h="27245" extrusionOk="0">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82" name="Google Shape;3930;p48"/>
              <p:cNvSpPr/>
              <p:nvPr/>
            </p:nvSpPr>
            <p:spPr>
              <a:xfrm>
                <a:off x="5789771" y="1244753"/>
                <a:ext cx="2476690" cy="3358040"/>
              </a:xfrm>
              <a:custGeom>
                <a:avLst/>
                <a:gdLst/>
                <a:ahLst/>
                <a:cxnLst/>
                <a:rect l="l" t="t" r="r" b="b"/>
                <a:pathLst>
                  <a:path w="2476690" h="3358040" extrusionOk="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83" name="Google Shape;3931;p48"/>
              <p:cNvSpPr/>
              <p:nvPr/>
            </p:nvSpPr>
            <p:spPr>
              <a:xfrm>
                <a:off x="5785580" y="1247175"/>
                <a:ext cx="2476785" cy="3358285"/>
              </a:xfrm>
              <a:custGeom>
                <a:avLst/>
                <a:gdLst/>
                <a:ahLst/>
                <a:cxnLst/>
                <a:rect l="l" t="t" r="r" b="b"/>
                <a:pathLst>
                  <a:path w="2476785" h="3358285" extrusionOk="0">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84" name="Google Shape;3932;p48"/>
              <p:cNvSpPr/>
              <p:nvPr/>
            </p:nvSpPr>
            <p:spPr>
              <a:xfrm>
                <a:off x="5815488" y="1286421"/>
                <a:ext cx="2415539" cy="3200710"/>
              </a:xfrm>
              <a:custGeom>
                <a:avLst/>
                <a:gdLst/>
                <a:ahLst/>
                <a:cxnLst/>
                <a:rect l="l" t="t" r="r" b="b"/>
                <a:pathLst>
                  <a:path w="2415539" h="3200710" extrusionOk="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85" name="Google Shape;3933;p48"/>
              <p:cNvSpPr/>
              <p:nvPr/>
            </p:nvSpPr>
            <p:spPr>
              <a:xfrm>
                <a:off x="6907347" y="1476990"/>
                <a:ext cx="2188941" cy="1460907"/>
              </a:xfrm>
              <a:custGeom>
                <a:avLst/>
                <a:gdLst/>
                <a:ahLst/>
                <a:cxnLst/>
                <a:rect l="l" t="t" r="r" b="b"/>
                <a:pathLst>
                  <a:path w="2188940" h="1460906" extrusionOk="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86" name="Google Shape;3934;p48"/>
              <p:cNvSpPr/>
              <p:nvPr/>
            </p:nvSpPr>
            <p:spPr>
              <a:xfrm rot="-1801764">
                <a:off x="5975652" y="1564561"/>
                <a:ext cx="76512" cy="132469"/>
              </a:xfrm>
              <a:custGeom>
                <a:avLst/>
                <a:gdLst/>
                <a:ahLst/>
                <a:cxnLst/>
                <a:rect l="l" t="t" r="r" b="b"/>
                <a:pathLst>
                  <a:path w="76580" h="132587" extrusionOk="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87" name="Google Shape;3935;p48"/>
              <p:cNvSpPr/>
              <p:nvPr/>
            </p:nvSpPr>
            <p:spPr>
              <a:xfrm>
                <a:off x="6935438" y="2145169"/>
                <a:ext cx="197262" cy="149154"/>
              </a:xfrm>
              <a:custGeom>
                <a:avLst/>
                <a:gdLst/>
                <a:ahLst/>
                <a:cxnLst/>
                <a:rect l="l" t="t" r="r" b="b"/>
                <a:pathLst>
                  <a:path w="197262" h="149154" extrusionOk="0">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88" name="Google Shape;3936;p48"/>
              <p:cNvSpPr/>
              <p:nvPr/>
            </p:nvSpPr>
            <p:spPr>
              <a:xfrm>
                <a:off x="7235094" y="2318577"/>
                <a:ext cx="197262" cy="148968"/>
              </a:xfrm>
              <a:custGeom>
                <a:avLst/>
                <a:gdLst/>
                <a:ahLst/>
                <a:cxnLst/>
                <a:rect l="l" t="t" r="r" b="b"/>
                <a:pathLst>
                  <a:path w="197262" h="148968" extrusionOk="0">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89" name="Google Shape;3937;p48"/>
              <p:cNvSpPr/>
              <p:nvPr/>
            </p:nvSpPr>
            <p:spPr>
              <a:xfrm>
                <a:off x="7529798" y="2488369"/>
                <a:ext cx="197358" cy="149033"/>
              </a:xfrm>
              <a:custGeom>
                <a:avLst/>
                <a:gdLst/>
                <a:ahLst/>
                <a:cxnLst/>
                <a:rect l="l" t="t" r="r" b="b"/>
                <a:pathLst>
                  <a:path w="197358" h="149033" extrusionOk="0">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90" name="Google Shape;3938;p48"/>
              <p:cNvSpPr/>
              <p:nvPr/>
            </p:nvSpPr>
            <p:spPr>
              <a:xfrm>
                <a:off x="7829454" y="2661668"/>
                <a:ext cx="197358" cy="148943"/>
              </a:xfrm>
              <a:custGeom>
                <a:avLst/>
                <a:gdLst/>
                <a:ahLst/>
                <a:cxnLst/>
                <a:rect l="l" t="t" r="r" b="b"/>
                <a:pathLst>
                  <a:path w="197358" h="148943" extrusionOk="0">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91" name="Google Shape;3939;p48"/>
              <p:cNvSpPr/>
              <p:nvPr/>
            </p:nvSpPr>
            <p:spPr>
              <a:xfrm>
                <a:off x="7391400" y="2634856"/>
                <a:ext cx="551783" cy="685887"/>
              </a:xfrm>
              <a:custGeom>
                <a:avLst/>
                <a:gdLst/>
                <a:ahLst/>
                <a:cxnLst/>
                <a:rect l="l" t="t" r="r" b="b"/>
                <a:pathLst>
                  <a:path w="551783" h="685887" extrusionOk="0">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92" name="Google Shape;3940;p48"/>
              <p:cNvSpPr/>
              <p:nvPr/>
            </p:nvSpPr>
            <p:spPr>
              <a:xfrm>
                <a:off x="5981604" y="2604685"/>
                <a:ext cx="1286351" cy="820016"/>
              </a:xfrm>
              <a:custGeom>
                <a:avLst/>
                <a:gdLst/>
                <a:ahLst/>
                <a:cxnLst/>
                <a:rect l="l" t="t" r="r" b="b"/>
                <a:pathLst>
                  <a:path w="1286351" h="820016" extrusionOk="0">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93" name="Google Shape;3941;p48"/>
              <p:cNvSpPr/>
              <p:nvPr/>
            </p:nvSpPr>
            <p:spPr>
              <a:xfrm>
                <a:off x="5985319" y="2767047"/>
                <a:ext cx="1158430" cy="718178"/>
              </a:xfrm>
              <a:custGeom>
                <a:avLst/>
                <a:gdLst/>
                <a:ahLst/>
                <a:cxnLst/>
                <a:rect l="l" t="t" r="r" b="b"/>
                <a:pathLst>
                  <a:path w="1158430" h="718178" extrusionOk="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94" name="Google Shape;3942;p48"/>
              <p:cNvSpPr/>
              <p:nvPr/>
            </p:nvSpPr>
            <p:spPr>
              <a:xfrm>
                <a:off x="5985319" y="2872624"/>
                <a:ext cx="1158430" cy="718059"/>
              </a:xfrm>
              <a:custGeom>
                <a:avLst/>
                <a:gdLst/>
                <a:ahLst/>
                <a:cxnLst/>
                <a:rect l="l" t="t" r="r" b="b"/>
                <a:pathLst>
                  <a:path w="1158430" h="718059" extrusionOk="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95" name="Google Shape;3943;p48"/>
              <p:cNvSpPr/>
              <p:nvPr/>
            </p:nvSpPr>
            <p:spPr>
              <a:xfrm>
                <a:off x="5985319" y="2978121"/>
                <a:ext cx="868489" cy="550694"/>
              </a:xfrm>
              <a:custGeom>
                <a:avLst/>
                <a:gdLst/>
                <a:ahLst/>
                <a:cxnLst/>
                <a:rect l="l" t="t" r="r" b="b"/>
                <a:pathLst>
                  <a:path w="868489" h="550694" extrusionOk="0">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96" name="Google Shape;3944;p48"/>
              <p:cNvSpPr/>
              <p:nvPr/>
            </p:nvSpPr>
            <p:spPr>
              <a:xfrm>
                <a:off x="7391018" y="3086134"/>
                <a:ext cx="551783" cy="368151"/>
              </a:xfrm>
              <a:custGeom>
                <a:avLst/>
                <a:gdLst/>
                <a:ahLst/>
                <a:cxnLst/>
                <a:rect l="l" t="t" r="r" b="b"/>
                <a:pathLst>
                  <a:path w="551783" h="368151"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97" name="Google Shape;3945;p48"/>
              <p:cNvSpPr/>
              <p:nvPr/>
            </p:nvSpPr>
            <p:spPr>
              <a:xfrm>
                <a:off x="7391018" y="3191616"/>
                <a:ext cx="551783" cy="368230"/>
              </a:xfrm>
              <a:custGeom>
                <a:avLst/>
                <a:gdLst/>
                <a:ahLst/>
                <a:cxnLst/>
                <a:rect l="l" t="t" r="r" b="b"/>
                <a:pathLst>
                  <a:path w="551783" h="368230" extrusionOk="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98" name="Google Shape;3946;p48"/>
              <p:cNvSpPr/>
              <p:nvPr/>
            </p:nvSpPr>
            <p:spPr>
              <a:xfrm>
                <a:off x="7391018" y="3297399"/>
                <a:ext cx="413670" cy="288153"/>
              </a:xfrm>
              <a:custGeom>
                <a:avLst/>
                <a:gdLst/>
                <a:ahLst/>
                <a:cxnLst/>
                <a:rect l="l" t="t" r="r" b="b"/>
                <a:pathLst>
                  <a:path w="413670" h="288153" extrusionOk="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99" name="Google Shape;3947;p48"/>
              <p:cNvSpPr/>
              <p:nvPr/>
            </p:nvSpPr>
            <p:spPr>
              <a:xfrm>
                <a:off x="7391400" y="3447774"/>
                <a:ext cx="551783" cy="685927"/>
              </a:xfrm>
              <a:custGeom>
                <a:avLst/>
                <a:gdLst/>
                <a:ahLst/>
                <a:cxnLst/>
                <a:rect l="l" t="t" r="r" b="b"/>
                <a:pathLst>
                  <a:path w="551783" h="685927" extrusionOk="0">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00" name="Google Shape;3948;p48"/>
              <p:cNvSpPr/>
              <p:nvPr/>
            </p:nvSpPr>
            <p:spPr>
              <a:xfrm>
                <a:off x="7391018" y="3899093"/>
                <a:ext cx="551783" cy="368152"/>
              </a:xfrm>
              <a:custGeom>
                <a:avLst/>
                <a:gdLst/>
                <a:ahLst/>
                <a:cxnLst/>
                <a:rect l="l" t="t" r="r" b="b"/>
                <a:pathLst>
                  <a:path w="551783" h="368152"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01" name="Google Shape;3949;p48"/>
              <p:cNvSpPr/>
              <p:nvPr/>
            </p:nvSpPr>
            <p:spPr>
              <a:xfrm>
                <a:off x="7462456" y="2876264"/>
                <a:ext cx="257937" cy="241458"/>
              </a:xfrm>
              <a:custGeom>
                <a:avLst/>
                <a:gdLst/>
                <a:ahLst/>
                <a:cxnLst/>
                <a:rect l="l" t="t" r="r" b="b"/>
                <a:pathLst>
                  <a:path w="257937" h="241458" extrusionOk="0">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02" name="Google Shape;3950;p48"/>
              <p:cNvSpPr/>
              <p:nvPr/>
            </p:nvSpPr>
            <p:spPr>
              <a:xfrm rot="-1801764">
                <a:off x="7788337" y="2912905"/>
                <a:ext cx="68709" cy="119146"/>
              </a:xfrm>
              <a:custGeom>
                <a:avLst/>
                <a:gdLst/>
                <a:ahLst/>
                <a:cxnLst/>
                <a:rect l="l" t="t" r="r" b="b"/>
                <a:pathLst>
                  <a:path w="68770" h="119252" extrusionOk="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03" name="Google Shape;3951;p48"/>
              <p:cNvSpPr/>
              <p:nvPr/>
            </p:nvSpPr>
            <p:spPr>
              <a:xfrm>
                <a:off x="7466171" y="3701224"/>
                <a:ext cx="257936" cy="241363"/>
              </a:xfrm>
              <a:custGeom>
                <a:avLst/>
                <a:gdLst/>
                <a:ahLst/>
                <a:cxnLst/>
                <a:rect l="l" t="t" r="r" b="b"/>
                <a:pathLst>
                  <a:path w="257936" h="241363" extrusionOk="0">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04" name="Google Shape;3952;p48"/>
              <p:cNvSpPr/>
              <p:nvPr/>
            </p:nvSpPr>
            <p:spPr>
              <a:xfrm rot="-1790023">
                <a:off x="7807389" y="3748630"/>
                <a:ext cx="69009" cy="119667"/>
              </a:xfrm>
              <a:custGeom>
                <a:avLst/>
                <a:gdLst/>
                <a:ahLst/>
                <a:cxnLst/>
                <a:rect l="l" t="t" r="r" b="b"/>
                <a:pathLst>
                  <a:path w="69007" h="119663" extrusionOk="0">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14" name="Google Shape;3953;p48"/>
              <p:cNvSpPr/>
              <p:nvPr/>
            </p:nvSpPr>
            <p:spPr>
              <a:xfrm>
                <a:off x="6038197" y="389870"/>
                <a:ext cx="1266349" cy="1335534"/>
              </a:xfrm>
              <a:custGeom>
                <a:avLst/>
                <a:gdLst/>
                <a:ahLst/>
                <a:cxnLst/>
                <a:rect l="l" t="t" r="r" b="b"/>
                <a:pathLst>
                  <a:path w="1266348" h="1335535" extrusionOk="0">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15" name="Google Shape;3954;p48"/>
              <p:cNvSpPr/>
              <p:nvPr/>
            </p:nvSpPr>
            <p:spPr>
              <a:xfrm>
                <a:off x="6187916" y="2312479"/>
                <a:ext cx="441007" cy="412813"/>
              </a:xfrm>
              <a:custGeom>
                <a:avLst/>
                <a:gdLst/>
                <a:ahLst/>
                <a:cxnLst/>
                <a:rect l="l" t="t" r="r" b="b"/>
                <a:pathLst>
                  <a:path w="441007" h="412813" extrusionOk="0">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16" name="Google Shape;3955;p48"/>
              <p:cNvSpPr/>
              <p:nvPr/>
            </p:nvSpPr>
            <p:spPr>
              <a:xfrm rot="-1801764">
                <a:off x="6969573" y="2537060"/>
                <a:ext cx="117623" cy="203653"/>
              </a:xfrm>
              <a:custGeom>
                <a:avLst/>
                <a:gdLst/>
                <a:ahLst/>
                <a:cxnLst/>
                <a:rect l="l" t="t" r="r" b="b"/>
                <a:pathLst>
                  <a:path w="117728" h="203834" extrusionOk="0">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24" name="Google Shape;3956;p48"/>
            <p:cNvSpPr/>
            <p:nvPr/>
          </p:nvSpPr>
          <p:spPr>
            <a:xfrm>
              <a:off x="4124355" y="1157329"/>
              <a:ext cx="276891" cy="1108478"/>
            </a:xfrm>
            <a:custGeom>
              <a:avLst/>
              <a:gdLst/>
              <a:ahLst/>
              <a:cxnLst/>
              <a:rect l="l" t="t" r="r" b="b"/>
              <a:pathLst>
                <a:path w="276891" h="1108478" extrusionOk="0">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3957;p48"/>
            <p:cNvSpPr/>
            <p:nvPr/>
          </p:nvSpPr>
          <p:spPr>
            <a:xfrm>
              <a:off x="3407027" y="665933"/>
              <a:ext cx="814853" cy="1408939"/>
            </a:xfrm>
            <a:custGeom>
              <a:avLst/>
              <a:gdLst/>
              <a:ahLst/>
              <a:cxnLst/>
              <a:rect l="l" t="t" r="r" b="b"/>
              <a:pathLst>
                <a:path w="814853" h="1408939" extrusionOk="0">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3958;p48"/>
            <p:cNvSpPr/>
            <p:nvPr/>
          </p:nvSpPr>
          <p:spPr>
            <a:xfrm>
              <a:off x="3387120" y="682740"/>
              <a:ext cx="804386" cy="1393465"/>
            </a:xfrm>
            <a:custGeom>
              <a:avLst/>
              <a:gdLst/>
              <a:ahLst/>
              <a:cxnLst/>
              <a:rect l="l" t="t" r="r" b="b"/>
              <a:pathLst>
                <a:path w="804386" h="1393465" extrusionOk="0">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3959;p48"/>
            <p:cNvSpPr/>
            <p:nvPr/>
          </p:nvSpPr>
          <p:spPr>
            <a:xfrm>
              <a:off x="3499610" y="847672"/>
              <a:ext cx="17240" cy="769048"/>
            </a:xfrm>
            <a:custGeom>
              <a:avLst/>
              <a:gdLst/>
              <a:ahLst/>
              <a:cxnLst/>
              <a:rect l="l" t="t" r="r" b="b"/>
              <a:pathLst>
                <a:path w="17240" h="769048" extrusionOk="0">
                  <a:moveTo>
                    <a:pt x="0" y="759047"/>
                  </a:moveTo>
                  <a:lnTo>
                    <a:pt x="17240" y="769048"/>
                  </a:lnTo>
                  <a:lnTo>
                    <a:pt x="17240" y="10001"/>
                  </a:lnTo>
                  <a:lnTo>
                    <a:pt x="0" y="0"/>
                  </a:lnTo>
                  <a:lnTo>
                    <a:pt x="0" y="759047"/>
                  </a:ln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3960;p48"/>
            <p:cNvSpPr/>
            <p:nvPr/>
          </p:nvSpPr>
          <p:spPr>
            <a:xfrm>
              <a:off x="3477988" y="1035502"/>
              <a:ext cx="60483" cy="177021"/>
            </a:xfrm>
            <a:custGeom>
              <a:avLst/>
              <a:gdLst/>
              <a:ahLst/>
              <a:cxnLst/>
              <a:rect l="l" t="t" r="r" b="b"/>
              <a:pathLst>
                <a:path w="60483" h="177021" extrusionOk="0">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3961;p48"/>
            <p:cNvSpPr/>
            <p:nvPr/>
          </p:nvSpPr>
          <p:spPr>
            <a:xfrm>
              <a:off x="3684776" y="951970"/>
              <a:ext cx="17335" cy="768953"/>
            </a:xfrm>
            <a:custGeom>
              <a:avLst/>
              <a:gdLst/>
              <a:ahLst/>
              <a:cxnLst/>
              <a:rect l="l" t="t" r="r" b="b"/>
              <a:pathLst>
                <a:path w="17335" h="768953" extrusionOk="0">
                  <a:moveTo>
                    <a:pt x="0" y="758952"/>
                  </a:moveTo>
                  <a:lnTo>
                    <a:pt x="17336" y="768953"/>
                  </a:lnTo>
                  <a:lnTo>
                    <a:pt x="17336" y="10001"/>
                  </a:lnTo>
                  <a:lnTo>
                    <a:pt x="0" y="0"/>
                  </a:lnTo>
                  <a:lnTo>
                    <a:pt x="0" y="758952"/>
                  </a:ln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3962;p48"/>
            <p:cNvSpPr/>
            <p:nvPr/>
          </p:nvSpPr>
          <p:spPr>
            <a:xfrm>
              <a:off x="3663154" y="1389355"/>
              <a:ext cx="60579" cy="177060"/>
            </a:xfrm>
            <a:custGeom>
              <a:avLst/>
              <a:gdLst/>
              <a:ahLst/>
              <a:cxnLst/>
              <a:rect l="l" t="t" r="r" b="b"/>
              <a:pathLst>
                <a:path w="60579" h="177060" extrusionOk="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3963;p48"/>
            <p:cNvSpPr/>
            <p:nvPr/>
          </p:nvSpPr>
          <p:spPr>
            <a:xfrm>
              <a:off x="3870037" y="1058841"/>
              <a:ext cx="17335" cy="769048"/>
            </a:xfrm>
            <a:custGeom>
              <a:avLst/>
              <a:gdLst/>
              <a:ahLst/>
              <a:cxnLst/>
              <a:rect l="l" t="t" r="r" b="b"/>
              <a:pathLst>
                <a:path w="17335" h="769048" extrusionOk="0">
                  <a:moveTo>
                    <a:pt x="0" y="759047"/>
                  </a:moveTo>
                  <a:lnTo>
                    <a:pt x="17335" y="769049"/>
                  </a:lnTo>
                  <a:lnTo>
                    <a:pt x="17335" y="10001"/>
                  </a:lnTo>
                  <a:lnTo>
                    <a:pt x="0" y="0"/>
                  </a:lnTo>
                  <a:lnTo>
                    <a:pt x="0" y="759047"/>
                  </a:ln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3964;p48"/>
            <p:cNvSpPr/>
            <p:nvPr/>
          </p:nvSpPr>
          <p:spPr>
            <a:xfrm>
              <a:off x="3848416" y="1146769"/>
              <a:ext cx="60579" cy="177060"/>
            </a:xfrm>
            <a:custGeom>
              <a:avLst/>
              <a:gdLst/>
              <a:ahLst/>
              <a:cxnLst/>
              <a:rect l="l" t="t" r="r" b="b"/>
              <a:pathLst>
                <a:path w="60579" h="177060" extrusionOk="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3965;p48"/>
            <p:cNvSpPr/>
            <p:nvPr/>
          </p:nvSpPr>
          <p:spPr>
            <a:xfrm>
              <a:off x="4055299" y="1165807"/>
              <a:ext cx="17240" cy="768953"/>
            </a:xfrm>
            <a:custGeom>
              <a:avLst/>
              <a:gdLst/>
              <a:ahLst/>
              <a:cxnLst/>
              <a:rect l="l" t="t" r="r" b="b"/>
              <a:pathLst>
                <a:path w="17240" h="768953" extrusionOk="0">
                  <a:moveTo>
                    <a:pt x="0" y="759047"/>
                  </a:moveTo>
                  <a:lnTo>
                    <a:pt x="17240" y="768953"/>
                  </a:lnTo>
                  <a:lnTo>
                    <a:pt x="17240" y="10001"/>
                  </a:lnTo>
                  <a:lnTo>
                    <a:pt x="0" y="0"/>
                  </a:lnTo>
                  <a:lnTo>
                    <a:pt x="0" y="759047"/>
                  </a:lnTo>
                  <a:close/>
                </a:path>
              </a:pathLst>
            </a:custGeom>
            <a:solidFill>
              <a:srgbClr val="DADC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3966;p48"/>
            <p:cNvSpPr/>
            <p:nvPr/>
          </p:nvSpPr>
          <p:spPr>
            <a:xfrm>
              <a:off x="4033677" y="1453459"/>
              <a:ext cx="60483" cy="177021"/>
            </a:xfrm>
            <a:custGeom>
              <a:avLst/>
              <a:gdLst/>
              <a:ahLst/>
              <a:cxnLst/>
              <a:rect l="l" t="t" r="r" b="b"/>
              <a:pathLst>
                <a:path w="60483" h="177021" extrusionOk="0">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35" name="Google Shape;3967;p48"/>
            <p:cNvGrpSpPr/>
            <p:nvPr/>
          </p:nvGrpSpPr>
          <p:grpSpPr>
            <a:xfrm>
              <a:off x="3457891" y="2611797"/>
              <a:ext cx="595122" cy="410622"/>
              <a:chOff x="5119116" y="3513772"/>
              <a:chExt cx="595122" cy="410622"/>
            </a:xfrm>
          </p:grpSpPr>
          <p:sp>
            <p:nvSpPr>
              <p:cNvPr id="354" name="Google Shape;3968;p48"/>
              <p:cNvSpPr/>
              <p:nvPr/>
            </p:nvSpPr>
            <p:spPr>
              <a:xfrm>
                <a:off x="5119116" y="361864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55" name="Google Shape;3969;p48"/>
              <p:cNvSpPr/>
              <p:nvPr/>
            </p:nvSpPr>
            <p:spPr>
              <a:xfrm>
                <a:off x="5184648" y="357930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56" name="Google Shape;3970;p48"/>
              <p:cNvSpPr/>
              <p:nvPr/>
            </p:nvSpPr>
            <p:spPr>
              <a:xfrm>
                <a:off x="5184743" y="3664839"/>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57" name="Google Shape;3971;p48"/>
              <p:cNvSpPr/>
              <p:nvPr/>
            </p:nvSpPr>
            <p:spPr>
              <a:xfrm>
                <a:off x="5674423" y="3666648"/>
                <a:ext cx="39814" cy="93916"/>
              </a:xfrm>
              <a:custGeom>
                <a:avLst/>
                <a:gdLst/>
                <a:ahLst/>
                <a:cxnLst/>
                <a:rect l="l" t="t" r="r" b="b"/>
                <a:pathLst>
                  <a:path w="39814" h="93916" extrusionOk="0">
                    <a:moveTo>
                      <a:pt x="39814" y="0"/>
                    </a:moveTo>
                    <a:lnTo>
                      <a:pt x="39814" y="65532"/>
                    </a:lnTo>
                    <a:lnTo>
                      <a:pt x="13049" y="93916"/>
                    </a:lnTo>
                    <a:lnTo>
                      <a:pt x="0" y="18955"/>
                    </a:lnTo>
                    <a:lnTo>
                      <a:pt x="39814" y="0"/>
                    </a:lnTo>
                    <a:close/>
                  </a:path>
                </a:pathLst>
              </a:custGeom>
              <a:solidFill>
                <a:srgbClr val="DD990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58" name="Google Shape;3972;p48"/>
              <p:cNvSpPr/>
              <p:nvPr/>
            </p:nvSpPr>
            <p:spPr>
              <a:xfrm>
                <a:off x="5184648" y="3513772"/>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59" name="Google Shape;3973;p48"/>
              <p:cNvSpPr/>
              <p:nvPr/>
            </p:nvSpPr>
            <p:spPr>
              <a:xfrm>
                <a:off x="5260027" y="3555420"/>
                <a:ext cx="379097" cy="218860"/>
              </a:xfrm>
              <a:custGeom>
                <a:avLst/>
                <a:gdLst/>
                <a:ahLst/>
                <a:cxnLst/>
                <a:rect l="l" t="t" r="r" b="b"/>
                <a:pathLst>
                  <a:path w="379097"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60" name="Google Shape;3974;p48"/>
              <p:cNvSpPr/>
              <p:nvPr/>
            </p:nvSpPr>
            <p:spPr>
              <a:xfrm>
                <a:off x="5260371" y="3568469"/>
                <a:ext cx="378428" cy="205811"/>
              </a:xfrm>
              <a:custGeom>
                <a:avLst/>
                <a:gdLst/>
                <a:ahLst/>
                <a:cxnLst/>
                <a:rect l="l" t="t" r="r" b="b"/>
                <a:pathLst>
                  <a:path w="378428" h="205811" extrusionOk="0">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61" name="Google Shape;3975;p48"/>
              <p:cNvSpPr/>
              <p:nvPr/>
            </p:nvSpPr>
            <p:spPr>
              <a:xfrm>
                <a:off x="5357145" y="3618071"/>
                <a:ext cx="176643" cy="110490"/>
              </a:xfrm>
              <a:custGeom>
                <a:avLst/>
                <a:gdLst/>
                <a:ahLst/>
                <a:cxnLst/>
                <a:rect l="l" t="t" r="r" b="b"/>
                <a:pathLst>
                  <a:path w="176643" h="110490" extrusionOk="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62" name="Google Shape;3976;p48"/>
              <p:cNvSpPr/>
              <p:nvPr/>
            </p:nvSpPr>
            <p:spPr>
              <a:xfrm>
                <a:off x="5430297" y="3699986"/>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63" name="Google Shape;3977;p48"/>
              <p:cNvSpPr/>
              <p:nvPr/>
            </p:nvSpPr>
            <p:spPr>
              <a:xfrm>
                <a:off x="5506497" y="3706463"/>
                <a:ext cx="25145" cy="11810"/>
              </a:xfrm>
              <a:custGeom>
                <a:avLst/>
                <a:gdLst/>
                <a:ahLst/>
                <a:cxnLst/>
                <a:rect l="l" t="t" r="r" b="b"/>
                <a:pathLst>
                  <a:path w="25145" h="11810" extrusionOk="0">
                    <a:moveTo>
                      <a:pt x="25146" y="10287"/>
                    </a:moveTo>
                    <a:lnTo>
                      <a:pt x="25146" y="0"/>
                    </a:lnTo>
                    <a:lnTo>
                      <a:pt x="0" y="2000"/>
                    </a:lnTo>
                    <a:lnTo>
                      <a:pt x="14478" y="11811"/>
                    </a:lnTo>
                    <a:lnTo>
                      <a:pt x="25146" y="10287"/>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64" name="Google Shape;3978;p48"/>
              <p:cNvSpPr/>
              <p:nvPr/>
            </p:nvSpPr>
            <p:spPr>
              <a:xfrm>
                <a:off x="5514975" y="366874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65" name="Google Shape;3979;p48"/>
              <p:cNvSpPr/>
              <p:nvPr/>
            </p:nvSpPr>
            <p:spPr>
              <a:xfrm>
                <a:off x="5455729" y="3672554"/>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66" name="Google Shape;3980;p48"/>
              <p:cNvSpPr/>
              <p:nvPr/>
            </p:nvSpPr>
            <p:spPr>
              <a:xfrm>
                <a:off x="5397817" y="3639502"/>
                <a:ext cx="35337" cy="23336"/>
              </a:xfrm>
              <a:custGeom>
                <a:avLst/>
                <a:gdLst/>
                <a:ahLst/>
                <a:cxnLst/>
                <a:rect l="l" t="t" r="r" b="b"/>
                <a:pathLst>
                  <a:path w="35337" h="23336" extrusionOk="0">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67" name="Google Shape;3981;p48"/>
              <p:cNvSpPr/>
              <p:nvPr/>
            </p:nvSpPr>
            <p:spPr>
              <a:xfrm>
                <a:off x="5430297" y="3620928"/>
                <a:ext cx="16383" cy="14668"/>
              </a:xfrm>
              <a:custGeom>
                <a:avLst/>
                <a:gdLst/>
                <a:ahLst/>
                <a:cxnLst/>
                <a:rect l="l" t="t" r="r" b="b"/>
                <a:pathLst>
                  <a:path w="16383" h="14668" extrusionOk="0">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68" name="Google Shape;3982;p48"/>
              <p:cNvSpPr/>
              <p:nvPr/>
            </p:nvSpPr>
            <p:spPr>
              <a:xfrm>
                <a:off x="5357050" y="361788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69" name="Google Shape;3983;p48"/>
              <p:cNvSpPr/>
              <p:nvPr/>
            </p:nvSpPr>
            <p:spPr>
              <a:xfrm>
                <a:off x="5357621" y="3652361"/>
                <a:ext cx="18002" cy="18097"/>
              </a:xfrm>
              <a:custGeom>
                <a:avLst/>
                <a:gdLst/>
                <a:ahLst/>
                <a:cxnLst/>
                <a:rect l="l" t="t" r="r" b="b"/>
                <a:pathLst>
                  <a:path w="18002" h="18097" extrusionOk="0">
                    <a:moveTo>
                      <a:pt x="0" y="10668"/>
                    </a:moveTo>
                    <a:lnTo>
                      <a:pt x="0" y="0"/>
                    </a:lnTo>
                    <a:lnTo>
                      <a:pt x="18002" y="0"/>
                    </a:lnTo>
                    <a:lnTo>
                      <a:pt x="13621" y="9525"/>
                    </a:lnTo>
                    <a:lnTo>
                      <a:pt x="5810" y="18097"/>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70" name="Google Shape;3984;p48"/>
              <p:cNvSpPr/>
              <p:nvPr/>
            </p:nvSpPr>
            <p:spPr>
              <a:xfrm>
                <a:off x="5357145" y="3607879"/>
                <a:ext cx="176643" cy="110394"/>
              </a:xfrm>
              <a:custGeom>
                <a:avLst/>
                <a:gdLst/>
                <a:ahLst/>
                <a:cxnLst/>
                <a:rect l="l" t="t" r="r" b="b"/>
                <a:pathLst>
                  <a:path w="176643" h="110394" extrusionOk="0">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36" name="Google Shape;3985;p48"/>
            <p:cNvGrpSpPr/>
            <p:nvPr/>
          </p:nvGrpSpPr>
          <p:grpSpPr>
            <a:xfrm>
              <a:off x="3545044" y="2530263"/>
              <a:ext cx="529590" cy="371284"/>
              <a:chOff x="5206269" y="3432238"/>
              <a:chExt cx="529590" cy="371284"/>
            </a:xfrm>
          </p:grpSpPr>
          <p:sp>
            <p:nvSpPr>
              <p:cNvPr id="338" name="Google Shape;3986;p48"/>
              <p:cNvSpPr/>
              <p:nvPr/>
            </p:nvSpPr>
            <p:spPr>
              <a:xfrm>
                <a:off x="5206269" y="3497770"/>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9" name="Google Shape;3987;p48"/>
              <p:cNvSpPr/>
              <p:nvPr/>
            </p:nvSpPr>
            <p:spPr>
              <a:xfrm>
                <a:off x="5206365" y="3583305"/>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40" name="Google Shape;3988;p48"/>
              <p:cNvSpPr/>
              <p:nvPr/>
            </p:nvSpPr>
            <p:spPr>
              <a:xfrm>
                <a:off x="5696045" y="3585114"/>
                <a:ext cx="39814" cy="93916"/>
              </a:xfrm>
              <a:custGeom>
                <a:avLst/>
                <a:gdLst/>
                <a:ahLst/>
                <a:cxnLst/>
                <a:rect l="l" t="t" r="r" b="b"/>
                <a:pathLst>
                  <a:path w="39814" h="93916" extrusionOk="0">
                    <a:moveTo>
                      <a:pt x="39815" y="0"/>
                    </a:moveTo>
                    <a:lnTo>
                      <a:pt x="39815" y="65532"/>
                    </a:lnTo>
                    <a:lnTo>
                      <a:pt x="13049" y="93916"/>
                    </a:lnTo>
                    <a:lnTo>
                      <a:pt x="0" y="18955"/>
                    </a:lnTo>
                    <a:lnTo>
                      <a:pt x="39815" y="0"/>
                    </a:lnTo>
                    <a:close/>
                  </a:path>
                </a:pathLst>
              </a:custGeom>
              <a:solidFill>
                <a:srgbClr val="DD990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41" name="Google Shape;3989;p48"/>
              <p:cNvSpPr/>
              <p:nvPr/>
            </p:nvSpPr>
            <p:spPr>
              <a:xfrm>
                <a:off x="5206269" y="3432238"/>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42" name="Google Shape;3990;p48"/>
              <p:cNvSpPr/>
              <p:nvPr/>
            </p:nvSpPr>
            <p:spPr>
              <a:xfrm>
                <a:off x="5281554" y="3473886"/>
                <a:ext cx="379116" cy="218860"/>
              </a:xfrm>
              <a:custGeom>
                <a:avLst/>
                <a:gdLst/>
                <a:ahLst/>
                <a:cxnLst/>
                <a:rect l="l" t="t" r="r" b="b"/>
                <a:pathLst>
                  <a:path w="379116"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43" name="Google Shape;3991;p48"/>
              <p:cNvSpPr/>
              <p:nvPr/>
            </p:nvSpPr>
            <p:spPr>
              <a:xfrm>
                <a:off x="5281898" y="3486935"/>
                <a:ext cx="378428" cy="205811"/>
              </a:xfrm>
              <a:custGeom>
                <a:avLst/>
                <a:gdLst/>
                <a:ahLst/>
                <a:cxnLst/>
                <a:rect l="l" t="t" r="r" b="b"/>
                <a:pathLst>
                  <a:path w="378428" h="205811" extrusionOk="0">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44" name="Google Shape;3992;p48"/>
              <p:cNvSpPr/>
              <p:nvPr/>
            </p:nvSpPr>
            <p:spPr>
              <a:xfrm>
                <a:off x="5378767" y="3536823"/>
                <a:ext cx="177060" cy="109918"/>
              </a:xfrm>
              <a:custGeom>
                <a:avLst/>
                <a:gdLst/>
                <a:ahLst/>
                <a:cxnLst/>
                <a:rect l="l" t="t" r="r" b="b"/>
                <a:pathLst>
                  <a:path w="177060" h="109918" extrusionOk="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45" name="Google Shape;3993;p48"/>
              <p:cNvSpPr/>
              <p:nvPr/>
            </p:nvSpPr>
            <p:spPr>
              <a:xfrm>
                <a:off x="5451919" y="3618738"/>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46" name="Google Shape;3994;p48"/>
              <p:cNvSpPr/>
              <p:nvPr/>
            </p:nvSpPr>
            <p:spPr>
              <a:xfrm>
                <a:off x="5528119" y="3625024"/>
                <a:ext cx="25241" cy="11715"/>
              </a:xfrm>
              <a:custGeom>
                <a:avLst/>
                <a:gdLst/>
                <a:ahLst/>
                <a:cxnLst/>
                <a:rect l="l" t="t" r="r" b="b"/>
                <a:pathLst>
                  <a:path w="25241" h="11715" extrusionOk="0">
                    <a:moveTo>
                      <a:pt x="25241" y="10192"/>
                    </a:moveTo>
                    <a:lnTo>
                      <a:pt x="25241" y="0"/>
                    </a:lnTo>
                    <a:lnTo>
                      <a:pt x="0" y="1905"/>
                    </a:lnTo>
                    <a:lnTo>
                      <a:pt x="14478" y="11716"/>
                    </a:lnTo>
                    <a:lnTo>
                      <a:pt x="25241" y="10192"/>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47" name="Google Shape;3995;p48"/>
              <p:cNvSpPr/>
              <p:nvPr/>
            </p:nvSpPr>
            <p:spPr>
              <a:xfrm>
                <a:off x="5536596" y="3587210"/>
                <a:ext cx="18859" cy="10382"/>
              </a:xfrm>
              <a:custGeom>
                <a:avLst/>
                <a:gdLst/>
                <a:ahLst/>
                <a:cxnLst/>
                <a:rect l="l" t="t" r="r" b="b"/>
                <a:pathLst>
                  <a:path w="18859" h="10382" extrusionOk="0">
                    <a:moveTo>
                      <a:pt x="18859" y="10383"/>
                    </a:moveTo>
                    <a:lnTo>
                      <a:pt x="18859" y="0"/>
                    </a:lnTo>
                    <a:lnTo>
                      <a:pt x="0" y="6763"/>
                    </a:lnTo>
                    <a:lnTo>
                      <a:pt x="18859" y="10383"/>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48" name="Google Shape;3996;p48"/>
              <p:cNvSpPr/>
              <p:nvPr/>
            </p:nvSpPr>
            <p:spPr>
              <a:xfrm>
                <a:off x="5477351" y="3591020"/>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49" name="Google Shape;3997;p48"/>
              <p:cNvSpPr/>
              <p:nvPr/>
            </p:nvSpPr>
            <p:spPr>
              <a:xfrm>
                <a:off x="5419725" y="3558063"/>
                <a:ext cx="35433" cy="23241"/>
              </a:xfrm>
              <a:custGeom>
                <a:avLst/>
                <a:gdLst/>
                <a:ahLst/>
                <a:cxnLst/>
                <a:rect l="l" t="t" r="r" b="b"/>
                <a:pathLst>
                  <a:path w="35433" h="23241" extrusionOk="0">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50" name="Google Shape;3998;p48"/>
              <p:cNvSpPr/>
              <p:nvPr/>
            </p:nvSpPr>
            <p:spPr>
              <a:xfrm>
                <a:off x="5451919" y="3539394"/>
                <a:ext cx="16383" cy="14668"/>
              </a:xfrm>
              <a:custGeom>
                <a:avLst/>
                <a:gdLst/>
                <a:ahLst/>
                <a:cxnLst/>
                <a:rect l="l" t="t" r="r" b="b"/>
                <a:pathLst>
                  <a:path w="16383" h="14668" extrusionOk="0">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51" name="Google Shape;3999;p48"/>
              <p:cNvSpPr/>
              <p:nvPr/>
            </p:nvSpPr>
            <p:spPr>
              <a:xfrm>
                <a:off x="5378672" y="3536346"/>
                <a:ext cx="15716" cy="11715"/>
              </a:xfrm>
              <a:custGeom>
                <a:avLst/>
                <a:gdLst/>
                <a:ahLst/>
                <a:cxnLst/>
                <a:rect l="l" t="t" r="r" b="b"/>
                <a:pathLst>
                  <a:path w="15716" h="11715" extrusionOk="0">
                    <a:moveTo>
                      <a:pt x="0" y="10287"/>
                    </a:moveTo>
                    <a:lnTo>
                      <a:pt x="0" y="0"/>
                    </a:lnTo>
                    <a:lnTo>
                      <a:pt x="15716" y="1715"/>
                    </a:lnTo>
                    <a:lnTo>
                      <a:pt x="10668" y="11716"/>
                    </a:lnTo>
                    <a:lnTo>
                      <a:pt x="0" y="10287"/>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52" name="Google Shape;4000;p48"/>
              <p:cNvSpPr/>
              <p:nvPr/>
            </p:nvSpPr>
            <p:spPr>
              <a:xfrm>
                <a:off x="5379338" y="3570732"/>
                <a:ext cx="17907" cy="18097"/>
              </a:xfrm>
              <a:custGeom>
                <a:avLst/>
                <a:gdLst/>
                <a:ahLst/>
                <a:cxnLst/>
                <a:rect l="l" t="t" r="r" b="b"/>
                <a:pathLst>
                  <a:path w="17907" h="18097" extrusionOk="0">
                    <a:moveTo>
                      <a:pt x="0" y="10668"/>
                    </a:moveTo>
                    <a:lnTo>
                      <a:pt x="0" y="0"/>
                    </a:lnTo>
                    <a:lnTo>
                      <a:pt x="17907" y="0"/>
                    </a:lnTo>
                    <a:lnTo>
                      <a:pt x="13525" y="9525"/>
                    </a:lnTo>
                    <a:lnTo>
                      <a:pt x="5715" y="18097"/>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53" name="Google Shape;4001;p48"/>
              <p:cNvSpPr/>
              <p:nvPr/>
            </p:nvSpPr>
            <p:spPr>
              <a:xfrm>
                <a:off x="5378958" y="3526345"/>
                <a:ext cx="176864" cy="110394"/>
              </a:xfrm>
              <a:custGeom>
                <a:avLst/>
                <a:gdLst/>
                <a:ahLst/>
                <a:cxnLst/>
                <a:rect l="l" t="t" r="r" b="b"/>
                <a:pathLst>
                  <a:path w="176864" h="110394" extrusionOk="0">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37" name="Google Shape;4002;p48"/>
            <p:cNvGrpSpPr/>
            <p:nvPr/>
          </p:nvGrpSpPr>
          <p:grpSpPr>
            <a:xfrm>
              <a:off x="3528852" y="2451777"/>
              <a:ext cx="529590" cy="371284"/>
              <a:chOff x="5190077" y="3353752"/>
              <a:chExt cx="529590" cy="371284"/>
            </a:xfrm>
          </p:grpSpPr>
          <p:sp>
            <p:nvSpPr>
              <p:cNvPr id="322" name="Google Shape;4003;p48"/>
              <p:cNvSpPr/>
              <p:nvPr/>
            </p:nvSpPr>
            <p:spPr>
              <a:xfrm>
                <a:off x="5190077" y="341928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4004;p48"/>
              <p:cNvSpPr/>
              <p:nvPr/>
            </p:nvSpPr>
            <p:spPr>
              <a:xfrm>
                <a:off x="5190077" y="3504818"/>
                <a:ext cx="52387" cy="69627"/>
              </a:xfrm>
              <a:custGeom>
                <a:avLst/>
                <a:gdLst/>
                <a:ahLst/>
                <a:cxnLst/>
                <a:rect l="l" t="t" r="r" b="b"/>
                <a:pathLst>
                  <a:path w="52387" h="69627" extrusionOk="0">
                    <a:moveTo>
                      <a:pt x="0" y="69628"/>
                    </a:moveTo>
                    <a:lnTo>
                      <a:pt x="0" y="0"/>
                    </a:lnTo>
                    <a:lnTo>
                      <a:pt x="52388" y="46577"/>
                    </a:lnTo>
                    <a:lnTo>
                      <a:pt x="0" y="69628"/>
                    </a:lnTo>
                    <a:close/>
                  </a:path>
                </a:pathLst>
              </a:custGeom>
              <a:solidFill>
                <a:srgbClr val="DD990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4005;p48"/>
              <p:cNvSpPr/>
              <p:nvPr/>
            </p:nvSpPr>
            <p:spPr>
              <a:xfrm>
                <a:off x="5679757" y="3506628"/>
                <a:ext cx="39909" cy="93916"/>
              </a:xfrm>
              <a:custGeom>
                <a:avLst/>
                <a:gdLst/>
                <a:ahLst/>
                <a:cxnLst/>
                <a:rect l="l" t="t" r="r" b="b"/>
                <a:pathLst>
                  <a:path w="39909" h="93916" extrusionOk="0">
                    <a:moveTo>
                      <a:pt x="39910" y="0"/>
                    </a:moveTo>
                    <a:lnTo>
                      <a:pt x="39910" y="65532"/>
                    </a:lnTo>
                    <a:lnTo>
                      <a:pt x="13144" y="93917"/>
                    </a:lnTo>
                    <a:lnTo>
                      <a:pt x="0" y="18955"/>
                    </a:lnTo>
                    <a:lnTo>
                      <a:pt x="39910" y="0"/>
                    </a:lnTo>
                    <a:close/>
                  </a:path>
                </a:pathLst>
              </a:custGeom>
              <a:solidFill>
                <a:srgbClr val="DD990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4006;p48"/>
              <p:cNvSpPr/>
              <p:nvPr/>
            </p:nvSpPr>
            <p:spPr>
              <a:xfrm>
                <a:off x="5190077" y="335375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4007;p48"/>
              <p:cNvSpPr/>
              <p:nvPr/>
            </p:nvSpPr>
            <p:spPr>
              <a:xfrm>
                <a:off x="5265341" y="3395400"/>
                <a:ext cx="379048" cy="218860"/>
              </a:xfrm>
              <a:custGeom>
                <a:avLst/>
                <a:gdLst/>
                <a:ahLst/>
                <a:cxnLst/>
                <a:rect l="l" t="t" r="r" b="b"/>
                <a:pathLst>
                  <a:path w="379048" h="218860" extrusionOk="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4008;p48"/>
              <p:cNvSpPr/>
              <p:nvPr/>
            </p:nvSpPr>
            <p:spPr>
              <a:xfrm>
                <a:off x="5265705" y="3408449"/>
                <a:ext cx="378333" cy="205811"/>
              </a:xfrm>
              <a:custGeom>
                <a:avLst/>
                <a:gdLst/>
                <a:ahLst/>
                <a:cxnLst/>
                <a:rect l="l" t="t" r="r" b="b"/>
                <a:pathLst>
                  <a:path w="378333" h="205811" extrusionOk="0">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4009;p48"/>
              <p:cNvSpPr/>
              <p:nvPr/>
            </p:nvSpPr>
            <p:spPr>
              <a:xfrm>
                <a:off x="5362575" y="3458051"/>
                <a:ext cx="176618" cy="110489"/>
              </a:xfrm>
              <a:custGeom>
                <a:avLst/>
                <a:gdLst/>
                <a:ahLst/>
                <a:cxnLst/>
                <a:rect l="l" t="t" r="r" b="b"/>
                <a:pathLst>
                  <a:path w="176618" h="110489" extrusionOk="0">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4010;p48"/>
              <p:cNvSpPr/>
              <p:nvPr/>
            </p:nvSpPr>
            <p:spPr>
              <a:xfrm>
                <a:off x="5435726" y="3539966"/>
                <a:ext cx="11620" cy="15240"/>
              </a:xfrm>
              <a:custGeom>
                <a:avLst/>
                <a:gdLst/>
                <a:ahLst/>
                <a:cxnLst/>
                <a:rect l="l" t="t" r="r" b="b"/>
                <a:pathLst>
                  <a:path w="11620" h="15240"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0" name="Google Shape;4011;p48"/>
              <p:cNvSpPr/>
              <p:nvPr/>
            </p:nvSpPr>
            <p:spPr>
              <a:xfrm>
                <a:off x="5511926" y="3546443"/>
                <a:ext cx="25146" cy="11811"/>
              </a:xfrm>
              <a:custGeom>
                <a:avLst/>
                <a:gdLst/>
                <a:ahLst/>
                <a:cxnLst/>
                <a:rect l="l" t="t" r="r" b="b"/>
                <a:pathLst>
                  <a:path w="25146" h="11811" extrusionOk="0">
                    <a:moveTo>
                      <a:pt x="25146" y="10287"/>
                    </a:moveTo>
                    <a:lnTo>
                      <a:pt x="25146" y="0"/>
                    </a:lnTo>
                    <a:lnTo>
                      <a:pt x="0" y="2000"/>
                    </a:lnTo>
                    <a:lnTo>
                      <a:pt x="14383" y="11811"/>
                    </a:lnTo>
                    <a:lnTo>
                      <a:pt x="25146" y="10287"/>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1" name="Google Shape;4012;p48"/>
              <p:cNvSpPr/>
              <p:nvPr/>
            </p:nvSpPr>
            <p:spPr>
              <a:xfrm>
                <a:off x="5520308" y="350872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4013;p48"/>
              <p:cNvSpPr/>
              <p:nvPr/>
            </p:nvSpPr>
            <p:spPr>
              <a:xfrm>
                <a:off x="5461063" y="3512534"/>
                <a:ext cx="28479" cy="19812"/>
              </a:xfrm>
              <a:custGeom>
                <a:avLst/>
                <a:gdLst/>
                <a:ahLst/>
                <a:cxnLst/>
                <a:rect l="l" t="t" r="r" b="b"/>
                <a:pathLst>
                  <a:path w="28479" h="19812" extrusionOk="0">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4014;p48"/>
              <p:cNvSpPr/>
              <p:nvPr/>
            </p:nvSpPr>
            <p:spPr>
              <a:xfrm>
                <a:off x="5403246" y="3479482"/>
                <a:ext cx="35337" cy="23336"/>
              </a:xfrm>
              <a:custGeom>
                <a:avLst/>
                <a:gdLst/>
                <a:ahLst/>
                <a:cxnLst/>
                <a:rect l="l" t="t" r="r" b="b"/>
                <a:pathLst>
                  <a:path w="35337" h="23336" extrusionOk="0">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4015;p48"/>
              <p:cNvSpPr/>
              <p:nvPr/>
            </p:nvSpPr>
            <p:spPr>
              <a:xfrm>
                <a:off x="5435726" y="3460908"/>
                <a:ext cx="16383" cy="14668"/>
              </a:xfrm>
              <a:custGeom>
                <a:avLst/>
                <a:gdLst/>
                <a:ahLst/>
                <a:cxnLst/>
                <a:rect l="l" t="t" r="r" b="b"/>
                <a:pathLst>
                  <a:path w="16383" h="14668" extrusionOk="0">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4016;p48"/>
              <p:cNvSpPr/>
              <p:nvPr/>
            </p:nvSpPr>
            <p:spPr>
              <a:xfrm>
                <a:off x="5362479" y="345786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6" name="Google Shape;4017;p48"/>
              <p:cNvSpPr/>
              <p:nvPr/>
            </p:nvSpPr>
            <p:spPr>
              <a:xfrm>
                <a:off x="5363051" y="3492341"/>
                <a:ext cx="17906" cy="18097"/>
              </a:xfrm>
              <a:custGeom>
                <a:avLst/>
                <a:gdLst/>
                <a:ahLst/>
                <a:cxnLst/>
                <a:rect l="l" t="t" r="r" b="b"/>
                <a:pathLst>
                  <a:path w="17906" h="18097" extrusionOk="0">
                    <a:moveTo>
                      <a:pt x="0" y="10668"/>
                    </a:moveTo>
                    <a:lnTo>
                      <a:pt x="0" y="0"/>
                    </a:lnTo>
                    <a:lnTo>
                      <a:pt x="17907" y="0"/>
                    </a:lnTo>
                    <a:lnTo>
                      <a:pt x="13525" y="9525"/>
                    </a:lnTo>
                    <a:lnTo>
                      <a:pt x="5810" y="18097"/>
                    </a:ln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4018;p48"/>
              <p:cNvSpPr/>
              <p:nvPr/>
            </p:nvSpPr>
            <p:spPr>
              <a:xfrm>
                <a:off x="5362575" y="3447573"/>
                <a:ext cx="176612" cy="110680"/>
              </a:xfrm>
              <a:custGeom>
                <a:avLst/>
                <a:gdLst/>
                <a:ahLst/>
                <a:cxnLst/>
                <a:rect l="l" t="t" r="r" b="b"/>
                <a:pathLst>
                  <a:path w="176612" h="110680" extrusionOk="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38" name="Google Shape;4019;p48"/>
            <p:cNvSpPr/>
            <p:nvPr/>
          </p:nvSpPr>
          <p:spPr>
            <a:xfrm>
              <a:off x="5771792" y="3977849"/>
              <a:ext cx="617525" cy="382903"/>
            </a:xfrm>
            <a:custGeom>
              <a:avLst/>
              <a:gdLst/>
              <a:ahLst/>
              <a:cxnLst/>
              <a:rect l="l" t="t" r="r" b="b"/>
              <a:pathLst>
                <a:path w="617525" h="382903" extrusionOk="0">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4020;p48"/>
            <p:cNvSpPr/>
            <p:nvPr/>
          </p:nvSpPr>
          <p:spPr>
            <a:xfrm>
              <a:off x="5742557" y="3281451"/>
              <a:ext cx="721042" cy="930362"/>
            </a:xfrm>
            <a:custGeom>
              <a:avLst/>
              <a:gdLst/>
              <a:ahLst/>
              <a:cxnLst/>
              <a:rect l="l" t="t" r="r" b="b"/>
              <a:pathLst>
                <a:path w="721042" h="930362" extrusionOk="0">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4021;p48"/>
            <p:cNvSpPr/>
            <p:nvPr/>
          </p:nvSpPr>
          <p:spPr>
            <a:xfrm>
              <a:off x="5798755" y="3297121"/>
              <a:ext cx="66103" cy="45243"/>
            </a:xfrm>
            <a:custGeom>
              <a:avLst/>
              <a:gdLst/>
              <a:ahLst/>
              <a:cxnLst/>
              <a:rect l="l" t="t" r="r" b="b"/>
              <a:pathLst>
                <a:path w="66103" h="45243" extrusionOk="0">
                  <a:moveTo>
                    <a:pt x="0" y="36004"/>
                  </a:moveTo>
                  <a:lnTo>
                    <a:pt x="66104" y="0"/>
                  </a:lnTo>
                  <a:lnTo>
                    <a:pt x="56197" y="45244"/>
                  </a:lnTo>
                  <a:lnTo>
                    <a:pt x="0" y="36004"/>
                  </a:lnTo>
                  <a:close/>
                </a:path>
              </a:pathLst>
            </a:custGeom>
            <a:solidFill>
              <a:srgbClr val="D33D3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4022;p48"/>
            <p:cNvSpPr/>
            <p:nvPr/>
          </p:nvSpPr>
          <p:spPr>
            <a:xfrm>
              <a:off x="6296341" y="4172183"/>
              <a:ext cx="72199" cy="48958"/>
            </a:xfrm>
            <a:custGeom>
              <a:avLst/>
              <a:gdLst/>
              <a:ahLst/>
              <a:cxnLst/>
              <a:rect l="l" t="t" r="r" b="b"/>
              <a:pathLst>
                <a:path w="72199" h="48958" extrusionOk="0">
                  <a:moveTo>
                    <a:pt x="0" y="48958"/>
                  </a:moveTo>
                  <a:cubicBezTo>
                    <a:pt x="1619" y="48196"/>
                    <a:pt x="72199" y="8763"/>
                    <a:pt x="72199" y="8763"/>
                  </a:cubicBezTo>
                  <a:lnTo>
                    <a:pt x="17621" y="0"/>
                  </a:lnTo>
                  <a:close/>
                </a:path>
              </a:pathLst>
            </a:custGeom>
            <a:solidFill>
              <a:srgbClr val="D33D3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4023;p48"/>
            <p:cNvSpPr/>
            <p:nvPr/>
          </p:nvSpPr>
          <p:spPr>
            <a:xfrm rot="-1801764">
              <a:off x="5788987" y="3308087"/>
              <a:ext cx="535400" cy="927291"/>
            </a:xfrm>
            <a:custGeom>
              <a:avLst/>
              <a:gdLst/>
              <a:ahLst/>
              <a:cxnLst/>
              <a:rect l="l" t="t" r="r" b="b"/>
              <a:pathLst>
                <a:path w="535876" h="928115" extrusionOk="0">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4024;p48"/>
            <p:cNvSpPr/>
            <p:nvPr/>
          </p:nvSpPr>
          <p:spPr>
            <a:xfrm>
              <a:off x="5696551" y="3306978"/>
              <a:ext cx="720756" cy="930362"/>
            </a:xfrm>
            <a:custGeom>
              <a:avLst/>
              <a:gdLst/>
              <a:ahLst/>
              <a:cxnLst/>
              <a:rect l="l" t="t" r="r" b="b"/>
              <a:pathLst>
                <a:path w="720756" h="930362" extrusionOk="0">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4025;p48"/>
            <p:cNvSpPr/>
            <p:nvPr/>
          </p:nvSpPr>
          <p:spPr>
            <a:xfrm>
              <a:off x="5833711" y="3483953"/>
              <a:ext cx="446532" cy="576393"/>
            </a:xfrm>
            <a:custGeom>
              <a:avLst/>
              <a:gdLst/>
              <a:ahLst/>
              <a:cxnLst/>
              <a:rect l="l" t="t" r="r" b="b"/>
              <a:pathLst>
                <a:path w="446532" h="576393" extrusionOk="0">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4026;p48"/>
            <p:cNvSpPr/>
            <p:nvPr/>
          </p:nvSpPr>
          <p:spPr>
            <a:xfrm>
              <a:off x="5968681" y="3658196"/>
              <a:ext cx="176593" cy="227948"/>
            </a:xfrm>
            <a:custGeom>
              <a:avLst/>
              <a:gdLst/>
              <a:ahLst/>
              <a:cxnLst/>
              <a:rect l="l" t="t" r="r" b="b"/>
              <a:pathLst>
                <a:path w="176593" h="227948" extrusionOk="0">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4027;p48"/>
            <p:cNvSpPr/>
            <p:nvPr/>
          </p:nvSpPr>
          <p:spPr>
            <a:xfrm>
              <a:off x="5409944" y="4076361"/>
              <a:ext cx="107251" cy="45529"/>
            </a:xfrm>
            <a:custGeom>
              <a:avLst/>
              <a:gdLst/>
              <a:ahLst/>
              <a:cxnLst/>
              <a:rect l="l" t="t" r="r" b="b"/>
              <a:pathLst>
                <a:path w="107251" h="45529" extrusionOk="0">
                  <a:moveTo>
                    <a:pt x="33052" y="45148"/>
                  </a:moveTo>
                  <a:lnTo>
                    <a:pt x="0" y="45529"/>
                  </a:lnTo>
                  <a:lnTo>
                    <a:pt x="107252" y="0"/>
                  </a:lnTo>
                  <a:lnTo>
                    <a:pt x="45053" y="38671"/>
                  </a:lnTo>
                  <a:lnTo>
                    <a:pt x="33052" y="45148"/>
                  </a:ln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4028;p48"/>
            <p:cNvSpPr/>
            <p:nvPr/>
          </p:nvSpPr>
          <p:spPr>
            <a:xfrm rot="-1801764">
              <a:off x="5444439" y="4114607"/>
              <a:ext cx="13703" cy="23791"/>
            </a:xfrm>
            <a:custGeom>
              <a:avLst/>
              <a:gdLst/>
              <a:ahLst/>
              <a:cxnLst/>
              <a:rect l="l" t="t" r="r" b="b"/>
              <a:pathLst>
                <a:path w="13715" h="23812" extrusionOk="0">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4029;p48"/>
            <p:cNvSpPr/>
            <p:nvPr/>
          </p:nvSpPr>
          <p:spPr>
            <a:xfrm rot="-1801764">
              <a:off x="6051614" y="3763417"/>
              <a:ext cx="13703" cy="23791"/>
            </a:xfrm>
            <a:custGeom>
              <a:avLst/>
              <a:gdLst/>
              <a:ahLst/>
              <a:cxnLst/>
              <a:rect l="l" t="t" r="r" b="b"/>
              <a:pathLst>
                <a:path w="13715" h="23812" extrusionOk="0">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4030;p48"/>
            <p:cNvSpPr/>
            <p:nvPr/>
          </p:nvSpPr>
          <p:spPr>
            <a:xfrm>
              <a:off x="5457664" y="4081409"/>
              <a:ext cx="86296" cy="87915"/>
            </a:xfrm>
            <a:custGeom>
              <a:avLst/>
              <a:gdLst/>
              <a:ahLst/>
              <a:cxnLst/>
              <a:rect l="l" t="t" r="r" b="b"/>
              <a:pathLst>
                <a:path w="86296" h="87915" extrusionOk="0">
                  <a:moveTo>
                    <a:pt x="7906" y="87916"/>
                  </a:moveTo>
                  <a:lnTo>
                    <a:pt x="0" y="55054"/>
                  </a:lnTo>
                  <a:lnTo>
                    <a:pt x="86296" y="0"/>
                  </a:lnTo>
                  <a:lnTo>
                    <a:pt x="82582" y="7811"/>
                  </a:lnTo>
                  <a:lnTo>
                    <a:pt x="7906" y="87916"/>
                  </a:ln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4031;p48"/>
            <p:cNvSpPr/>
            <p:nvPr/>
          </p:nvSpPr>
          <p:spPr>
            <a:xfrm>
              <a:off x="5445377" y="3764798"/>
              <a:ext cx="619125" cy="371951"/>
            </a:xfrm>
            <a:custGeom>
              <a:avLst/>
              <a:gdLst/>
              <a:ahLst/>
              <a:cxnLst/>
              <a:rect l="l" t="t" r="r" b="b"/>
              <a:pathLst>
                <a:path w="619125" h="371951" extrusionOk="0">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4032;p48"/>
            <p:cNvSpPr/>
            <p:nvPr/>
          </p:nvSpPr>
          <p:spPr>
            <a:xfrm>
              <a:off x="4826180" y="148719"/>
              <a:ext cx="204333" cy="298673"/>
            </a:xfrm>
            <a:custGeom>
              <a:avLst/>
              <a:gdLst/>
              <a:ahLst/>
              <a:cxnLst/>
              <a:rect l="l" t="t" r="r" b="b"/>
              <a:pathLst>
                <a:path w="204333" h="298673" extrusionOk="0">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4033;p48"/>
            <p:cNvSpPr/>
            <p:nvPr/>
          </p:nvSpPr>
          <p:spPr>
            <a:xfrm>
              <a:off x="4841878" y="145922"/>
              <a:ext cx="97721" cy="120542"/>
            </a:xfrm>
            <a:custGeom>
              <a:avLst/>
              <a:gdLst/>
              <a:ahLst/>
              <a:cxnLst/>
              <a:rect l="l" t="t" r="r" b="b"/>
              <a:pathLst>
                <a:path w="97721" h="120542" extrusionOk="0">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3" name="Google Shape;4034;p48"/>
            <p:cNvSpPr/>
            <p:nvPr/>
          </p:nvSpPr>
          <p:spPr>
            <a:xfrm>
              <a:off x="4860888" y="276839"/>
              <a:ext cx="120648" cy="135031"/>
            </a:xfrm>
            <a:custGeom>
              <a:avLst/>
              <a:gdLst/>
              <a:ahLst/>
              <a:cxnLst/>
              <a:rect l="l" t="t" r="r" b="b"/>
              <a:pathLst>
                <a:path w="120648" h="135031" extrusionOk="0">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4035;p48"/>
            <p:cNvSpPr/>
            <p:nvPr/>
          </p:nvSpPr>
          <p:spPr>
            <a:xfrm>
              <a:off x="4654628" y="329607"/>
              <a:ext cx="228170" cy="325384"/>
            </a:xfrm>
            <a:custGeom>
              <a:avLst/>
              <a:gdLst/>
              <a:ahLst/>
              <a:cxnLst/>
              <a:rect l="l" t="t" r="r" b="b"/>
              <a:pathLst>
                <a:path w="228170" h="325384" extrusionOk="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4036;p48"/>
            <p:cNvSpPr/>
            <p:nvPr/>
          </p:nvSpPr>
          <p:spPr>
            <a:xfrm>
              <a:off x="4825802" y="321035"/>
              <a:ext cx="175746" cy="232044"/>
            </a:xfrm>
            <a:custGeom>
              <a:avLst/>
              <a:gdLst/>
              <a:ahLst/>
              <a:cxnLst/>
              <a:rect l="l" t="t" r="r" b="b"/>
              <a:pathLst>
                <a:path w="175746" h="232044" extrusionOk="0">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4037;p48"/>
            <p:cNvSpPr/>
            <p:nvPr/>
          </p:nvSpPr>
          <p:spPr>
            <a:xfrm>
              <a:off x="4857002" y="155665"/>
              <a:ext cx="128729" cy="159467"/>
            </a:xfrm>
            <a:custGeom>
              <a:avLst/>
              <a:gdLst/>
              <a:ahLst/>
              <a:cxnLst/>
              <a:rect l="l" t="t" r="r" b="b"/>
              <a:pathLst>
                <a:path w="128729" h="159467" extrusionOk="0">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4038;p48"/>
            <p:cNvSpPr/>
            <p:nvPr/>
          </p:nvSpPr>
          <p:spPr>
            <a:xfrm>
              <a:off x="4862352" y="154515"/>
              <a:ext cx="129836" cy="122323"/>
            </a:xfrm>
            <a:custGeom>
              <a:avLst/>
              <a:gdLst/>
              <a:ahLst/>
              <a:cxnLst/>
              <a:rect l="l" t="t" r="r" b="b"/>
              <a:pathLst>
                <a:path w="129836" h="122323" extrusionOk="0">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4039;p48"/>
            <p:cNvSpPr/>
            <p:nvPr/>
          </p:nvSpPr>
          <p:spPr>
            <a:xfrm>
              <a:off x="4706279" y="957495"/>
              <a:ext cx="102161" cy="77983"/>
            </a:xfrm>
            <a:custGeom>
              <a:avLst/>
              <a:gdLst/>
              <a:ahLst/>
              <a:cxnLst/>
              <a:rect l="l" t="t" r="r" b="b"/>
              <a:pathLst>
                <a:path w="102161" h="77983" extrusionOk="0">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4040;p48"/>
            <p:cNvSpPr/>
            <p:nvPr/>
          </p:nvSpPr>
          <p:spPr>
            <a:xfrm>
              <a:off x="4706713" y="982355"/>
              <a:ext cx="101737" cy="53117"/>
            </a:xfrm>
            <a:custGeom>
              <a:avLst/>
              <a:gdLst/>
              <a:ahLst/>
              <a:cxnLst/>
              <a:rect l="l" t="t" r="r" b="b"/>
              <a:pathLst>
                <a:path w="101737" h="53117" extrusionOk="0">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4041;p48"/>
            <p:cNvSpPr/>
            <p:nvPr/>
          </p:nvSpPr>
          <p:spPr>
            <a:xfrm>
              <a:off x="4655133" y="923967"/>
              <a:ext cx="93585" cy="72574"/>
            </a:xfrm>
            <a:custGeom>
              <a:avLst/>
              <a:gdLst/>
              <a:ahLst/>
              <a:cxnLst/>
              <a:rect l="l" t="t" r="r" b="b"/>
              <a:pathLst>
                <a:path w="93585" h="72574" extrusionOk="0">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4042;p48"/>
            <p:cNvSpPr/>
            <p:nvPr/>
          </p:nvSpPr>
          <p:spPr>
            <a:xfrm>
              <a:off x="4655564" y="947875"/>
              <a:ext cx="93179" cy="48581"/>
            </a:xfrm>
            <a:custGeom>
              <a:avLst/>
              <a:gdLst/>
              <a:ahLst/>
              <a:cxnLst/>
              <a:rect l="l" t="t" r="r" b="b"/>
              <a:pathLst>
                <a:path w="93179" h="48581" extrusionOk="0">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4043;p48"/>
            <p:cNvSpPr/>
            <p:nvPr/>
          </p:nvSpPr>
          <p:spPr>
            <a:xfrm>
              <a:off x="4689759" y="550206"/>
              <a:ext cx="222664" cy="383543"/>
            </a:xfrm>
            <a:custGeom>
              <a:avLst/>
              <a:gdLst/>
              <a:ahLst/>
              <a:cxnLst/>
              <a:rect l="l" t="t" r="r" b="b"/>
              <a:pathLst>
                <a:path w="222664" h="383543" extrusionOk="0">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4044;p48"/>
            <p:cNvSpPr/>
            <p:nvPr/>
          </p:nvSpPr>
          <p:spPr>
            <a:xfrm>
              <a:off x="4750147" y="550873"/>
              <a:ext cx="221772" cy="415907"/>
            </a:xfrm>
            <a:custGeom>
              <a:avLst/>
              <a:gdLst/>
              <a:ahLst/>
              <a:cxnLst/>
              <a:rect l="l" t="t" r="r" b="b"/>
              <a:pathLst>
                <a:path w="221772" h="415907" extrusionOk="0">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4045;p48"/>
            <p:cNvSpPr/>
            <p:nvPr/>
          </p:nvSpPr>
          <p:spPr>
            <a:xfrm>
              <a:off x="4667800" y="524108"/>
              <a:ext cx="331739" cy="305664"/>
            </a:xfrm>
            <a:custGeom>
              <a:avLst/>
              <a:gdLst/>
              <a:ahLst/>
              <a:cxnLst/>
              <a:rect l="l" t="t" r="r" b="b"/>
              <a:pathLst>
                <a:path w="331739" h="305664" extrusionOk="0">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4046;p48"/>
            <p:cNvSpPr/>
            <p:nvPr/>
          </p:nvSpPr>
          <p:spPr>
            <a:xfrm>
              <a:off x="4934583" y="344330"/>
              <a:ext cx="115253" cy="404460"/>
            </a:xfrm>
            <a:custGeom>
              <a:avLst/>
              <a:gdLst/>
              <a:ahLst/>
              <a:cxnLst/>
              <a:rect l="l" t="t" r="r" b="b"/>
              <a:pathLst>
                <a:path w="115253" h="404460" extrusionOk="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4047;p48"/>
            <p:cNvSpPr/>
            <p:nvPr/>
          </p:nvSpPr>
          <p:spPr>
            <a:xfrm>
              <a:off x="4957330" y="339243"/>
              <a:ext cx="69518" cy="88698"/>
            </a:xfrm>
            <a:custGeom>
              <a:avLst/>
              <a:gdLst/>
              <a:ahLst/>
              <a:cxnLst/>
              <a:rect l="l" t="t" r="r" b="b"/>
              <a:pathLst>
                <a:path w="69518" h="88698" extrusionOk="0">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4048;p48"/>
            <p:cNvSpPr/>
            <p:nvPr/>
          </p:nvSpPr>
          <p:spPr>
            <a:xfrm>
              <a:off x="4820537" y="320915"/>
              <a:ext cx="59626" cy="62603"/>
            </a:xfrm>
            <a:custGeom>
              <a:avLst/>
              <a:gdLst/>
              <a:ahLst/>
              <a:cxnLst/>
              <a:rect l="l" t="t" r="r" b="b"/>
              <a:pathLst>
                <a:path w="59626" h="62603" extrusionOk="0">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4049;p48"/>
            <p:cNvSpPr/>
            <p:nvPr/>
          </p:nvSpPr>
          <p:spPr>
            <a:xfrm>
              <a:off x="2491198" y="3393133"/>
              <a:ext cx="385953" cy="222884"/>
            </a:xfrm>
            <a:custGeom>
              <a:avLst/>
              <a:gdLst/>
              <a:ahLst/>
              <a:cxnLst/>
              <a:rect l="l" t="t" r="r" b="b"/>
              <a:pathLst>
                <a:path w="385953" h="222884" extrusionOk="0">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4050;p48"/>
            <p:cNvSpPr/>
            <p:nvPr/>
          </p:nvSpPr>
          <p:spPr>
            <a:xfrm>
              <a:off x="2797046" y="3214634"/>
              <a:ext cx="385953" cy="222789"/>
            </a:xfrm>
            <a:custGeom>
              <a:avLst/>
              <a:gdLst/>
              <a:ahLst/>
              <a:cxnLst/>
              <a:rect l="l" t="t" r="r" b="b"/>
              <a:pathLst>
                <a:path w="385953" h="222789" extrusionOk="0">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4051;p48"/>
            <p:cNvSpPr/>
            <p:nvPr/>
          </p:nvSpPr>
          <p:spPr>
            <a:xfrm>
              <a:off x="2911632" y="2431203"/>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70B6FC"/>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4052;p48"/>
            <p:cNvSpPr/>
            <p:nvPr/>
          </p:nvSpPr>
          <p:spPr>
            <a:xfrm>
              <a:off x="2911632" y="2542645"/>
              <a:ext cx="192976" cy="830294"/>
            </a:xfrm>
            <a:custGeom>
              <a:avLst/>
              <a:gdLst/>
              <a:ahLst/>
              <a:cxnLst/>
              <a:rect l="l" t="t" r="r" b="b"/>
              <a:pathLst>
                <a:path w="192976" h="830294" extrusionOk="0">
                  <a:moveTo>
                    <a:pt x="192977" y="830294"/>
                  </a:moveTo>
                  <a:lnTo>
                    <a:pt x="0" y="718852"/>
                  </a:lnTo>
                  <a:lnTo>
                    <a:pt x="0" y="0"/>
                  </a:lnTo>
                  <a:lnTo>
                    <a:pt x="192977" y="111442"/>
                  </a:lnTo>
                  <a:lnTo>
                    <a:pt x="192977" y="830294"/>
                  </a:lnTo>
                  <a:close/>
                </a:path>
              </a:pathLst>
            </a:custGeom>
            <a:solidFill>
              <a:srgbClr val="4399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4053;p48"/>
            <p:cNvSpPr/>
            <p:nvPr/>
          </p:nvSpPr>
          <p:spPr>
            <a:xfrm>
              <a:off x="3104608" y="2542645"/>
              <a:ext cx="192976" cy="830294"/>
            </a:xfrm>
            <a:custGeom>
              <a:avLst/>
              <a:gdLst/>
              <a:ahLst/>
              <a:cxnLst/>
              <a:rect l="l" t="t" r="r" b="b"/>
              <a:pathLst>
                <a:path w="192976" h="830294" extrusionOk="0">
                  <a:moveTo>
                    <a:pt x="192977" y="718852"/>
                  </a:moveTo>
                  <a:lnTo>
                    <a:pt x="0" y="830294"/>
                  </a:lnTo>
                  <a:lnTo>
                    <a:pt x="0" y="111442"/>
                  </a:lnTo>
                  <a:lnTo>
                    <a:pt x="192977" y="0"/>
                  </a:lnTo>
                  <a:lnTo>
                    <a:pt x="192977" y="718852"/>
                  </a:lnTo>
                  <a:close/>
                </a:path>
              </a:pathLst>
            </a:custGeom>
            <a:solidFill>
              <a:srgbClr val="3E7E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4054;p48"/>
            <p:cNvSpPr/>
            <p:nvPr/>
          </p:nvSpPr>
          <p:spPr>
            <a:xfrm>
              <a:off x="2622167" y="2797249"/>
              <a:ext cx="385953" cy="222789"/>
            </a:xfrm>
            <a:custGeom>
              <a:avLst/>
              <a:gdLst/>
              <a:ahLst/>
              <a:cxnLst/>
              <a:rect l="l" t="t" r="r" b="b"/>
              <a:pathLst>
                <a:path w="385953" h="222789" extrusionOk="0">
                  <a:moveTo>
                    <a:pt x="192976" y="222790"/>
                  </a:moveTo>
                  <a:lnTo>
                    <a:pt x="0" y="111347"/>
                  </a:lnTo>
                  <a:lnTo>
                    <a:pt x="192976" y="0"/>
                  </a:lnTo>
                  <a:lnTo>
                    <a:pt x="385953" y="111347"/>
                  </a:lnTo>
                  <a:lnTo>
                    <a:pt x="192976" y="222790"/>
                  </a:lnTo>
                  <a:close/>
                </a:path>
              </a:pathLst>
            </a:custGeom>
            <a:solidFill>
              <a:srgbClr val="FF4D4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4055;p4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FF4D4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4056;p4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4057;p48"/>
            <p:cNvSpPr/>
            <p:nvPr/>
          </p:nvSpPr>
          <p:spPr>
            <a:xfrm>
              <a:off x="2815143" y="2908596"/>
              <a:ext cx="192976" cy="630555"/>
            </a:xfrm>
            <a:custGeom>
              <a:avLst/>
              <a:gdLst/>
              <a:ahLst/>
              <a:cxnLst/>
              <a:rect l="l" t="t" r="r" b="b"/>
              <a:pathLst>
                <a:path w="192976" h="630555" extrusionOk="0">
                  <a:moveTo>
                    <a:pt x="192977" y="519113"/>
                  </a:moveTo>
                  <a:lnTo>
                    <a:pt x="0" y="630555"/>
                  </a:lnTo>
                  <a:lnTo>
                    <a:pt x="0" y="111443"/>
                  </a:lnTo>
                  <a:lnTo>
                    <a:pt x="192977" y="0"/>
                  </a:lnTo>
                  <a:lnTo>
                    <a:pt x="192977" y="519113"/>
                  </a:lnTo>
                  <a:close/>
                </a:path>
              </a:pathLst>
            </a:custGeom>
            <a:solidFill>
              <a:srgbClr val="D33D3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4058;p48"/>
            <p:cNvSpPr/>
            <p:nvPr/>
          </p:nvSpPr>
          <p:spPr>
            <a:xfrm>
              <a:off x="2244025" y="3539151"/>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4059;p48"/>
            <p:cNvSpPr/>
            <p:nvPr/>
          </p:nvSpPr>
          <p:spPr>
            <a:xfrm>
              <a:off x="2313938" y="3177773"/>
              <a:ext cx="385953" cy="222789"/>
            </a:xfrm>
            <a:custGeom>
              <a:avLst/>
              <a:gdLst/>
              <a:ahLst/>
              <a:cxnLst/>
              <a:rect l="l" t="t" r="r" b="b"/>
              <a:pathLst>
                <a:path w="385953" h="222789" extrusionOk="0">
                  <a:moveTo>
                    <a:pt x="192977" y="222790"/>
                  </a:moveTo>
                  <a:lnTo>
                    <a:pt x="0" y="111347"/>
                  </a:lnTo>
                  <a:lnTo>
                    <a:pt x="192977" y="0"/>
                  </a:lnTo>
                  <a:lnTo>
                    <a:pt x="385953" y="111347"/>
                  </a:lnTo>
                  <a:lnTo>
                    <a:pt x="192977" y="222790"/>
                  </a:lnTo>
                  <a:close/>
                </a:path>
              </a:pathLst>
            </a:custGeom>
            <a:solidFill>
              <a:srgbClr val="B7E20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4060;p4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B7E20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4061;p4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4062;p4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B7E20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4063;p4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4064;p48"/>
            <p:cNvSpPr/>
            <p:nvPr/>
          </p:nvSpPr>
          <p:spPr>
            <a:xfrm>
              <a:off x="3217241" y="3786325"/>
              <a:ext cx="1277540" cy="681323"/>
            </a:xfrm>
            <a:custGeom>
              <a:avLst/>
              <a:gdLst/>
              <a:ahLst/>
              <a:cxnLst/>
              <a:rect l="l" t="t" r="r" b="b"/>
              <a:pathLst>
                <a:path w="1277540" h="681323" extrusionOk="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4065;p48"/>
            <p:cNvSpPr/>
            <p:nvPr/>
          </p:nvSpPr>
          <p:spPr>
            <a:xfrm>
              <a:off x="4341906" y="4346681"/>
              <a:ext cx="972788" cy="561593"/>
            </a:xfrm>
            <a:custGeom>
              <a:avLst/>
              <a:gdLst/>
              <a:ahLst/>
              <a:cxnLst/>
              <a:rect l="l" t="t" r="r" b="b"/>
              <a:pathLst>
                <a:path w="972788" h="561593" extrusionOk="0">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4066;p48"/>
            <p:cNvSpPr/>
            <p:nvPr/>
          </p:nvSpPr>
          <p:spPr>
            <a:xfrm>
              <a:off x="3246959" y="3638497"/>
              <a:ext cx="1231677" cy="711112"/>
            </a:xfrm>
            <a:custGeom>
              <a:avLst/>
              <a:gdLst/>
              <a:ahLst/>
              <a:cxnLst/>
              <a:rect l="l" t="t" r="r" b="b"/>
              <a:pathLst>
                <a:path w="1231677" h="711112" extrusionOk="0">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4067;p48"/>
            <p:cNvSpPr/>
            <p:nvPr/>
          </p:nvSpPr>
          <p:spPr>
            <a:xfrm>
              <a:off x="3247293" y="3898053"/>
              <a:ext cx="108013" cy="106584"/>
            </a:xfrm>
            <a:custGeom>
              <a:avLst/>
              <a:gdLst/>
              <a:ahLst/>
              <a:cxnLst/>
              <a:rect l="l" t="t" r="r" b="b"/>
              <a:pathLst>
                <a:path w="108013" h="106584" extrusionOk="0">
                  <a:moveTo>
                    <a:pt x="0" y="106585"/>
                  </a:moveTo>
                  <a:lnTo>
                    <a:pt x="0" y="0"/>
                  </a:lnTo>
                  <a:lnTo>
                    <a:pt x="108013" y="53245"/>
                  </a:lnTo>
                  <a:lnTo>
                    <a:pt x="0" y="10658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4068;p48"/>
            <p:cNvSpPr/>
            <p:nvPr/>
          </p:nvSpPr>
          <p:spPr>
            <a:xfrm>
              <a:off x="3553141" y="4166849"/>
              <a:ext cx="622063" cy="123348"/>
            </a:xfrm>
            <a:custGeom>
              <a:avLst/>
              <a:gdLst/>
              <a:ahLst/>
              <a:cxnLst/>
              <a:rect l="l" t="t" r="r" b="b"/>
              <a:pathLst>
                <a:path w="622063" h="123348" extrusionOk="0">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4069;p48"/>
            <p:cNvSpPr/>
            <p:nvPr/>
          </p:nvSpPr>
          <p:spPr>
            <a:xfrm>
              <a:off x="4390007" y="3898053"/>
              <a:ext cx="88582" cy="95916"/>
            </a:xfrm>
            <a:custGeom>
              <a:avLst/>
              <a:gdLst/>
              <a:ahLst/>
              <a:cxnLst/>
              <a:rect l="l" t="t" r="r" b="b"/>
              <a:pathLst>
                <a:path w="88582" h="95916" extrusionOk="0">
                  <a:moveTo>
                    <a:pt x="88583" y="0"/>
                  </a:moveTo>
                  <a:lnTo>
                    <a:pt x="88583" y="95917"/>
                  </a:lnTo>
                  <a:lnTo>
                    <a:pt x="0" y="39433"/>
                  </a:lnTo>
                  <a:lnTo>
                    <a:pt x="88583" y="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9" name="Google Shape;4070;p48"/>
            <p:cNvSpPr/>
            <p:nvPr/>
          </p:nvSpPr>
          <p:spPr>
            <a:xfrm>
              <a:off x="3582763" y="3612208"/>
              <a:ext cx="550640" cy="90297"/>
            </a:xfrm>
            <a:custGeom>
              <a:avLst/>
              <a:gdLst/>
              <a:ahLst/>
              <a:cxnLst/>
              <a:rect l="l" t="t" r="r" b="b"/>
              <a:pathLst>
                <a:path w="550640" h="90297" extrusionOk="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0" name="Google Shape;4071;p48"/>
            <p:cNvSpPr/>
            <p:nvPr/>
          </p:nvSpPr>
          <p:spPr>
            <a:xfrm>
              <a:off x="3404265" y="3670120"/>
              <a:ext cx="917257" cy="529590"/>
            </a:xfrm>
            <a:custGeom>
              <a:avLst/>
              <a:gdLst/>
              <a:ahLst/>
              <a:cxnLst/>
              <a:rect l="l" t="t" r="r" b="b"/>
              <a:pathLst>
                <a:path w="917257" h="529590" extrusionOk="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4072;p48"/>
            <p:cNvSpPr/>
            <p:nvPr/>
          </p:nvSpPr>
          <p:spPr>
            <a:xfrm>
              <a:off x="3246959" y="3542485"/>
              <a:ext cx="1231677" cy="711136"/>
            </a:xfrm>
            <a:custGeom>
              <a:avLst/>
              <a:gdLst/>
              <a:ahLst/>
              <a:cxnLst/>
              <a:rect l="l" t="t" r="r" b="b"/>
              <a:pathLst>
                <a:path w="1231677" h="711136" extrusionOk="0">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4073;p48"/>
            <p:cNvSpPr/>
            <p:nvPr/>
          </p:nvSpPr>
          <p:spPr>
            <a:xfrm>
              <a:off x="4233892" y="4110556"/>
              <a:ext cx="329469" cy="191071"/>
            </a:xfrm>
            <a:custGeom>
              <a:avLst/>
              <a:gdLst/>
              <a:ahLst/>
              <a:cxnLst/>
              <a:rect l="l" t="t" r="r" b="b"/>
              <a:pathLst>
                <a:path w="329469" h="191071" extrusionOk="0">
                  <a:moveTo>
                    <a:pt x="208407" y="191071"/>
                  </a:moveTo>
                  <a:lnTo>
                    <a:pt x="0" y="69818"/>
                  </a:lnTo>
                  <a:lnTo>
                    <a:pt x="121063" y="0"/>
                  </a:lnTo>
                  <a:lnTo>
                    <a:pt x="329470" y="121158"/>
                  </a:lnTo>
                  <a:lnTo>
                    <a:pt x="208407" y="191071"/>
                  </a:ln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4074;p48"/>
            <p:cNvSpPr/>
            <p:nvPr/>
          </p:nvSpPr>
          <p:spPr>
            <a:xfrm>
              <a:off x="4234083" y="4180469"/>
              <a:ext cx="208216" cy="217741"/>
            </a:xfrm>
            <a:custGeom>
              <a:avLst/>
              <a:gdLst/>
              <a:ahLst/>
              <a:cxnLst/>
              <a:rect l="l" t="t" r="r" b="b"/>
              <a:pathLst>
                <a:path w="208216" h="217741" extrusionOk="0">
                  <a:moveTo>
                    <a:pt x="208217" y="217742"/>
                  </a:moveTo>
                  <a:lnTo>
                    <a:pt x="0" y="97250"/>
                  </a:lnTo>
                  <a:lnTo>
                    <a:pt x="0" y="0"/>
                  </a:lnTo>
                  <a:lnTo>
                    <a:pt x="208217" y="120491"/>
                  </a:lnTo>
                  <a:lnTo>
                    <a:pt x="208217" y="21774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4075;p48"/>
            <p:cNvSpPr/>
            <p:nvPr/>
          </p:nvSpPr>
          <p:spPr>
            <a:xfrm>
              <a:off x="4368385" y="4248383"/>
              <a:ext cx="831437" cy="643127"/>
            </a:xfrm>
            <a:custGeom>
              <a:avLst/>
              <a:gdLst/>
              <a:ahLst/>
              <a:cxnLst/>
              <a:rect l="l" t="t" r="r" b="b"/>
              <a:pathLst>
                <a:path w="831437" h="643127" extrusionOk="0">
                  <a:moveTo>
                    <a:pt x="831437" y="643128"/>
                  </a:moveTo>
                  <a:lnTo>
                    <a:pt x="0" y="163068"/>
                  </a:lnTo>
                  <a:lnTo>
                    <a:pt x="0" y="0"/>
                  </a:lnTo>
                  <a:lnTo>
                    <a:pt x="831437" y="480060"/>
                  </a:lnTo>
                  <a:lnTo>
                    <a:pt x="831437" y="643128"/>
                  </a:ln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5" name="Google Shape;4076;p48"/>
            <p:cNvSpPr/>
            <p:nvPr/>
          </p:nvSpPr>
          <p:spPr>
            <a:xfrm>
              <a:off x="4368385" y="4166944"/>
              <a:ext cx="972788" cy="561593"/>
            </a:xfrm>
            <a:custGeom>
              <a:avLst/>
              <a:gdLst/>
              <a:ahLst/>
              <a:cxnLst/>
              <a:rect l="l" t="t" r="r" b="b"/>
              <a:pathLst>
                <a:path w="972788" h="561593" extrusionOk="0">
                  <a:moveTo>
                    <a:pt x="831532" y="561594"/>
                  </a:moveTo>
                  <a:lnTo>
                    <a:pt x="0" y="81534"/>
                  </a:lnTo>
                  <a:lnTo>
                    <a:pt x="141256" y="0"/>
                  </a:lnTo>
                  <a:lnTo>
                    <a:pt x="972788" y="479965"/>
                  </a:lnTo>
                  <a:lnTo>
                    <a:pt x="831532" y="561594"/>
                  </a:lnTo>
                  <a:close/>
                </a:path>
              </a:pathLst>
            </a:custGeom>
            <a:solidFill>
              <a:srgbClr val="39405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6" name="Google Shape;4077;p48"/>
            <p:cNvSpPr/>
            <p:nvPr/>
          </p:nvSpPr>
          <p:spPr>
            <a:xfrm>
              <a:off x="5199823" y="4646908"/>
              <a:ext cx="141350" cy="244601"/>
            </a:xfrm>
            <a:custGeom>
              <a:avLst/>
              <a:gdLst/>
              <a:ahLst/>
              <a:cxnLst/>
              <a:rect l="l" t="t" r="r" b="b"/>
              <a:pathLst>
                <a:path w="141350" h="244601" extrusionOk="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4078;p48"/>
            <p:cNvSpPr/>
            <p:nvPr/>
          </p:nvSpPr>
          <p:spPr>
            <a:xfrm>
              <a:off x="2764672" y="2500358"/>
              <a:ext cx="158537" cy="311524"/>
            </a:xfrm>
            <a:custGeom>
              <a:avLst/>
              <a:gdLst/>
              <a:ahLst/>
              <a:cxnLst/>
              <a:rect l="l" t="t" r="r" b="b"/>
              <a:pathLst>
                <a:path w="158537" h="311524" extrusionOk="0">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4079;p48"/>
            <p:cNvSpPr/>
            <p:nvPr/>
          </p:nvSpPr>
          <p:spPr>
            <a:xfrm>
              <a:off x="2800168" y="3231875"/>
              <a:ext cx="108892" cy="84472"/>
            </a:xfrm>
            <a:custGeom>
              <a:avLst/>
              <a:gdLst/>
              <a:ahLst/>
              <a:cxnLst/>
              <a:rect l="l" t="t" r="r" b="b"/>
              <a:pathLst>
                <a:path w="108892" h="84472" extrusionOk="0">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4080;p48"/>
            <p:cNvSpPr/>
            <p:nvPr/>
          </p:nvSpPr>
          <p:spPr>
            <a:xfrm>
              <a:off x="2799603" y="3259783"/>
              <a:ext cx="108313" cy="56238"/>
            </a:xfrm>
            <a:custGeom>
              <a:avLst/>
              <a:gdLst/>
              <a:ahLst/>
              <a:cxnLst/>
              <a:rect l="l" t="t" r="r" b="b"/>
              <a:pathLst>
                <a:path w="108313" h="56238" extrusionOk="0">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4081;p48"/>
            <p:cNvSpPr/>
            <p:nvPr/>
          </p:nvSpPr>
          <p:spPr>
            <a:xfrm>
              <a:off x="2931444" y="3155618"/>
              <a:ext cx="108758" cy="81374"/>
            </a:xfrm>
            <a:custGeom>
              <a:avLst/>
              <a:gdLst/>
              <a:ahLst/>
              <a:cxnLst/>
              <a:rect l="l" t="t" r="r" b="b"/>
              <a:pathLst>
                <a:path w="108758" h="81374" extrusionOk="0">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1" name="Google Shape;4082;p48"/>
            <p:cNvSpPr/>
            <p:nvPr/>
          </p:nvSpPr>
          <p:spPr>
            <a:xfrm>
              <a:off x="2931020" y="3181773"/>
              <a:ext cx="108151" cy="56575"/>
            </a:xfrm>
            <a:custGeom>
              <a:avLst/>
              <a:gdLst/>
              <a:ahLst/>
              <a:cxnLst/>
              <a:rect l="l" t="t" r="r" b="b"/>
              <a:pathLst>
                <a:path w="108151" h="56575" extrusionOk="0">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4083;p48"/>
            <p:cNvSpPr/>
            <p:nvPr/>
          </p:nvSpPr>
          <p:spPr>
            <a:xfrm>
              <a:off x="2630424" y="2780976"/>
              <a:ext cx="382278" cy="462504"/>
            </a:xfrm>
            <a:custGeom>
              <a:avLst/>
              <a:gdLst/>
              <a:ahLst/>
              <a:cxnLst/>
              <a:rect l="l" t="t" r="r" b="b"/>
              <a:pathLst>
                <a:path w="382278" h="462504" extrusionOk="0">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3" name="Google Shape;4084;p48"/>
            <p:cNvSpPr/>
            <p:nvPr/>
          </p:nvSpPr>
          <p:spPr>
            <a:xfrm>
              <a:off x="2662372" y="2471875"/>
              <a:ext cx="120066" cy="117360"/>
            </a:xfrm>
            <a:custGeom>
              <a:avLst/>
              <a:gdLst/>
              <a:ahLst/>
              <a:cxnLst/>
              <a:rect l="l" t="t" r="r" b="b"/>
              <a:pathLst>
                <a:path w="120066" h="117360" extrusionOk="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4" name="Google Shape;4085;p48"/>
            <p:cNvSpPr/>
            <p:nvPr/>
          </p:nvSpPr>
          <p:spPr>
            <a:xfrm>
              <a:off x="2630208" y="2488280"/>
              <a:ext cx="194941" cy="380900"/>
            </a:xfrm>
            <a:custGeom>
              <a:avLst/>
              <a:gdLst/>
              <a:ahLst/>
              <a:cxnLst/>
              <a:rect l="l" t="t" r="r" b="b"/>
              <a:pathLst>
                <a:path w="194941" h="380900" extrusionOk="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4086;p48"/>
            <p:cNvSpPr/>
            <p:nvPr/>
          </p:nvSpPr>
          <p:spPr>
            <a:xfrm>
              <a:off x="2658361" y="2350349"/>
              <a:ext cx="128870" cy="157700"/>
            </a:xfrm>
            <a:custGeom>
              <a:avLst/>
              <a:gdLst/>
              <a:ahLst/>
              <a:cxnLst/>
              <a:rect l="l" t="t" r="r" b="b"/>
              <a:pathLst>
                <a:path w="128870" h="157700" extrusionOk="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4087;p48"/>
            <p:cNvSpPr/>
            <p:nvPr/>
          </p:nvSpPr>
          <p:spPr>
            <a:xfrm>
              <a:off x="2645583" y="2336673"/>
              <a:ext cx="136833" cy="135201"/>
            </a:xfrm>
            <a:custGeom>
              <a:avLst/>
              <a:gdLst/>
              <a:ahLst/>
              <a:cxnLst/>
              <a:rect l="l" t="t" r="r" b="b"/>
              <a:pathLst>
                <a:path w="136833" h="135201" extrusionOk="0">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4088;p48"/>
            <p:cNvSpPr/>
            <p:nvPr/>
          </p:nvSpPr>
          <p:spPr>
            <a:xfrm>
              <a:off x="2782568" y="2488639"/>
              <a:ext cx="62960" cy="91535"/>
            </a:xfrm>
            <a:custGeom>
              <a:avLst/>
              <a:gdLst/>
              <a:ahLst/>
              <a:cxnLst/>
              <a:rect l="l" t="t" r="r" b="b"/>
              <a:pathLst>
                <a:path w="62960" h="91535" extrusionOk="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8" name="Google Shape;4089;p48"/>
            <p:cNvGrpSpPr/>
            <p:nvPr/>
          </p:nvGrpSpPr>
          <p:grpSpPr>
            <a:xfrm flipH="1">
              <a:off x="2710663" y="2723583"/>
              <a:ext cx="319677" cy="242660"/>
              <a:chOff x="6621095" y="1452181"/>
              <a:chExt cx="330894" cy="250785"/>
            </a:xfrm>
          </p:grpSpPr>
          <p:sp>
            <p:nvSpPr>
              <p:cNvPr id="317" name="Google Shape;4090;p4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4091;p4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4092;p4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4093;p4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4094;p4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9" name="Google Shape;4095;p48"/>
            <p:cNvSpPr/>
            <p:nvPr/>
          </p:nvSpPr>
          <p:spPr>
            <a:xfrm>
              <a:off x="2596421" y="2551548"/>
              <a:ext cx="147299" cy="413263"/>
            </a:xfrm>
            <a:custGeom>
              <a:avLst/>
              <a:gdLst/>
              <a:ahLst/>
              <a:cxnLst/>
              <a:rect l="l" t="t" r="r" b="b"/>
              <a:pathLst>
                <a:path w="147299" h="413263" extrusionOk="0">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4096;p48"/>
            <p:cNvSpPr/>
            <p:nvPr/>
          </p:nvSpPr>
          <p:spPr>
            <a:xfrm>
              <a:off x="2590449" y="2547578"/>
              <a:ext cx="84867" cy="115327"/>
            </a:xfrm>
            <a:custGeom>
              <a:avLst/>
              <a:gdLst/>
              <a:ahLst/>
              <a:cxnLst/>
              <a:rect l="l" t="t" r="r" b="b"/>
              <a:pathLst>
                <a:path w="84867" h="115327" extrusionOk="0">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11" name="Google Shape;4097;p48"/>
            <p:cNvGrpSpPr/>
            <p:nvPr/>
          </p:nvGrpSpPr>
          <p:grpSpPr>
            <a:xfrm>
              <a:off x="4651669" y="468299"/>
              <a:ext cx="319677" cy="242660"/>
              <a:chOff x="6621095" y="1452181"/>
              <a:chExt cx="330894" cy="250785"/>
            </a:xfrm>
          </p:grpSpPr>
          <p:sp>
            <p:nvSpPr>
              <p:cNvPr id="312" name="Google Shape;4098;p4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4099;p4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4100;p4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4101;p4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4102;p4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2" name="Subtitle 1"/>
          <p:cNvSpPr>
            <a:spLocks noGrp="1"/>
          </p:cNvSpPr>
          <p:nvPr>
            <p:ph type="subTitle" idx="1"/>
          </p:nvPr>
        </p:nvSpPr>
        <p:spPr/>
        <p:txBody>
          <a:bodyPr/>
          <a:lstStyle/>
          <a:p>
            <a:r>
              <a:rPr lang="en-IN" dirty="0" smtClean="0"/>
              <a:t>           </a:t>
            </a:r>
            <a:endParaRPr lang="en-IN" dirty="0"/>
          </a:p>
        </p:txBody>
      </p:sp>
    </p:spTree>
    <p:extLst>
      <p:ext uri="{BB962C8B-B14F-4D97-AF65-F5344CB8AC3E}">
        <p14:creationId xmlns:p14="http://schemas.microsoft.com/office/powerpoint/2010/main" val="407961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dirty="0">
                <a:latin typeface="Times New Roman" panose="02020603050405020304" pitchFamily="18" charset="0"/>
                <a:cs typeface="Times New Roman" panose="02020603050405020304" pitchFamily="18" charset="0"/>
              </a:rPr>
              <a:t>Permissions in Android</a:t>
            </a:r>
            <a:endParaRPr lang="zh-CN" alt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0257" y="2223436"/>
            <a:ext cx="11588817" cy="4254366"/>
          </a:xfrm>
        </p:spPr>
        <p:txBody>
          <a:bodyPr>
            <a:normAutofit lnSpcReduction="10000"/>
          </a:bodyPr>
          <a:lstStyle/>
          <a:p>
            <a:r>
              <a:rPr lang="en-US" altLang="zh-CN" dirty="0" smtClean="0"/>
              <a:t>Specifies a system permission that the user must grant in </a:t>
            </a:r>
            <a:r>
              <a:rPr lang="en-US" altLang="zh-CN" dirty="0" err="1" smtClean="0"/>
              <a:t>oreder</a:t>
            </a:r>
            <a:r>
              <a:rPr lang="en-US" altLang="zh-CN" dirty="0" smtClean="0"/>
              <a:t> for the app to operate correctly in below format</a:t>
            </a:r>
          </a:p>
          <a:p>
            <a:pPr marL="0" indent="0">
              <a:buNone/>
            </a:pPr>
            <a:r>
              <a:rPr lang="en-US" altLang="zh-CN" dirty="0"/>
              <a:t> </a:t>
            </a:r>
            <a:r>
              <a:rPr lang="en-US" altLang="zh-CN" dirty="0" smtClean="0"/>
              <a:t>            &lt;uses-permission </a:t>
            </a:r>
            <a:r>
              <a:rPr lang="en-US" altLang="zh-CN" dirty="0" err="1" smtClean="0"/>
              <a:t>android:name</a:t>
            </a:r>
            <a:r>
              <a:rPr lang="en-US" altLang="zh-CN" dirty="0" smtClean="0"/>
              <a:t>=“string”</a:t>
            </a:r>
          </a:p>
          <a:p>
            <a:pPr marL="0" indent="0">
              <a:buNone/>
            </a:pPr>
            <a:r>
              <a:rPr lang="en-US" altLang="zh-CN" dirty="0"/>
              <a:t> </a:t>
            </a:r>
            <a:r>
              <a:rPr lang="en-US" altLang="zh-CN" dirty="0" smtClean="0"/>
              <a:t>                   </a:t>
            </a:r>
            <a:r>
              <a:rPr lang="en-US" altLang="zh-CN" dirty="0" err="1" smtClean="0"/>
              <a:t>android:maxSdkVersion</a:t>
            </a:r>
            <a:r>
              <a:rPr lang="en-US" altLang="zh-CN" dirty="0" smtClean="0"/>
              <a:t>=“Integer”/&gt;</a:t>
            </a:r>
          </a:p>
          <a:p>
            <a:r>
              <a:rPr lang="en-US" altLang="zh-CN" dirty="0" smtClean="0"/>
              <a:t>For declaring a new custom permission [Declares a security permission that can be used to limit access to specific components or features of this or other applications]</a:t>
            </a:r>
          </a:p>
          <a:p>
            <a:endParaRPr lang="en-US" altLang="zh-CN" dirty="0"/>
          </a:p>
          <a:p>
            <a:endParaRPr lang="en-US" altLang="zh-CN" dirty="0" smtClean="0"/>
          </a:p>
          <a:p>
            <a:endParaRPr lang="en-US" altLang="zh-CN" dirty="0" smtClean="0"/>
          </a:p>
          <a:p>
            <a:endParaRPr lang="en-US" altLang="zh-CN" dirty="0"/>
          </a:p>
          <a:p>
            <a:r>
              <a:rPr lang="en-US" altLang="zh-CN" dirty="0" smtClean="0"/>
              <a:t> A list of permissions defined by the base can be found at android </a:t>
            </a:r>
            <a:r>
              <a:rPr lang="en-US" altLang="zh-CN" dirty="0" err="1" smtClean="0"/>
              <a:t>Manifest.permission</a:t>
            </a:r>
            <a:endParaRPr lang="en-US" altLang="zh-CN" dirty="0" smtClean="0"/>
          </a:p>
          <a:p>
            <a:pPr marL="0" indent="0">
              <a:buNone/>
            </a:pPr>
            <a:endParaRPr lang="en-US" altLang="zh-C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4494764"/>
            <a:ext cx="5454930" cy="1270065"/>
          </a:xfrm>
          <a:prstGeom prst="rect">
            <a:avLst/>
          </a:prstGeom>
          <a:ln>
            <a:solidFill>
              <a:schemeClr val="tx1"/>
            </a:solidFill>
          </a:ln>
        </p:spPr>
      </p:pic>
    </p:spTree>
    <p:extLst>
      <p:ext uri="{BB962C8B-B14F-4D97-AF65-F5344CB8AC3E}">
        <p14:creationId xmlns:p14="http://schemas.microsoft.com/office/powerpoint/2010/main" val="3627055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538861"/>
            <a:ext cx="10515600" cy="1325563"/>
          </a:xfrm>
        </p:spPr>
        <p:txBody>
          <a:bodyPr/>
          <a:lstStyle/>
          <a:p>
            <a:r>
              <a:rPr lang="en-US" altLang="zh-CN" sz="4400" dirty="0">
                <a:latin typeface="Times New Roman" panose="02020603050405020304" pitchFamily="18" charset="0"/>
                <a:cs typeface="Times New Roman" panose="02020603050405020304" pitchFamily="18" charset="0"/>
              </a:rPr>
              <a:t>Available Permissions</a:t>
            </a:r>
            <a:endParaRPr lang="zh-CN" alt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3464" y="1864424"/>
            <a:ext cx="11649456" cy="4911280"/>
          </a:xfrm>
        </p:spPr>
        <p:txBody>
          <a:bodyPr>
            <a:normAutofit fontScale="70000" lnSpcReduction="20000"/>
          </a:bodyPr>
          <a:lstStyle/>
          <a:p>
            <a:endParaRPr lang="en-US" altLang="zh-CN" b="1" dirty="0" smtClean="0"/>
          </a:p>
          <a:p>
            <a:pPr>
              <a:buFont typeface="Wingdings" panose="05000000000000000000" pitchFamily="2" charset="2"/>
              <a:buChar char="Ø"/>
            </a:pPr>
            <a:r>
              <a:rPr lang="en-US" altLang="zh-CN" sz="2500" b="1" u="sng" dirty="0" smtClean="0"/>
              <a:t>Sensitive</a:t>
            </a:r>
          </a:p>
          <a:p>
            <a:pPr marL="0" indent="0">
              <a:buNone/>
            </a:pPr>
            <a:r>
              <a:rPr lang="en-US" altLang="zh-CN" sz="2200" b="1" dirty="0"/>
              <a:t> </a:t>
            </a:r>
            <a:r>
              <a:rPr lang="en-US" altLang="zh-CN" sz="2200" b="1" dirty="0" smtClean="0"/>
              <a:t>           </a:t>
            </a:r>
            <a:r>
              <a:rPr lang="en-US" altLang="zh-CN" dirty="0" smtClean="0"/>
              <a:t> </a:t>
            </a:r>
            <a:r>
              <a:rPr lang="en-US" altLang="zh-CN" sz="2900" dirty="0"/>
              <a:t>* Involves sensitive data access, requires authorization from the user by following a </a:t>
            </a:r>
            <a:r>
              <a:rPr lang="en-US" altLang="zh-CN" sz="2900" dirty="0" smtClean="0"/>
              <a:t> </a:t>
            </a:r>
            <a:r>
              <a:rPr lang="en-US" altLang="zh-CN" sz="2900" dirty="0"/>
              <a:t>dynamic permission request process</a:t>
            </a:r>
          </a:p>
          <a:p>
            <a:pPr marL="0" indent="0">
              <a:buNone/>
            </a:pPr>
            <a:r>
              <a:rPr lang="en-US" altLang="zh-CN" sz="2900" dirty="0"/>
              <a:t>           </a:t>
            </a:r>
            <a:r>
              <a:rPr lang="en-US" altLang="zh-CN" sz="2900" dirty="0" smtClean="0"/>
              <a:t> </a:t>
            </a:r>
            <a:r>
              <a:rPr lang="en-US" altLang="zh-CN" sz="2900" dirty="0"/>
              <a:t>*</a:t>
            </a:r>
            <a:r>
              <a:rPr lang="en-US" altLang="zh-CN" sz="2900" dirty="0" err="1"/>
              <a:t>Eg</a:t>
            </a:r>
            <a:r>
              <a:rPr lang="en-US" altLang="zh-CN" sz="2900" dirty="0"/>
              <a:t>: LOCATION, CAMERA, MICROPHONE etc</a:t>
            </a:r>
            <a:r>
              <a:rPr lang="en-US" altLang="zh-CN" sz="2900" dirty="0" smtClean="0"/>
              <a:t>.</a:t>
            </a:r>
            <a:endParaRPr lang="en-US" altLang="zh-CN" sz="2900" dirty="0"/>
          </a:p>
          <a:p>
            <a:pPr>
              <a:buFont typeface="Wingdings" panose="05000000000000000000" pitchFamily="2" charset="2"/>
              <a:buChar char="Ø"/>
            </a:pPr>
            <a:r>
              <a:rPr lang="en-US" altLang="zh-CN" sz="2600" b="1" u="sng" dirty="0"/>
              <a:t>Non-Sensitive </a:t>
            </a:r>
          </a:p>
          <a:p>
            <a:pPr marL="0" indent="0">
              <a:buNone/>
            </a:pPr>
            <a:r>
              <a:rPr lang="en-US" altLang="zh-CN" sz="2900" dirty="0"/>
              <a:t>                 *Permissions that do not involve sensitive user data or risky operations. You only </a:t>
            </a:r>
            <a:r>
              <a:rPr lang="en-US" altLang="zh-CN" sz="2900" dirty="0" smtClean="0"/>
              <a:t>need </a:t>
            </a:r>
            <a:r>
              <a:rPr lang="en-US" altLang="zh-CN" sz="2900" dirty="0"/>
              <a:t>to declare them in the </a:t>
            </a:r>
            <a:r>
              <a:rPr lang="en-US" altLang="zh-CN" sz="2900" dirty="0" err="1"/>
              <a:t>config.json</a:t>
            </a:r>
            <a:r>
              <a:rPr lang="en-US" altLang="zh-CN" sz="2900" dirty="0"/>
              <a:t> file. The permissions are granted after your </a:t>
            </a:r>
            <a:r>
              <a:rPr lang="en-US" altLang="zh-CN" sz="2900" dirty="0" smtClean="0"/>
              <a:t>application </a:t>
            </a:r>
            <a:r>
              <a:rPr lang="en-US" altLang="zh-CN" sz="2900" dirty="0"/>
              <a:t>is installed</a:t>
            </a:r>
          </a:p>
          <a:p>
            <a:pPr marL="0" indent="0">
              <a:buNone/>
            </a:pPr>
            <a:r>
              <a:rPr lang="en-US" altLang="zh-CN" sz="2900" dirty="0"/>
              <a:t>                 *</a:t>
            </a:r>
            <a:r>
              <a:rPr lang="en-US" altLang="zh-CN" sz="2900" dirty="0" err="1"/>
              <a:t>Eg:USE_BLUETOOTH</a:t>
            </a:r>
            <a:r>
              <a:rPr lang="en-US" altLang="zh-CN" sz="2900" dirty="0"/>
              <a:t>, INTERNET, GET_WIFI_INFO etc.</a:t>
            </a:r>
          </a:p>
          <a:p>
            <a:pPr>
              <a:buFont typeface="Wingdings" panose="05000000000000000000" pitchFamily="2" charset="2"/>
              <a:buChar char="Ø"/>
            </a:pPr>
            <a:r>
              <a:rPr lang="en-US" altLang="zh-CN" sz="2600" b="1" u="sng" dirty="0"/>
              <a:t>Restricted</a:t>
            </a:r>
          </a:p>
          <a:p>
            <a:pPr marL="0" indent="0">
              <a:buNone/>
            </a:pPr>
            <a:r>
              <a:rPr lang="en-US" altLang="zh-CN" sz="2900" dirty="0"/>
              <a:t>                *Unavailable to third-party applications</a:t>
            </a:r>
            <a:r>
              <a:rPr lang="en-US" altLang="zh-CN" sz="2900" dirty="0" smtClean="0"/>
              <a:t>. If </a:t>
            </a:r>
            <a:r>
              <a:rPr lang="en-US" altLang="zh-CN" sz="2900" dirty="0"/>
              <a:t>you need these permissions in some special  </a:t>
            </a:r>
            <a:r>
              <a:rPr lang="en-US" altLang="zh-CN" sz="2900" dirty="0" smtClean="0"/>
              <a:t>scenarios</a:t>
            </a:r>
            <a:r>
              <a:rPr lang="en-US" altLang="zh-CN" sz="2900" dirty="0"/>
              <a:t>, provide required materials to HUAWEI </a:t>
            </a:r>
            <a:r>
              <a:rPr lang="en-US" altLang="zh-CN" sz="2900" dirty="0" err="1" smtClean="0"/>
              <a:t>AppGallery</a:t>
            </a:r>
            <a:r>
              <a:rPr lang="en-US" altLang="zh-CN" sz="2900" dirty="0" smtClean="0"/>
              <a:t> </a:t>
            </a:r>
            <a:r>
              <a:rPr lang="en-US" altLang="zh-CN" sz="2900" dirty="0"/>
              <a:t>to request </a:t>
            </a:r>
            <a:r>
              <a:rPr lang="en-US" altLang="zh-CN" sz="2900" dirty="0" smtClean="0"/>
              <a:t>the permission </a:t>
            </a:r>
            <a:r>
              <a:rPr lang="en-US" altLang="zh-CN" sz="2900" dirty="0"/>
              <a:t>certificates</a:t>
            </a:r>
          </a:p>
          <a:p>
            <a:pPr marL="0" indent="0">
              <a:buNone/>
            </a:pPr>
            <a:r>
              <a:rPr lang="en-US" altLang="zh-CN" sz="2900" dirty="0"/>
              <a:t>                 *</a:t>
            </a:r>
            <a:r>
              <a:rPr lang="en-US" altLang="zh-CN" sz="2900" dirty="0" err="1"/>
              <a:t>Eg</a:t>
            </a:r>
            <a:r>
              <a:rPr lang="en-US" altLang="zh-CN" sz="2900" dirty="0"/>
              <a:t>: READ_MESSAGES,READ_CONTACTS etc.</a:t>
            </a:r>
          </a:p>
          <a:p>
            <a:pPr marL="0" indent="0">
              <a:buNone/>
            </a:pPr>
            <a:endParaRPr lang="zh-CN" altLang="en-US" sz="2900" dirty="0"/>
          </a:p>
        </p:txBody>
      </p:sp>
    </p:spTree>
    <p:extLst>
      <p:ext uri="{BB962C8B-B14F-4D97-AF65-F5344CB8AC3E}">
        <p14:creationId xmlns:p14="http://schemas.microsoft.com/office/powerpoint/2010/main" val="2776885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dirty="0">
                <a:latin typeface="Times New Roman" panose="02020603050405020304" pitchFamily="18" charset="0"/>
                <a:cs typeface="Times New Roman" panose="02020603050405020304" pitchFamily="18" charset="0"/>
              </a:rPr>
              <a:t>Adding permissions in </a:t>
            </a:r>
            <a:r>
              <a:rPr lang="en-US" altLang="zh-CN" sz="4400" dirty="0" err="1">
                <a:latin typeface="Times New Roman" panose="02020603050405020304" pitchFamily="18" charset="0"/>
                <a:cs typeface="Times New Roman" panose="02020603050405020304" pitchFamily="18" charset="0"/>
              </a:rPr>
              <a:t>config.json</a:t>
            </a:r>
            <a:endParaRPr lang="zh-CN" alt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2388" y="2329315"/>
            <a:ext cx="11511814" cy="4369868"/>
          </a:xfrm>
        </p:spPr>
        <p:txBody>
          <a:bodyPr>
            <a:noAutofit/>
          </a:bodyPr>
          <a:lstStyle/>
          <a:p>
            <a:r>
              <a:rPr lang="en-US" altLang="zh-CN" sz="2000" dirty="0"/>
              <a:t>Declare permissions in </a:t>
            </a:r>
            <a:r>
              <a:rPr lang="en-US" altLang="zh-CN" sz="2000" b="1" dirty="0" err="1"/>
              <a:t>reqPermissions</a:t>
            </a:r>
            <a:r>
              <a:rPr lang="en-US" altLang="zh-CN" sz="2000" dirty="0"/>
              <a:t> field in the </a:t>
            </a:r>
            <a:r>
              <a:rPr lang="en-US" altLang="zh-CN" sz="2000" b="1" dirty="0" err="1"/>
              <a:t>config.json</a:t>
            </a:r>
            <a:r>
              <a:rPr lang="en-US" altLang="zh-CN" sz="2000" dirty="0"/>
              <a:t> file as shown </a:t>
            </a:r>
            <a:r>
              <a:rPr lang="en-US" altLang="zh-CN" sz="2000" dirty="0" smtClean="0"/>
              <a:t>here :</a:t>
            </a:r>
          </a:p>
          <a:p>
            <a:pPr marL="0" indent="0">
              <a:buNone/>
            </a:pPr>
            <a:endParaRPr lang="en-US" altLang="zh-CN" sz="2000" dirty="0"/>
          </a:p>
          <a:p>
            <a:pPr marL="0" indent="0">
              <a:buNone/>
            </a:pPr>
            <a:endParaRPr lang="en-US" altLang="zh-CN" sz="2000" dirty="0"/>
          </a:p>
          <a:p>
            <a:r>
              <a:rPr lang="en-US" altLang="zh-CN" sz="2000" dirty="0" smtClean="0"/>
              <a:t>Name*: permission name</a:t>
            </a:r>
          </a:p>
          <a:p>
            <a:r>
              <a:rPr lang="en-US" altLang="zh-CN" sz="2000" dirty="0" smtClean="0"/>
              <a:t>Reason: reason </a:t>
            </a:r>
            <a:r>
              <a:rPr lang="en-US" altLang="zh-CN" sz="2000" dirty="0"/>
              <a:t>for requesting permission</a:t>
            </a:r>
          </a:p>
          <a:p>
            <a:r>
              <a:rPr lang="en-US" altLang="zh-CN" sz="2000" dirty="0"/>
              <a:t>Used-scene: scene where the permission is used</a:t>
            </a:r>
          </a:p>
          <a:p>
            <a:r>
              <a:rPr lang="en-US" altLang="zh-CN" sz="2000" dirty="0"/>
              <a:t>When: can be </a:t>
            </a:r>
            <a:r>
              <a:rPr lang="en-US" altLang="zh-CN" sz="2000" dirty="0" err="1"/>
              <a:t>inuse</a:t>
            </a:r>
            <a:r>
              <a:rPr lang="en-US" altLang="zh-CN" sz="2000" dirty="0"/>
              <a:t> or </a:t>
            </a:r>
            <a:r>
              <a:rPr lang="en-US" altLang="zh-CN" sz="2000" dirty="0" smtClean="0"/>
              <a:t>always</a:t>
            </a:r>
            <a:endParaRPr lang="en-US" altLang="zh-CN"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3563" y="2903872"/>
            <a:ext cx="4379494" cy="2694316"/>
          </a:xfrm>
          <a:prstGeom prst="rect">
            <a:avLst/>
          </a:prstGeom>
          <a:ln>
            <a:solidFill>
              <a:schemeClr val="tx1"/>
            </a:solidFill>
          </a:ln>
        </p:spPr>
      </p:pic>
    </p:spTree>
    <p:extLst>
      <p:ext uri="{BB962C8B-B14F-4D97-AF65-F5344CB8AC3E}">
        <p14:creationId xmlns:p14="http://schemas.microsoft.com/office/powerpoint/2010/main" val="284892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282829"/>
            <a:ext cx="10515600" cy="1325563"/>
          </a:xfrm>
        </p:spPr>
        <p:txBody>
          <a:bodyPr/>
          <a:lstStyle/>
          <a:p>
            <a:r>
              <a:rPr lang="en-US" altLang="zh-CN" sz="4400" dirty="0" smtClean="0">
                <a:latin typeface="Times New Roman" panose="02020603050405020304" pitchFamily="18" charset="0"/>
                <a:cs typeface="Times New Roman" panose="02020603050405020304" pitchFamily="18" charset="0"/>
              </a:rPr>
              <a:t>Dynamically requesting permissions	</a:t>
            </a:r>
            <a:r>
              <a:rPr lang="en-US" altLang="zh-CN" dirty="0" smtClean="0"/>
              <a:t>	</a:t>
            </a:r>
            <a:endParaRPr lang="zh-CN" altLang="en-US" dirty="0"/>
          </a:p>
        </p:txBody>
      </p:sp>
      <p:sp>
        <p:nvSpPr>
          <p:cNvPr id="3" name="Content Placeholder 2"/>
          <p:cNvSpPr>
            <a:spLocks noGrp="1"/>
          </p:cNvSpPr>
          <p:nvPr>
            <p:ph idx="1"/>
          </p:nvPr>
        </p:nvSpPr>
        <p:spPr>
          <a:xfrm>
            <a:off x="250257" y="2387065"/>
            <a:ext cx="11742821" cy="4158113"/>
          </a:xfrm>
        </p:spPr>
        <p:txBody>
          <a:bodyPr/>
          <a:lstStyle/>
          <a:p>
            <a:r>
              <a:rPr lang="en-US" altLang="zh-CN" dirty="0" smtClean="0"/>
              <a:t>Step 1: Declare the permission in </a:t>
            </a:r>
            <a:r>
              <a:rPr lang="en-US" altLang="zh-CN" dirty="0" err="1" smtClean="0"/>
              <a:t>config.json</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a:p>
          <a:p>
            <a:r>
              <a:rPr lang="en-US" altLang="zh-CN" dirty="0" smtClean="0"/>
              <a:t>A list of permissions defined by the base platform can be found at </a:t>
            </a:r>
            <a:r>
              <a:rPr lang="en-US" altLang="zh-CN" b="1" dirty="0" err="1" smtClean="0"/>
              <a:t>ohos.Security.SystemPermission</a:t>
            </a:r>
            <a:endParaRPr lang="zh-CN" altLang="en-US" b="1" dirty="0"/>
          </a:p>
        </p:txBody>
      </p:sp>
      <p:pic>
        <p:nvPicPr>
          <p:cNvPr id="4" name="Picture 3"/>
          <p:cNvPicPr>
            <a:picLocks noChangeAspect="1"/>
          </p:cNvPicPr>
          <p:nvPr/>
        </p:nvPicPr>
        <p:blipFill>
          <a:blip r:embed="rId2"/>
          <a:stretch>
            <a:fillRect/>
          </a:stretch>
        </p:blipFill>
        <p:spPr>
          <a:xfrm>
            <a:off x="788720" y="2778945"/>
            <a:ext cx="5053815" cy="3191438"/>
          </a:xfrm>
          <a:prstGeom prst="rect">
            <a:avLst/>
          </a:prstGeom>
          <a:ln>
            <a:solidFill>
              <a:schemeClr val="tx1"/>
            </a:solidFill>
          </a:ln>
        </p:spPr>
      </p:pic>
    </p:spTree>
    <p:extLst>
      <p:ext uri="{BB962C8B-B14F-4D97-AF65-F5344CB8AC3E}">
        <p14:creationId xmlns:p14="http://schemas.microsoft.com/office/powerpoint/2010/main" val="784285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398" y="1046820"/>
            <a:ext cx="10279781" cy="706964"/>
          </a:xfrm>
        </p:spPr>
        <p:txBody>
          <a:bodyPr>
            <a:noAutofit/>
          </a:bodyPr>
          <a:lstStyle/>
          <a:p>
            <a:r>
              <a:rPr lang="en-US" altLang="zh-CN" sz="4400" dirty="0">
                <a:latin typeface="Times New Roman" panose="02020603050405020304" pitchFamily="18" charset="0"/>
                <a:cs typeface="Times New Roman" panose="02020603050405020304" pitchFamily="18" charset="0"/>
              </a:rPr>
              <a:t>Dynamically requesting permissions(contd.)</a:t>
            </a:r>
            <a:endParaRPr lang="zh-CN" alt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2013" y="2377440"/>
            <a:ext cx="11415561" cy="4081112"/>
          </a:xfrm>
        </p:spPr>
        <p:txBody>
          <a:bodyPr>
            <a:normAutofit/>
          </a:bodyPr>
          <a:lstStyle/>
          <a:p>
            <a:r>
              <a:rPr lang="en-US" altLang="zh-CN" sz="1900" b="1" dirty="0"/>
              <a:t>Step 2: </a:t>
            </a:r>
            <a:r>
              <a:rPr lang="en-US" altLang="zh-CN" sz="1900" dirty="0"/>
              <a:t>Check whether the permission has been granted to the application using </a:t>
            </a:r>
            <a:r>
              <a:rPr lang="en-US" altLang="zh-CN" sz="1900" dirty="0" err="1"/>
              <a:t>ohos.app.Context.verifySelfPermission</a:t>
            </a:r>
            <a:endParaRPr lang="en-US" altLang="zh-CN" sz="1900" dirty="0"/>
          </a:p>
          <a:p>
            <a:r>
              <a:rPr lang="en-US" altLang="zh-CN" sz="1900" dirty="0"/>
              <a:t>Return value:</a:t>
            </a:r>
          </a:p>
          <a:p>
            <a:pPr lvl="1"/>
            <a:r>
              <a:rPr lang="en-US" altLang="zh-CN" sz="1900" dirty="0" err="1"/>
              <a:t>IBundleManager.PERMISSION_DENIED</a:t>
            </a:r>
            <a:endParaRPr lang="en-US" altLang="zh-CN" sz="1900" dirty="0"/>
          </a:p>
          <a:p>
            <a:pPr lvl="1"/>
            <a:r>
              <a:rPr lang="en-US" altLang="zh-CN" sz="1900" dirty="0" err="1"/>
              <a:t>IBundleManager.PERMISSION_GRANTED</a:t>
            </a:r>
            <a:endParaRPr lang="en-US" altLang="zh-CN" sz="1900" dirty="0"/>
          </a:p>
          <a:p>
            <a:pPr lvl="1"/>
            <a:endParaRPr lang="en-US" altLang="zh-C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98" y="4417996"/>
            <a:ext cx="7258423" cy="2076557"/>
          </a:xfrm>
          <a:prstGeom prst="rect">
            <a:avLst/>
          </a:prstGeom>
          <a:ln>
            <a:solidFill>
              <a:schemeClr val="tx1"/>
            </a:solidFill>
          </a:ln>
        </p:spPr>
      </p:pic>
    </p:spTree>
    <p:extLst>
      <p:ext uri="{BB962C8B-B14F-4D97-AF65-F5344CB8AC3E}">
        <p14:creationId xmlns:p14="http://schemas.microsoft.com/office/powerpoint/2010/main" val="1099465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Harmony-Databases</Template>
  <TotalTime>662</TotalTime>
  <Words>533</Words>
  <Application>Microsoft Office PowerPoint</Application>
  <PresentationFormat>Widescreen</PresentationFormat>
  <Paragraphs>71</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Barlow</vt:lpstr>
      <vt:lpstr>Barlow Light</vt:lpstr>
      <vt:lpstr>Raleway Thin</vt:lpstr>
      <vt:lpstr>宋体</vt:lpstr>
      <vt:lpstr>Arial</vt:lpstr>
      <vt:lpstr>Calibri</vt:lpstr>
      <vt:lpstr>Times New Roman</vt:lpstr>
      <vt:lpstr>Wingdings</vt:lpstr>
      <vt:lpstr>Gaoler template</vt:lpstr>
      <vt:lpstr>Permissions in Harmony</vt:lpstr>
      <vt:lpstr>Today’s Session is about</vt:lpstr>
      <vt:lpstr>Overview</vt:lpstr>
      <vt:lpstr>Permissions in Android</vt:lpstr>
      <vt:lpstr>Permissions in Android</vt:lpstr>
      <vt:lpstr>Available Permissions</vt:lpstr>
      <vt:lpstr>Adding permissions in config.json</vt:lpstr>
      <vt:lpstr>Dynamically requesting permissions  </vt:lpstr>
      <vt:lpstr>Dynamically requesting permissions(contd.)</vt:lpstr>
      <vt:lpstr>canRequestPermission(String permission)</vt:lpstr>
      <vt:lpstr>Dynamically Requesting permissions(contd.)</vt:lpstr>
      <vt:lpstr>Dynamically Requesting permissions(contd.)</vt:lpstr>
      <vt:lpstr>THANK YOU</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Permissions in OHOS</dc:title>
  <dc:creator>test</dc:creator>
  <cp:lastModifiedBy>test</cp:lastModifiedBy>
  <cp:revision>20</cp:revision>
  <dcterms:created xsi:type="dcterms:W3CDTF">2021-05-31T11:55:28Z</dcterms:created>
  <dcterms:modified xsi:type="dcterms:W3CDTF">2021-06-03T04:05:09Z</dcterms:modified>
</cp:coreProperties>
</file>