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9" r:id="rId2"/>
    <p:sldId id="271" r:id="rId3"/>
    <p:sldId id="332" r:id="rId4"/>
    <p:sldId id="256" r:id="rId5"/>
    <p:sldId id="262" r:id="rId6"/>
    <p:sldId id="314" r:id="rId7"/>
    <p:sldId id="315" r:id="rId8"/>
    <p:sldId id="316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</p:embeddedFont>
    <p:embeddedFont>
      <p:font typeface="Assistant" panose="020B0604020202020204" charset="-79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B9DCA5C-F839-4CC2-BFB5-F2D8FA63D25C}">
  <a:tblStyle styleId="{9B9DCA5C-F839-4CC2-BFB5-F2D8FA63D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853" autoAdjust="0"/>
  </p:normalViewPr>
  <p:slideViewPr>
    <p:cSldViewPr snapToGrid="0">
      <p:cViewPr>
        <p:scale>
          <a:sx n="45" d="100"/>
          <a:sy n="45" d="100"/>
        </p:scale>
        <p:origin x="-201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1FC8E-EC90-48CD-9BBA-4B52C390C1AE}" type="doc">
      <dgm:prSet loTypeId="urn:microsoft.com/office/officeart/2005/8/layout/bProcess4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03531A5-813D-4A37-9E66-F73F63BE7A3A}">
      <dgm:prSet phldrT="[Text]"/>
      <dgm:spPr/>
      <dgm:t>
        <a:bodyPr/>
        <a:lstStyle/>
        <a:p>
          <a:r>
            <a:rPr lang="en-US" dirty="0"/>
            <a:t>Standard Pack</a:t>
          </a:r>
        </a:p>
      </dgm:t>
    </dgm:pt>
    <dgm:pt modelId="{7F0C99AE-BBB1-4B60-88FB-E6BBAEBA60B3}" type="parTrans" cxnId="{0EB17829-7632-4A47-B446-BEE596FF5272}">
      <dgm:prSet/>
      <dgm:spPr/>
      <dgm:t>
        <a:bodyPr/>
        <a:lstStyle/>
        <a:p>
          <a:endParaRPr lang="en-US"/>
        </a:p>
      </dgm:t>
    </dgm:pt>
    <dgm:pt modelId="{CB08EE85-EFB2-4D93-9932-DCDA41A1661F}" type="sibTrans" cxnId="{0EB17829-7632-4A47-B446-BEE596FF5272}">
      <dgm:prSet/>
      <dgm:spPr/>
      <dgm:t>
        <a:bodyPr/>
        <a:lstStyle/>
        <a:p>
          <a:endParaRPr lang="en-US"/>
        </a:p>
      </dgm:t>
    </dgm:pt>
    <dgm:pt modelId="{0F2A8034-FF4C-4CAF-B053-F2099250EDEB}">
      <dgm:prSet phldrT="[Text]"/>
      <dgm:spPr/>
      <dgm:t>
        <a:bodyPr/>
        <a:lstStyle/>
        <a:p>
          <a:r>
            <a:rPr lang="en-US" dirty="0"/>
            <a:t>Extensions</a:t>
          </a:r>
        </a:p>
      </dgm:t>
    </dgm:pt>
    <dgm:pt modelId="{B73AB8BE-7894-47D1-B0D7-EBBD110583FC}" type="parTrans" cxnId="{F4E30A57-AB6C-4EB4-8636-15BD2B8C784D}">
      <dgm:prSet/>
      <dgm:spPr/>
      <dgm:t>
        <a:bodyPr/>
        <a:lstStyle/>
        <a:p>
          <a:endParaRPr lang="en-US"/>
        </a:p>
      </dgm:t>
    </dgm:pt>
    <dgm:pt modelId="{D2EE387A-6425-4563-9E87-F2B5CE91C266}" type="sibTrans" cxnId="{F4E30A57-AB6C-4EB4-8636-15BD2B8C784D}">
      <dgm:prSet/>
      <dgm:spPr/>
      <dgm:t>
        <a:bodyPr/>
        <a:lstStyle/>
        <a:p>
          <a:endParaRPr lang="en-US"/>
        </a:p>
      </dgm:t>
    </dgm:pt>
    <dgm:pt modelId="{B05C6A9B-6086-45CD-B6E2-F0E6C1DEB3C6}">
      <dgm:prSet phldrT="[Text]"/>
      <dgm:spPr/>
      <dgm:t>
        <a:bodyPr/>
        <a:lstStyle/>
        <a:p>
          <a:r>
            <a:rPr lang="en-US" dirty="0"/>
            <a:t>Easy Navigation</a:t>
          </a:r>
        </a:p>
      </dgm:t>
    </dgm:pt>
    <dgm:pt modelId="{58BC9708-7834-44D9-BB93-F7DD3F1E01E0}" type="parTrans" cxnId="{9D8FAB0C-5DAE-4C8F-969A-E5668270C883}">
      <dgm:prSet/>
      <dgm:spPr/>
      <dgm:t>
        <a:bodyPr/>
        <a:lstStyle/>
        <a:p>
          <a:endParaRPr lang="en-US"/>
        </a:p>
      </dgm:t>
    </dgm:pt>
    <dgm:pt modelId="{0A0354BD-B6A3-480A-92E9-EAE064BA6EAB}" type="sibTrans" cxnId="{9D8FAB0C-5DAE-4C8F-969A-E5668270C883}">
      <dgm:prSet/>
      <dgm:spPr/>
      <dgm:t>
        <a:bodyPr/>
        <a:lstStyle/>
        <a:p>
          <a:endParaRPr lang="en-US"/>
        </a:p>
      </dgm:t>
    </dgm:pt>
    <dgm:pt modelId="{D8EB6CDE-27F1-4CB3-AA1E-237EEAD59B9B}">
      <dgm:prSet phldrT="[Text]"/>
      <dgm:spPr/>
      <dgm:t>
        <a:bodyPr/>
        <a:lstStyle/>
        <a:p>
          <a:r>
            <a:rPr lang="en-US" dirty="0"/>
            <a:t>Networking</a:t>
          </a:r>
        </a:p>
      </dgm:t>
    </dgm:pt>
    <dgm:pt modelId="{D4C921DD-D019-4E07-9D15-9D68A179C440}" type="parTrans" cxnId="{C308A590-9F6D-4664-AD92-4A7B7C153862}">
      <dgm:prSet/>
      <dgm:spPr/>
      <dgm:t>
        <a:bodyPr/>
        <a:lstStyle/>
        <a:p>
          <a:endParaRPr lang="en-US"/>
        </a:p>
      </dgm:t>
    </dgm:pt>
    <dgm:pt modelId="{67D1D1CC-89E3-4D64-BB01-9787CC2FE6EF}" type="sibTrans" cxnId="{C308A590-9F6D-4664-AD92-4A7B7C153862}">
      <dgm:prSet/>
      <dgm:spPr/>
      <dgm:t>
        <a:bodyPr/>
        <a:lstStyle/>
        <a:p>
          <a:endParaRPr lang="en-US"/>
        </a:p>
      </dgm:t>
    </dgm:pt>
    <dgm:pt modelId="{201737A0-B854-4277-978A-A7DC4BE32429}">
      <dgm:prSet phldrT="[Text]"/>
      <dgm:spPr/>
      <dgm:t>
        <a:bodyPr/>
        <a:lstStyle/>
        <a:p>
          <a:r>
            <a:rPr lang="en-US" dirty="0"/>
            <a:t>scanning</a:t>
          </a:r>
        </a:p>
      </dgm:t>
    </dgm:pt>
    <dgm:pt modelId="{14E7436C-1E1F-46E6-A2D3-7B8A15137BBF}" type="parTrans" cxnId="{D93AE209-ABA3-4B1C-8094-E9749A9A91A1}">
      <dgm:prSet/>
      <dgm:spPr/>
      <dgm:t>
        <a:bodyPr/>
        <a:lstStyle/>
        <a:p>
          <a:endParaRPr lang="en-US"/>
        </a:p>
      </dgm:t>
    </dgm:pt>
    <dgm:pt modelId="{D80EA31A-3692-48EE-8C18-82BBDB2AA773}" type="sibTrans" cxnId="{D93AE209-ABA3-4B1C-8094-E9749A9A91A1}">
      <dgm:prSet/>
      <dgm:spPr/>
      <dgm:t>
        <a:bodyPr/>
        <a:lstStyle/>
        <a:p>
          <a:endParaRPr lang="en-US"/>
        </a:p>
      </dgm:t>
    </dgm:pt>
    <dgm:pt modelId="{8A59E2C8-5625-462A-8668-E4FE53CB186B}">
      <dgm:prSet phldrT="[Text]"/>
      <dgm:spPr/>
      <dgm:t>
        <a:bodyPr/>
        <a:lstStyle/>
        <a:p>
          <a:r>
            <a:rPr lang="en-US" dirty="0"/>
            <a:t>Advanced pack</a:t>
          </a:r>
        </a:p>
      </dgm:t>
    </dgm:pt>
    <dgm:pt modelId="{16D0E0C6-05EF-46B7-A75C-33D228EB0BC2}" type="parTrans" cxnId="{572BF738-420E-4808-8EFC-19585550E1D8}">
      <dgm:prSet/>
      <dgm:spPr/>
      <dgm:t>
        <a:bodyPr/>
        <a:lstStyle/>
        <a:p>
          <a:endParaRPr lang="en-US"/>
        </a:p>
      </dgm:t>
    </dgm:pt>
    <dgm:pt modelId="{3008222A-DBF4-4A71-9F3C-D2261ADCE976}" type="sibTrans" cxnId="{572BF738-420E-4808-8EFC-19585550E1D8}">
      <dgm:prSet/>
      <dgm:spPr/>
      <dgm:t>
        <a:bodyPr/>
        <a:lstStyle/>
        <a:p>
          <a:endParaRPr lang="en-US"/>
        </a:p>
      </dgm:t>
    </dgm:pt>
    <dgm:pt modelId="{EFC9072E-5F13-49B2-B70F-10614EA53EE4}">
      <dgm:prSet phldrT="[Text]"/>
      <dgm:spPr/>
      <dgm:t>
        <a:bodyPr/>
        <a:lstStyle/>
        <a:p>
          <a:r>
            <a:rPr lang="en-US" dirty="0"/>
            <a:t>UI components</a:t>
          </a:r>
        </a:p>
      </dgm:t>
    </dgm:pt>
    <dgm:pt modelId="{90664F8B-1FAF-4A54-AF84-04372EFD9DC6}" type="parTrans" cxnId="{99A4AB04-4BD1-465C-8AFA-C776E5B7A909}">
      <dgm:prSet/>
      <dgm:spPr/>
      <dgm:t>
        <a:bodyPr/>
        <a:lstStyle/>
        <a:p>
          <a:endParaRPr lang="en-US"/>
        </a:p>
      </dgm:t>
    </dgm:pt>
    <dgm:pt modelId="{E260FCE0-CA74-439B-8B31-15DDE883378B}" type="sibTrans" cxnId="{99A4AB04-4BD1-465C-8AFA-C776E5B7A909}">
      <dgm:prSet/>
      <dgm:spPr/>
      <dgm:t>
        <a:bodyPr/>
        <a:lstStyle/>
        <a:p>
          <a:endParaRPr lang="en-US"/>
        </a:p>
      </dgm:t>
    </dgm:pt>
    <dgm:pt modelId="{A91663A2-D33C-4217-838C-62690E7DC3AA}">
      <dgm:prSet phldrT="[Text]"/>
      <dgm:spPr/>
      <dgm:t>
        <a:bodyPr/>
        <a:lstStyle/>
        <a:p>
          <a:r>
            <a:rPr lang="en-US" dirty="0"/>
            <a:t>ListView</a:t>
          </a:r>
        </a:p>
      </dgm:t>
    </dgm:pt>
    <dgm:pt modelId="{9FBC3F1E-487C-4A06-B0BC-FFAEB0DC7938}" type="parTrans" cxnId="{55779EE6-3FDE-45E5-81D0-BF3422C01F56}">
      <dgm:prSet/>
      <dgm:spPr/>
      <dgm:t>
        <a:bodyPr/>
        <a:lstStyle/>
        <a:p>
          <a:endParaRPr lang="en-US"/>
        </a:p>
      </dgm:t>
    </dgm:pt>
    <dgm:pt modelId="{8D36DAEB-364A-4F79-BBF3-39F930C69428}" type="sibTrans" cxnId="{55779EE6-3FDE-45E5-81D0-BF3422C01F56}">
      <dgm:prSet/>
      <dgm:spPr/>
      <dgm:t>
        <a:bodyPr/>
        <a:lstStyle/>
        <a:p>
          <a:endParaRPr lang="en-US"/>
        </a:p>
      </dgm:t>
    </dgm:pt>
    <dgm:pt modelId="{2B848859-599D-4211-BD5D-DB8FD2CB9D57}">
      <dgm:prSet phldrT="[Text]"/>
      <dgm:spPr/>
      <dgm:t>
        <a:bodyPr/>
        <a:lstStyle/>
        <a:p>
          <a:r>
            <a:rPr lang="en-US" dirty="0"/>
            <a:t>Drawing</a:t>
          </a:r>
        </a:p>
      </dgm:t>
    </dgm:pt>
    <dgm:pt modelId="{69D3AEDC-854C-4419-857B-E937B51BD9D5}" type="parTrans" cxnId="{1072ECF2-8946-4C9C-B7A5-B62D70C15440}">
      <dgm:prSet/>
      <dgm:spPr/>
      <dgm:t>
        <a:bodyPr/>
        <a:lstStyle/>
        <a:p>
          <a:endParaRPr lang="en-US"/>
        </a:p>
      </dgm:t>
    </dgm:pt>
    <dgm:pt modelId="{C7F26598-3F83-4D2B-8A36-6EDD71505700}" type="sibTrans" cxnId="{1072ECF2-8946-4C9C-B7A5-B62D70C15440}">
      <dgm:prSet/>
      <dgm:spPr/>
      <dgm:t>
        <a:bodyPr/>
        <a:lstStyle/>
        <a:p>
          <a:endParaRPr lang="en-US"/>
        </a:p>
      </dgm:t>
    </dgm:pt>
    <dgm:pt modelId="{DD1FE618-E586-4643-B608-3431952678BD}">
      <dgm:prSet phldrT="[Text]"/>
      <dgm:spPr/>
      <dgm:t>
        <a:bodyPr/>
        <a:lstStyle/>
        <a:p>
          <a:r>
            <a:rPr lang="en-US" dirty="0"/>
            <a:t>Image Processing</a:t>
          </a:r>
        </a:p>
      </dgm:t>
    </dgm:pt>
    <dgm:pt modelId="{DF1579BE-281C-4E0E-8D79-470556AC9682}" type="parTrans" cxnId="{49B1558E-4D06-4273-9D2D-CFDEA56ECECA}">
      <dgm:prSet/>
      <dgm:spPr/>
      <dgm:t>
        <a:bodyPr/>
        <a:lstStyle/>
        <a:p>
          <a:endParaRPr lang="en-US"/>
        </a:p>
      </dgm:t>
    </dgm:pt>
    <dgm:pt modelId="{8AAA2203-9360-4B5D-ABE1-E22434F722B8}" type="sibTrans" cxnId="{49B1558E-4D06-4273-9D2D-CFDEA56ECECA}">
      <dgm:prSet/>
      <dgm:spPr/>
      <dgm:t>
        <a:bodyPr/>
        <a:lstStyle/>
        <a:p>
          <a:endParaRPr lang="en-US"/>
        </a:p>
      </dgm:t>
    </dgm:pt>
    <dgm:pt modelId="{B8C94DD9-2E28-4B74-A615-5AAF2E8EDA3A}">
      <dgm:prSet phldrT="[Text]"/>
      <dgm:spPr/>
      <dgm:t>
        <a:bodyPr/>
        <a:lstStyle/>
        <a:p>
          <a:r>
            <a:rPr lang="en-US" dirty="0"/>
            <a:t>Binding</a:t>
          </a:r>
        </a:p>
      </dgm:t>
    </dgm:pt>
    <dgm:pt modelId="{05DEB4B7-6A04-4957-8C27-35DBBF6BE1BF}" type="parTrans" cxnId="{3112B76B-D4BA-4398-BE6A-C427B2459B25}">
      <dgm:prSet/>
      <dgm:spPr/>
      <dgm:t>
        <a:bodyPr/>
        <a:lstStyle/>
        <a:p>
          <a:endParaRPr lang="en-US"/>
        </a:p>
      </dgm:t>
    </dgm:pt>
    <dgm:pt modelId="{8BB7912A-62AE-47BD-A838-6DDA7CA30522}" type="sibTrans" cxnId="{3112B76B-D4BA-4398-BE6A-C427B2459B25}">
      <dgm:prSet/>
      <dgm:spPr/>
      <dgm:t>
        <a:bodyPr/>
        <a:lstStyle/>
        <a:p>
          <a:endParaRPr lang="en-US"/>
        </a:p>
      </dgm:t>
    </dgm:pt>
    <dgm:pt modelId="{53BA5186-EB9B-4E2E-BF41-EFE64AD21B05}">
      <dgm:prSet phldrT="[Text]"/>
      <dgm:spPr/>
      <dgm:t>
        <a:bodyPr/>
        <a:lstStyle/>
        <a:p>
          <a:r>
            <a:rPr lang="en-US" dirty="0"/>
            <a:t>Recycler View</a:t>
          </a:r>
        </a:p>
      </dgm:t>
    </dgm:pt>
    <dgm:pt modelId="{27EC2BF9-9753-41B9-84BC-2D07955E08BC}" type="parTrans" cxnId="{7ACF3C1B-04B2-4DAF-AE1C-681D189215D2}">
      <dgm:prSet/>
      <dgm:spPr/>
      <dgm:t>
        <a:bodyPr/>
        <a:lstStyle/>
        <a:p>
          <a:endParaRPr lang="en-US"/>
        </a:p>
      </dgm:t>
    </dgm:pt>
    <dgm:pt modelId="{011FF40D-B445-41BD-B1E6-8B0230C0E682}" type="sibTrans" cxnId="{7ACF3C1B-04B2-4DAF-AE1C-681D189215D2}">
      <dgm:prSet/>
      <dgm:spPr/>
      <dgm:t>
        <a:bodyPr/>
        <a:lstStyle/>
        <a:p>
          <a:endParaRPr lang="en-US"/>
        </a:p>
      </dgm:t>
    </dgm:pt>
    <dgm:pt modelId="{A2358AFB-1ACB-4E77-9FF8-98844526EDB6}" type="pres">
      <dgm:prSet presAssocID="{DC61FC8E-EC90-48CD-9BBA-4B52C390C1A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te-IN"/>
        </a:p>
      </dgm:t>
    </dgm:pt>
    <dgm:pt modelId="{D1566865-D7F7-432E-A1E6-25FD98D34C1C}" type="pres">
      <dgm:prSet presAssocID="{403531A5-813D-4A37-9E66-F73F63BE7A3A}" presName="compNode" presStyleCnt="0"/>
      <dgm:spPr/>
    </dgm:pt>
    <dgm:pt modelId="{D259A53E-F9E8-4CFA-9ECB-F4A537719E04}" type="pres">
      <dgm:prSet presAssocID="{403531A5-813D-4A37-9E66-F73F63BE7A3A}" presName="dummyConnPt" presStyleCnt="0"/>
      <dgm:spPr/>
    </dgm:pt>
    <dgm:pt modelId="{97B0076E-93D6-483D-94F0-2DBECBDCCB34}" type="pres">
      <dgm:prSet presAssocID="{403531A5-813D-4A37-9E66-F73F63BE7A3A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  <dgm:pt modelId="{7059EAFE-610B-4FD5-9DF1-EED6E31A7482}" type="pres">
      <dgm:prSet presAssocID="{CB08EE85-EFB2-4D93-9932-DCDA41A1661F}" presName="sibTrans" presStyleLbl="bgSibTrans2D1" presStyleIdx="0" presStyleCnt="11"/>
      <dgm:spPr/>
      <dgm:t>
        <a:bodyPr/>
        <a:lstStyle/>
        <a:p>
          <a:endParaRPr lang="te-IN"/>
        </a:p>
      </dgm:t>
    </dgm:pt>
    <dgm:pt modelId="{45DB52B8-ACBF-4469-A9D9-ED90BE6A9498}" type="pres">
      <dgm:prSet presAssocID="{0F2A8034-FF4C-4CAF-B053-F2099250EDEB}" presName="compNode" presStyleCnt="0"/>
      <dgm:spPr/>
    </dgm:pt>
    <dgm:pt modelId="{FA08C6EB-CBB3-4F1D-9355-C2528F98DB7F}" type="pres">
      <dgm:prSet presAssocID="{0F2A8034-FF4C-4CAF-B053-F2099250EDEB}" presName="dummyConnPt" presStyleCnt="0"/>
      <dgm:spPr/>
    </dgm:pt>
    <dgm:pt modelId="{5A2F8E4E-3B03-47FA-8F0C-CB595CE8D27F}" type="pres">
      <dgm:prSet presAssocID="{0F2A8034-FF4C-4CAF-B053-F2099250EDEB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  <dgm:pt modelId="{B647691D-8D33-4BAD-B160-C11EFDE0C633}" type="pres">
      <dgm:prSet presAssocID="{D2EE387A-6425-4563-9E87-F2B5CE91C266}" presName="sibTrans" presStyleLbl="bgSibTrans2D1" presStyleIdx="1" presStyleCnt="11"/>
      <dgm:spPr/>
      <dgm:t>
        <a:bodyPr/>
        <a:lstStyle/>
        <a:p>
          <a:endParaRPr lang="te-IN"/>
        </a:p>
      </dgm:t>
    </dgm:pt>
    <dgm:pt modelId="{77D5D4CF-0548-4D99-A79D-4C1024A7364E}" type="pres">
      <dgm:prSet presAssocID="{B05C6A9B-6086-45CD-B6E2-F0E6C1DEB3C6}" presName="compNode" presStyleCnt="0"/>
      <dgm:spPr/>
    </dgm:pt>
    <dgm:pt modelId="{D6D71611-B4ED-48C9-9F76-8C27663BB26D}" type="pres">
      <dgm:prSet presAssocID="{B05C6A9B-6086-45CD-B6E2-F0E6C1DEB3C6}" presName="dummyConnPt" presStyleCnt="0"/>
      <dgm:spPr/>
    </dgm:pt>
    <dgm:pt modelId="{E0F3FF95-2D47-4BD5-8775-C4008E90B8E6}" type="pres">
      <dgm:prSet presAssocID="{B05C6A9B-6086-45CD-B6E2-F0E6C1DEB3C6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  <dgm:pt modelId="{032C567E-126D-4D52-88EF-7E8CCCEB62CC}" type="pres">
      <dgm:prSet presAssocID="{0A0354BD-B6A3-480A-92E9-EAE064BA6EAB}" presName="sibTrans" presStyleLbl="bgSibTrans2D1" presStyleIdx="2" presStyleCnt="11"/>
      <dgm:spPr/>
      <dgm:t>
        <a:bodyPr/>
        <a:lstStyle/>
        <a:p>
          <a:endParaRPr lang="te-IN"/>
        </a:p>
      </dgm:t>
    </dgm:pt>
    <dgm:pt modelId="{94B2521F-5285-4108-805A-7E50DF9B09BE}" type="pres">
      <dgm:prSet presAssocID="{D8EB6CDE-27F1-4CB3-AA1E-237EEAD59B9B}" presName="compNode" presStyleCnt="0"/>
      <dgm:spPr/>
    </dgm:pt>
    <dgm:pt modelId="{228010BE-2879-4367-AE32-14F71C0ECED8}" type="pres">
      <dgm:prSet presAssocID="{D8EB6CDE-27F1-4CB3-AA1E-237EEAD59B9B}" presName="dummyConnPt" presStyleCnt="0"/>
      <dgm:spPr/>
    </dgm:pt>
    <dgm:pt modelId="{4B950E0A-679A-4EB7-AC2B-3885848DE679}" type="pres">
      <dgm:prSet presAssocID="{D8EB6CDE-27F1-4CB3-AA1E-237EEAD59B9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  <dgm:pt modelId="{20168D68-68EC-43B3-870D-3D3125739291}" type="pres">
      <dgm:prSet presAssocID="{67D1D1CC-89E3-4D64-BB01-9787CC2FE6EF}" presName="sibTrans" presStyleLbl="bgSibTrans2D1" presStyleIdx="3" presStyleCnt="11"/>
      <dgm:spPr/>
      <dgm:t>
        <a:bodyPr/>
        <a:lstStyle/>
        <a:p>
          <a:endParaRPr lang="te-IN"/>
        </a:p>
      </dgm:t>
    </dgm:pt>
    <dgm:pt modelId="{EA889623-D093-42F6-8C1A-4651BA1183D2}" type="pres">
      <dgm:prSet presAssocID="{201737A0-B854-4277-978A-A7DC4BE32429}" presName="compNode" presStyleCnt="0"/>
      <dgm:spPr/>
    </dgm:pt>
    <dgm:pt modelId="{C226133C-9E88-4AD0-BC70-713EC5EE1E13}" type="pres">
      <dgm:prSet presAssocID="{201737A0-B854-4277-978A-A7DC4BE32429}" presName="dummyConnPt" presStyleCnt="0"/>
      <dgm:spPr/>
    </dgm:pt>
    <dgm:pt modelId="{7A7F2348-AA29-45DD-B5A2-A74F57406A76}" type="pres">
      <dgm:prSet presAssocID="{201737A0-B854-4277-978A-A7DC4BE32429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  <dgm:pt modelId="{85DC3F35-4FDB-403B-8E21-C32DD96EE0FF}" type="pres">
      <dgm:prSet presAssocID="{D80EA31A-3692-48EE-8C18-82BBDB2AA773}" presName="sibTrans" presStyleLbl="bgSibTrans2D1" presStyleIdx="4" presStyleCnt="11"/>
      <dgm:spPr/>
      <dgm:t>
        <a:bodyPr/>
        <a:lstStyle/>
        <a:p>
          <a:endParaRPr lang="te-IN"/>
        </a:p>
      </dgm:t>
    </dgm:pt>
    <dgm:pt modelId="{2AD69066-82EA-4A25-8F3A-8436C12DE860}" type="pres">
      <dgm:prSet presAssocID="{8A59E2C8-5625-462A-8668-E4FE53CB186B}" presName="compNode" presStyleCnt="0"/>
      <dgm:spPr/>
    </dgm:pt>
    <dgm:pt modelId="{77639EE0-6589-4FEC-A6C2-CFD6B5D2D057}" type="pres">
      <dgm:prSet presAssocID="{8A59E2C8-5625-462A-8668-E4FE53CB186B}" presName="dummyConnPt" presStyleCnt="0"/>
      <dgm:spPr/>
    </dgm:pt>
    <dgm:pt modelId="{A706EC1E-C6A7-4159-BD77-E316F490E5C3}" type="pres">
      <dgm:prSet presAssocID="{8A59E2C8-5625-462A-8668-E4FE53CB186B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  <dgm:pt modelId="{B7F1D5CE-D73C-4A71-9659-B77B2031079C}" type="pres">
      <dgm:prSet presAssocID="{3008222A-DBF4-4A71-9F3C-D2261ADCE976}" presName="sibTrans" presStyleLbl="bgSibTrans2D1" presStyleIdx="5" presStyleCnt="11"/>
      <dgm:spPr/>
      <dgm:t>
        <a:bodyPr/>
        <a:lstStyle/>
        <a:p>
          <a:endParaRPr lang="te-IN"/>
        </a:p>
      </dgm:t>
    </dgm:pt>
    <dgm:pt modelId="{3FABD433-8A9B-4AE7-BB73-AEFF97F748D8}" type="pres">
      <dgm:prSet presAssocID="{EFC9072E-5F13-49B2-B70F-10614EA53EE4}" presName="compNode" presStyleCnt="0"/>
      <dgm:spPr/>
    </dgm:pt>
    <dgm:pt modelId="{C51BAD19-3D68-4069-955B-33CFBB91CE11}" type="pres">
      <dgm:prSet presAssocID="{EFC9072E-5F13-49B2-B70F-10614EA53EE4}" presName="dummyConnPt" presStyleCnt="0"/>
      <dgm:spPr/>
    </dgm:pt>
    <dgm:pt modelId="{B96404E1-7AB3-41BD-AA23-F93C4ADC4ABA}" type="pres">
      <dgm:prSet presAssocID="{EFC9072E-5F13-49B2-B70F-10614EA53EE4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  <dgm:pt modelId="{F47C7C7E-77E3-46E7-9BCE-1A8FB3A17065}" type="pres">
      <dgm:prSet presAssocID="{E260FCE0-CA74-439B-8B31-15DDE883378B}" presName="sibTrans" presStyleLbl="bgSibTrans2D1" presStyleIdx="6" presStyleCnt="11"/>
      <dgm:spPr/>
      <dgm:t>
        <a:bodyPr/>
        <a:lstStyle/>
        <a:p>
          <a:endParaRPr lang="te-IN"/>
        </a:p>
      </dgm:t>
    </dgm:pt>
    <dgm:pt modelId="{956F96C4-8D87-4B23-A14A-C6E444888AFB}" type="pres">
      <dgm:prSet presAssocID="{A91663A2-D33C-4217-838C-62690E7DC3AA}" presName="compNode" presStyleCnt="0"/>
      <dgm:spPr/>
    </dgm:pt>
    <dgm:pt modelId="{87AF2C90-467E-408B-B165-AC49D5BB2F59}" type="pres">
      <dgm:prSet presAssocID="{A91663A2-D33C-4217-838C-62690E7DC3AA}" presName="dummyConnPt" presStyleCnt="0"/>
      <dgm:spPr/>
    </dgm:pt>
    <dgm:pt modelId="{79C653D8-C6E9-4843-A6A0-6958DA44089B}" type="pres">
      <dgm:prSet presAssocID="{A91663A2-D33C-4217-838C-62690E7DC3AA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  <dgm:pt modelId="{AE6FAF99-ED4C-4753-BB4B-71971B6D3AAC}" type="pres">
      <dgm:prSet presAssocID="{8D36DAEB-364A-4F79-BBF3-39F930C69428}" presName="sibTrans" presStyleLbl="bgSibTrans2D1" presStyleIdx="7" presStyleCnt="11"/>
      <dgm:spPr/>
      <dgm:t>
        <a:bodyPr/>
        <a:lstStyle/>
        <a:p>
          <a:endParaRPr lang="te-IN"/>
        </a:p>
      </dgm:t>
    </dgm:pt>
    <dgm:pt modelId="{9D4F64E3-2D0A-4176-92FD-769BA9EDEB82}" type="pres">
      <dgm:prSet presAssocID="{2B848859-599D-4211-BD5D-DB8FD2CB9D57}" presName="compNode" presStyleCnt="0"/>
      <dgm:spPr/>
    </dgm:pt>
    <dgm:pt modelId="{E3B2D16D-C4C0-4E91-A9DE-2AB10A1F41C4}" type="pres">
      <dgm:prSet presAssocID="{2B848859-599D-4211-BD5D-DB8FD2CB9D57}" presName="dummyConnPt" presStyleCnt="0"/>
      <dgm:spPr/>
    </dgm:pt>
    <dgm:pt modelId="{F5BC6B53-6584-45DA-86B0-C66B7DCD5667}" type="pres">
      <dgm:prSet presAssocID="{2B848859-599D-4211-BD5D-DB8FD2CB9D57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  <dgm:pt modelId="{FFF9369D-E188-42CE-A1E0-AD7B019DF394}" type="pres">
      <dgm:prSet presAssocID="{C7F26598-3F83-4D2B-8A36-6EDD71505700}" presName="sibTrans" presStyleLbl="bgSibTrans2D1" presStyleIdx="8" presStyleCnt="11"/>
      <dgm:spPr/>
      <dgm:t>
        <a:bodyPr/>
        <a:lstStyle/>
        <a:p>
          <a:endParaRPr lang="te-IN"/>
        </a:p>
      </dgm:t>
    </dgm:pt>
    <dgm:pt modelId="{35F1C146-EBF6-441F-BE80-EEF77F2D589F}" type="pres">
      <dgm:prSet presAssocID="{DD1FE618-E586-4643-B608-3431952678BD}" presName="compNode" presStyleCnt="0"/>
      <dgm:spPr/>
    </dgm:pt>
    <dgm:pt modelId="{7F95D9D4-0FFC-4028-8F62-0601ADB7B728}" type="pres">
      <dgm:prSet presAssocID="{DD1FE618-E586-4643-B608-3431952678BD}" presName="dummyConnPt" presStyleCnt="0"/>
      <dgm:spPr/>
    </dgm:pt>
    <dgm:pt modelId="{05B78E9F-0F99-4D7E-844A-445F8EBF03F1}" type="pres">
      <dgm:prSet presAssocID="{DD1FE618-E586-4643-B608-3431952678BD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  <dgm:pt modelId="{2DE04E65-31FC-4D4A-B9DE-715924C5E274}" type="pres">
      <dgm:prSet presAssocID="{8AAA2203-9360-4B5D-ABE1-E22434F722B8}" presName="sibTrans" presStyleLbl="bgSibTrans2D1" presStyleIdx="9" presStyleCnt="11"/>
      <dgm:spPr/>
      <dgm:t>
        <a:bodyPr/>
        <a:lstStyle/>
        <a:p>
          <a:endParaRPr lang="te-IN"/>
        </a:p>
      </dgm:t>
    </dgm:pt>
    <dgm:pt modelId="{836A923E-EC3E-444F-BD87-102A8CB42D40}" type="pres">
      <dgm:prSet presAssocID="{B8C94DD9-2E28-4B74-A615-5AAF2E8EDA3A}" presName="compNode" presStyleCnt="0"/>
      <dgm:spPr/>
    </dgm:pt>
    <dgm:pt modelId="{D64D93E8-C47D-45BA-9CA8-434C51E6C99F}" type="pres">
      <dgm:prSet presAssocID="{B8C94DD9-2E28-4B74-A615-5AAF2E8EDA3A}" presName="dummyConnPt" presStyleCnt="0"/>
      <dgm:spPr/>
    </dgm:pt>
    <dgm:pt modelId="{A7500B7C-388E-4C13-A945-B647AE8E8D41}" type="pres">
      <dgm:prSet presAssocID="{B8C94DD9-2E28-4B74-A615-5AAF2E8EDA3A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  <dgm:pt modelId="{8B93FC0E-8A71-4E48-B87A-56E6C1D4C8CC}" type="pres">
      <dgm:prSet presAssocID="{8BB7912A-62AE-47BD-A838-6DDA7CA30522}" presName="sibTrans" presStyleLbl="bgSibTrans2D1" presStyleIdx="10" presStyleCnt="11"/>
      <dgm:spPr/>
      <dgm:t>
        <a:bodyPr/>
        <a:lstStyle/>
        <a:p>
          <a:endParaRPr lang="te-IN"/>
        </a:p>
      </dgm:t>
    </dgm:pt>
    <dgm:pt modelId="{631C3CE9-9D1C-4B53-A3A9-4B967D01E180}" type="pres">
      <dgm:prSet presAssocID="{53BA5186-EB9B-4E2E-BF41-EFE64AD21B05}" presName="compNode" presStyleCnt="0"/>
      <dgm:spPr/>
    </dgm:pt>
    <dgm:pt modelId="{B990E20C-A138-4454-88DF-C6E0A4ECAF04}" type="pres">
      <dgm:prSet presAssocID="{53BA5186-EB9B-4E2E-BF41-EFE64AD21B05}" presName="dummyConnPt" presStyleCnt="0"/>
      <dgm:spPr/>
    </dgm:pt>
    <dgm:pt modelId="{A7235823-03BA-4D2E-A44C-7FF37D011E2A}" type="pres">
      <dgm:prSet presAssocID="{53BA5186-EB9B-4E2E-BF41-EFE64AD21B0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te-IN"/>
        </a:p>
      </dgm:t>
    </dgm:pt>
  </dgm:ptLst>
  <dgm:cxnLst>
    <dgm:cxn modelId="{0C88C4DB-3526-4BC7-99E2-677333C00EFF}" type="presOf" srcId="{B8C94DD9-2E28-4B74-A615-5AAF2E8EDA3A}" destId="{A7500B7C-388E-4C13-A945-B647AE8E8D41}" srcOrd="0" destOrd="0" presId="urn:microsoft.com/office/officeart/2005/8/layout/bProcess4"/>
    <dgm:cxn modelId="{0088077D-AA18-4996-8C8C-808E07CB6AAD}" type="presOf" srcId="{0F2A8034-FF4C-4CAF-B053-F2099250EDEB}" destId="{5A2F8E4E-3B03-47FA-8F0C-CB595CE8D27F}" srcOrd="0" destOrd="0" presId="urn:microsoft.com/office/officeart/2005/8/layout/bProcess4"/>
    <dgm:cxn modelId="{EB3CC3B4-F55E-426C-93BF-BF7FB0629F55}" type="presOf" srcId="{DD1FE618-E586-4643-B608-3431952678BD}" destId="{05B78E9F-0F99-4D7E-844A-445F8EBF03F1}" srcOrd="0" destOrd="0" presId="urn:microsoft.com/office/officeart/2005/8/layout/bProcess4"/>
    <dgm:cxn modelId="{DAB8D9C4-3307-4037-8E1D-555EE76C16D6}" type="presOf" srcId="{D80EA31A-3692-48EE-8C18-82BBDB2AA773}" destId="{85DC3F35-4FDB-403B-8E21-C32DD96EE0FF}" srcOrd="0" destOrd="0" presId="urn:microsoft.com/office/officeart/2005/8/layout/bProcess4"/>
    <dgm:cxn modelId="{CCE8578C-679A-4CA3-95AD-4EDC4A368267}" type="presOf" srcId="{DC61FC8E-EC90-48CD-9BBA-4B52C390C1AE}" destId="{A2358AFB-1ACB-4E77-9FF8-98844526EDB6}" srcOrd="0" destOrd="0" presId="urn:microsoft.com/office/officeart/2005/8/layout/bProcess4"/>
    <dgm:cxn modelId="{DE0F971F-9BCF-4D0F-8AE3-98821FCD828F}" type="presOf" srcId="{8D36DAEB-364A-4F79-BBF3-39F930C69428}" destId="{AE6FAF99-ED4C-4753-BB4B-71971B6D3AAC}" srcOrd="0" destOrd="0" presId="urn:microsoft.com/office/officeart/2005/8/layout/bProcess4"/>
    <dgm:cxn modelId="{572BF738-420E-4808-8EFC-19585550E1D8}" srcId="{DC61FC8E-EC90-48CD-9BBA-4B52C390C1AE}" destId="{8A59E2C8-5625-462A-8668-E4FE53CB186B}" srcOrd="5" destOrd="0" parTransId="{16D0E0C6-05EF-46B7-A75C-33D228EB0BC2}" sibTransId="{3008222A-DBF4-4A71-9F3C-D2261ADCE976}"/>
    <dgm:cxn modelId="{5703854F-1774-4AFD-A078-09CE93FE443D}" type="presOf" srcId="{53BA5186-EB9B-4E2E-BF41-EFE64AD21B05}" destId="{A7235823-03BA-4D2E-A44C-7FF37D011E2A}" srcOrd="0" destOrd="0" presId="urn:microsoft.com/office/officeart/2005/8/layout/bProcess4"/>
    <dgm:cxn modelId="{063CC519-4784-446D-87EE-A0545E47B34A}" type="presOf" srcId="{0A0354BD-B6A3-480A-92E9-EAE064BA6EAB}" destId="{032C567E-126D-4D52-88EF-7E8CCCEB62CC}" srcOrd="0" destOrd="0" presId="urn:microsoft.com/office/officeart/2005/8/layout/bProcess4"/>
    <dgm:cxn modelId="{C308A590-9F6D-4664-AD92-4A7B7C153862}" srcId="{DC61FC8E-EC90-48CD-9BBA-4B52C390C1AE}" destId="{D8EB6CDE-27F1-4CB3-AA1E-237EEAD59B9B}" srcOrd="3" destOrd="0" parTransId="{D4C921DD-D019-4E07-9D15-9D68A179C440}" sibTransId="{67D1D1CC-89E3-4D64-BB01-9787CC2FE6EF}"/>
    <dgm:cxn modelId="{C88CB487-A106-4A26-8646-09EE78BB7C06}" type="presOf" srcId="{3008222A-DBF4-4A71-9F3C-D2261ADCE976}" destId="{B7F1D5CE-D73C-4A71-9659-B77B2031079C}" srcOrd="0" destOrd="0" presId="urn:microsoft.com/office/officeart/2005/8/layout/bProcess4"/>
    <dgm:cxn modelId="{D93AE209-ABA3-4B1C-8094-E9749A9A91A1}" srcId="{DC61FC8E-EC90-48CD-9BBA-4B52C390C1AE}" destId="{201737A0-B854-4277-978A-A7DC4BE32429}" srcOrd="4" destOrd="0" parTransId="{14E7436C-1E1F-46E6-A2D3-7B8A15137BBF}" sibTransId="{D80EA31A-3692-48EE-8C18-82BBDB2AA773}"/>
    <dgm:cxn modelId="{0EB17829-7632-4A47-B446-BEE596FF5272}" srcId="{DC61FC8E-EC90-48CD-9BBA-4B52C390C1AE}" destId="{403531A5-813D-4A37-9E66-F73F63BE7A3A}" srcOrd="0" destOrd="0" parTransId="{7F0C99AE-BBB1-4B60-88FB-E6BBAEBA60B3}" sibTransId="{CB08EE85-EFB2-4D93-9932-DCDA41A1661F}"/>
    <dgm:cxn modelId="{9D8FAB0C-5DAE-4C8F-969A-E5668270C883}" srcId="{DC61FC8E-EC90-48CD-9BBA-4B52C390C1AE}" destId="{B05C6A9B-6086-45CD-B6E2-F0E6C1DEB3C6}" srcOrd="2" destOrd="0" parTransId="{58BC9708-7834-44D9-BB93-F7DD3F1E01E0}" sibTransId="{0A0354BD-B6A3-480A-92E9-EAE064BA6EAB}"/>
    <dgm:cxn modelId="{6BBFF5FA-67EE-4167-9008-5855ED51BE46}" type="presOf" srcId="{D8EB6CDE-27F1-4CB3-AA1E-237EEAD59B9B}" destId="{4B950E0A-679A-4EB7-AC2B-3885848DE679}" srcOrd="0" destOrd="0" presId="urn:microsoft.com/office/officeart/2005/8/layout/bProcess4"/>
    <dgm:cxn modelId="{E996D2ED-E638-44B7-9656-9DC1DF6F9676}" type="presOf" srcId="{E260FCE0-CA74-439B-8B31-15DDE883378B}" destId="{F47C7C7E-77E3-46E7-9BCE-1A8FB3A17065}" srcOrd="0" destOrd="0" presId="urn:microsoft.com/office/officeart/2005/8/layout/bProcess4"/>
    <dgm:cxn modelId="{422BA9D7-DC94-4D17-8DFB-999FD0FB604E}" type="presOf" srcId="{B05C6A9B-6086-45CD-B6E2-F0E6C1DEB3C6}" destId="{E0F3FF95-2D47-4BD5-8775-C4008E90B8E6}" srcOrd="0" destOrd="0" presId="urn:microsoft.com/office/officeart/2005/8/layout/bProcess4"/>
    <dgm:cxn modelId="{63E98F8C-189A-495A-A7B8-78C92E215170}" type="presOf" srcId="{403531A5-813D-4A37-9E66-F73F63BE7A3A}" destId="{97B0076E-93D6-483D-94F0-2DBECBDCCB34}" srcOrd="0" destOrd="0" presId="urn:microsoft.com/office/officeart/2005/8/layout/bProcess4"/>
    <dgm:cxn modelId="{F4E30A57-AB6C-4EB4-8636-15BD2B8C784D}" srcId="{DC61FC8E-EC90-48CD-9BBA-4B52C390C1AE}" destId="{0F2A8034-FF4C-4CAF-B053-F2099250EDEB}" srcOrd="1" destOrd="0" parTransId="{B73AB8BE-7894-47D1-B0D7-EBBD110583FC}" sibTransId="{D2EE387A-6425-4563-9E87-F2B5CE91C266}"/>
    <dgm:cxn modelId="{7C5A2804-1FAC-4773-9BB2-381E20241AC0}" type="presOf" srcId="{8BB7912A-62AE-47BD-A838-6DDA7CA30522}" destId="{8B93FC0E-8A71-4E48-B87A-56E6C1D4C8CC}" srcOrd="0" destOrd="0" presId="urn:microsoft.com/office/officeart/2005/8/layout/bProcess4"/>
    <dgm:cxn modelId="{0ADB350F-A716-427A-96A9-70BBFE0A4B75}" type="presOf" srcId="{EFC9072E-5F13-49B2-B70F-10614EA53EE4}" destId="{B96404E1-7AB3-41BD-AA23-F93C4ADC4ABA}" srcOrd="0" destOrd="0" presId="urn:microsoft.com/office/officeart/2005/8/layout/bProcess4"/>
    <dgm:cxn modelId="{7ACF3C1B-04B2-4DAF-AE1C-681D189215D2}" srcId="{DC61FC8E-EC90-48CD-9BBA-4B52C390C1AE}" destId="{53BA5186-EB9B-4E2E-BF41-EFE64AD21B05}" srcOrd="11" destOrd="0" parTransId="{27EC2BF9-9753-41B9-84BC-2D07955E08BC}" sibTransId="{011FF40D-B445-41BD-B1E6-8B0230C0E682}"/>
    <dgm:cxn modelId="{D988C6A3-7F6F-4892-B1E5-E588A8E9EE0C}" type="presOf" srcId="{201737A0-B854-4277-978A-A7DC4BE32429}" destId="{7A7F2348-AA29-45DD-B5A2-A74F57406A76}" srcOrd="0" destOrd="0" presId="urn:microsoft.com/office/officeart/2005/8/layout/bProcess4"/>
    <dgm:cxn modelId="{3112B76B-D4BA-4398-BE6A-C427B2459B25}" srcId="{DC61FC8E-EC90-48CD-9BBA-4B52C390C1AE}" destId="{B8C94DD9-2E28-4B74-A615-5AAF2E8EDA3A}" srcOrd="10" destOrd="0" parTransId="{05DEB4B7-6A04-4957-8C27-35DBBF6BE1BF}" sibTransId="{8BB7912A-62AE-47BD-A838-6DDA7CA30522}"/>
    <dgm:cxn modelId="{49B1558E-4D06-4273-9D2D-CFDEA56ECECA}" srcId="{DC61FC8E-EC90-48CD-9BBA-4B52C390C1AE}" destId="{DD1FE618-E586-4643-B608-3431952678BD}" srcOrd="9" destOrd="0" parTransId="{DF1579BE-281C-4E0E-8D79-470556AC9682}" sibTransId="{8AAA2203-9360-4B5D-ABE1-E22434F722B8}"/>
    <dgm:cxn modelId="{99A4AB04-4BD1-465C-8AFA-C776E5B7A909}" srcId="{DC61FC8E-EC90-48CD-9BBA-4B52C390C1AE}" destId="{EFC9072E-5F13-49B2-B70F-10614EA53EE4}" srcOrd="6" destOrd="0" parTransId="{90664F8B-1FAF-4A54-AF84-04372EFD9DC6}" sibTransId="{E260FCE0-CA74-439B-8B31-15DDE883378B}"/>
    <dgm:cxn modelId="{ED6C734B-1C8D-4E67-B4D6-1A8194B2539B}" type="presOf" srcId="{A91663A2-D33C-4217-838C-62690E7DC3AA}" destId="{79C653D8-C6E9-4843-A6A0-6958DA44089B}" srcOrd="0" destOrd="0" presId="urn:microsoft.com/office/officeart/2005/8/layout/bProcess4"/>
    <dgm:cxn modelId="{5F1F972A-B33E-438F-BA52-E844CB035C6F}" type="presOf" srcId="{2B848859-599D-4211-BD5D-DB8FD2CB9D57}" destId="{F5BC6B53-6584-45DA-86B0-C66B7DCD5667}" srcOrd="0" destOrd="0" presId="urn:microsoft.com/office/officeart/2005/8/layout/bProcess4"/>
    <dgm:cxn modelId="{CA6CE816-D5B7-4C83-A491-CC342FE2A735}" type="presOf" srcId="{CB08EE85-EFB2-4D93-9932-DCDA41A1661F}" destId="{7059EAFE-610B-4FD5-9DF1-EED6E31A7482}" srcOrd="0" destOrd="0" presId="urn:microsoft.com/office/officeart/2005/8/layout/bProcess4"/>
    <dgm:cxn modelId="{D946A0BD-3DCB-4711-821E-E66EAA137CC1}" type="presOf" srcId="{8A59E2C8-5625-462A-8668-E4FE53CB186B}" destId="{A706EC1E-C6A7-4159-BD77-E316F490E5C3}" srcOrd="0" destOrd="0" presId="urn:microsoft.com/office/officeart/2005/8/layout/bProcess4"/>
    <dgm:cxn modelId="{405903DF-A2C9-42E6-99D5-7E1FEE1EBB19}" type="presOf" srcId="{8AAA2203-9360-4B5D-ABE1-E22434F722B8}" destId="{2DE04E65-31FC-4D4A-B9DE-715924C5E274}" srcOrd="0" destOrd="0" presId="urn:microsoft.com/office/officeart/2005/8/layout/bProcess4"/>
    <dgm:cxn modelId="{25917730-66F6-49B9-96A4-D91DB1F7E818}" type="presOf" srcId="{D2EE387A-6425-4563-9E87-F2B5CE91C266}" destId="{B647691D-8D33-4BAD-B160-C11EFDE0C633}" srcOrd="0" destOrd="0" presId="urn:microsoft.com/office/officeart/2005/8/layout/bProcess4"/>
    <dgm:cxn modelId="{1072ECF2-8946-4C9C-B7A5-B62D70C15440}" srcId="{DC61FC8E-EC90-48CD-9BBA-4B52C390C1AE}" destId="{2B848859-599D-4211-BD5D-DB8FD2CB9D57}" srcOrd="8" destOrd="0" parTransId="{69D3AEDC-854C-4419-857B-E937B51BD9D5}" sibTransId="{C7F26598-3F83-4D2B-8A36-6EDD71505700}"/>
    <dgm:cxn modelId="{7FABB537-DE38-408F-BD75-E66992EB5A5B}" type="presOf" srcId="{C7F26598-3F83-4D2B-8A36-6EDD71505700}" destId="{FFF9369D-E188-42CE-A1E0-AD7B019DF394}" srcOrd="0" destOrd="0" presId="urn:microsoft.com/office/officeart/2005/8/layout/bProcess4"/>
    <dgm:cxn modelId="{44288376-5250-47E8-B222-66D26243A5DE}" type="presOf" srcId="{67D1D1CC-89E3-4D64-BB01-9787CC2FE6EF}" destId="{20168D68-68EC-43B3-870D-3D3125739291}" srcOrd="0" destOrd="0" presId="urn:microsoft.com/office/officeart/2005/8/layout/bProcess4"/>
    <dgm:cxn modelId="{55779EE6-3FDE-45E5-81D0-BF3422C01F56}" srcId="{DC61FC8E-EC90-48CD-9BBA-4B52C390C1AE}" destId="{A91663A2-D33C-4217-838C-62690E7DC3AA}" srcOrd="7" destOrd="0" parTransId="{9FBC3F1E-487C-4A06-B0BC-FFAEB0DC7938}" sibTransId="{8D36DAEB-364A-4F79-BBF3-39F930C69428}"/>
    <dgm:cxn modelId="{DCE1A13E-5FAC-4C7E-8886-2C866E4F9DF0}" type="presParOf" srcId="{A2358AFB-1ACB-4E77-9FF8-98844526EDB6}" destId="{D1566865-D7F7-432E-A1E6-25FD98D34C1C}" srcOrd="0" destOrd="0" presId="urn:microsoft.com/office/officeart/2005/8/layout/bProcess4"/>
    <dgm:cxn modelId="{04A7DD19-F1FE-41B5-9229-2EE13E7C1167}" type="presParOf" srcId="{D1566865-D7F7-432E-A1E6-25FD98D34C1C}" destId="{D259A53E-F9E8-4CFA-9ECB-F4A537719E04}" srcOrd="0" destOrd="0" presId="urn:microsoft.com/office/officeart/2005/8/layout/bProcess4"/>
    <dgm:cxn modelId="{CCB451EC-79F6-4A8B-9A75-D457406BF616}" type="presParOf" srcId="{D1566865-D7F7-432E-A1E6-25FD98D34C1C}" destId="{97B0076E-93D6-483D-94F0-2DBECBDCCB34}" srcOrd="1" destOrd="0" presId="urn:microsoft.com/office/officeart/2005/8/layout/bProcess4"/>
    <dgm:cxn modelId="{29B9BACF-7557-42C1-95DD-681514AF0391}" type="presParOf" srcId="{A2358AFB-1ACB-4E77-9FF8-98844526EDB6}" destId="{7059EAFE-610B-4FD5-9DF1-EED6E31A7482}" srcOrd="1" destOrd="0" presId="urn:microsoft.com/office/officeart/2005/8/layout/bProcess4"/>
    <dgm:cxn modelId="{58EE3C91-ED4C-47D5-A0EA-254DEC1E71F2}" type="presParOf" srcId="{A2358AFB-1ACB-4E77-9FF8-98844526EDB6}" destId="{45DB52B8-ACBF-4469-A9D9-ED90BE6A9498}" srcOrd="2" destOrd="0" presId="urn:microsoft.com/office/officeart/2005/8/layout/bProcess4"/>
    <dgm:cxn modelId="{E2D755F1-D908-4887-B47C-E677E5432051}" type="presParOf" srcId="{45DB52B8-ACBF-4469-A9D9-ED90BE6A9498}" destId="{FA08C6EB-CBB3-4F1D-9355-C2528F98DB7F}" srcOrd="0" destOrd="0" presId="urn:microsoft.com/office/officeart/2005/8/layout/bProcess4"/>
    <dgm:cxn modelId="{7F1AD65B-197C-44C4-8792-D3CEBF24EA77}" type="presParOf" srcId="{45DB52B8-ACBF-4469-A9D9-ED90BE6A9498}" destId="{5A2F8E4E-3B03-47FA-8F0C-CB595CE8D27F}" srcOrd="1" destOrd="0" presId="urn:microsoft.com/office/officeart/2005/8/layout/bProcess4"/>
    <dgm:cxn modelId="{A96BFC39-55D6-436E-8FDE-AE6D24475223}" type="presParOf" srcId="{A2358AFB-1ACB-4E77-9FF8-98844526EDB6}" destId="{B647691D-8D33-4BAD-B160-C11EFDE0C633}" srcOrd="3" destOrd="0" presId="urn:microsoft.com/office/officeart/2005/8/layout/bProcess4"/>
    <dgm:cxn modelId="{9AAEE919-2344-4D41-A114-A70D2838CCFB}" type="presParOf" srcId="{A2358AFB-1ACB-4E77-9FF8-98844526EDB6}" destId="{77D5D4CF-0548-4D99-A79D-4C1024A7364E}" srcOrd="4" destOrd="0" presId="urn:microsoft.com/office/officeart/2005/8/layout/bProcess4"/>
    <dgm:cxn modelId="{11398DB4-5D10-41D4-9AA4-5618D8A816D8}" type="presParOf" srcId="{77D5D4CF-0548-4D99-A79D-4C1024A7364E}" destId="{D6D71611-B4ED-48C9-9F76-8C27663BB26D}" srcOrd="0" destOrd="0" presId="urn:microsoft.com/office/officeart/2005/8/layout/bProcess4"/>
    <dgm:cxn modelId="{8726E39F-289A-4E68-86A2-1ABD1655CBA2}" type="presParOf" srcId="{77D5D4CF-0548-4D99-A79D-4C1024A7364E}" destId="{E0F3FF95-2D47-4BD5-8775-C4008E90B8E6}" srcOrd="1" destOrd="0" presId="urn:microsoft.com/office/officeart/2005/8/layout/bProcess4"/>
    <dgm:cxn modelId="{3431E4D4-32A0-4058-BB5A-ADAD554C0CFF}" type="presParOf" srcId="{A2358AFB-1ACB-4E77-9FF8-98844526EDB6}" destId="{032C567E-126D-4D52-88EF-7E8CCCEB62CC}" srcOrd="5" destOrd="0" presId="urn:microsoft.com/office/officeart/2005/8/layout/bProcess4"/>
    <dgm:cxn modelId="{7CDDC66A-9548-43CB-9F92-2D1E9858AA77}" type="presParOf" srcId="{A2358AFB-1ACB-4E77-9FF8-98844526EDB6}" destId="{94B2521F-5285-4108-805A-7E50DF9B09BE}" srcOrd="6" destOrd="0" presId="urn:microsoft.com/office/officeart/2005/8/layout/bProcess4"/>
    <dgm:cxn modelId="{34D4E4D3-2B12-429D-9148-BFC37558DD9B}" type="presParOf" srcId="{94B2521F-5285-4108-805A-7E50DF9B09BE}" destId="{228010BE-2879-4367-AE32-14F71C0ECED8}" srcOrd="0" destOrd="0" presId="urn:microsoft.com/office/officeart/2005/8/layout/bProcess4"/>
    <dgm:cxn modelId="{8A12B2EE-A7DE-408D-AB97-29B4C25CBF0D}" type="presParOf" srcId="{94B2521F-5285-4108-805A-7E50DF9B09BE}" destId="{4B950E0A-679A-4EB7-AC2B-3885848DE679}" srcOrd="1" destOrd="0" presId="urn:microsoft.com/office/officeart/2005/8/layout/bProcess4"/>
    <dgm:cxn modelId="{9E99216F-7346-4787-8DB5-9F73DCE7A78E}" type="presParOf" srcId="{A2358AFB-1ACB-4E77-9FF8-98844526EDB6}" destId="{20168D68-68EC-43B3-870D-3D3125739291}" srcOrd="7" destOrd="0" presId="urn:microsoft.com/office/officeart/2005/8/layout/bProcess4"/>
    <dgm:cxn modelId="{7FF7C243-0569-4A4C-AEF1-47588B98401C}" type="presParOf" srcId="{A2358AFB-1ACB-4E77-9FF8-98844526EDB6}" destId="{EA889623-D093-42F6-8C1A-4651BA1183D2}" srcOrd="8" destOrd="0" presId="urn:microsoft.com/office/officeart/2005/8/layout/bProcess4"/>
    <dgm:cxn modelId="{B325BA7C-A042-4BB7-85C7-742604DF62FD}" type="presParOf" srcId="{EA889623-D093-42F6-8C1A-4651BA1183D2}" destId="{C226133C-9E88-4AD0-BC70-713EC5EE1E13}" srcOrd="0" destOrd="0" presId="urn:microsoft.com/office/officeart/2005/8/layout/bProcess4"/>
    <dgm:cxn modelId="{8EB992AC-4E5B-462E-AA13-EEDB3C95425A}" type="presParOf" srcId="{EA889623-D093-42F6-8C1A-4651BA1183D2}" destId="{7A7F2348-AA29-45DD-B5A2-A74F57406A76}" srcOrd="1" destOrd="0" presId="urn:microsoft.com/office/officeart/2005/8/layout/bProcess4"/>
    <dgm:cxn modelId="{06E77FB3-B1A7-41B4-8357-679EE17B4177}" type="presParOf" srcId="{A2358AFB-1ACB-4E77-9FF8-98844526EDB6}" destId="{85DC3F35-4FDB-403B-8E21-C32DD96EE0FF}" srcOrd="9" destOrd="0" presId="urn:microsoft.com/office/officeart/2005/8/layout/bProcess4"/>
    <dgm:cxn modelId="{8B04460B-30EC-4D93-8F41-F3478AC2B588}" type="presParOf" srcId="{A2358AFB-1ACB-4E77-9FF8-98844526EDB6}" destId="{2AD69066-82EA-4A25-8F3A-8436C12DE860}" srcOrd="10" destOrd="0" presId="urn:microsoft.com/office/officeart/2005/8/layout/bProcess4"/>
    <dgm:cxn modelId="{40348015-EE43-4276-981C-7F8CE962DE78}" type="presParOf" srcId="{2AD69066-82EA-4A25-8F3A-8436C12DE860}" destId="{77639EE0-6589-4FEC-A6C2-CFD6B5D2D057}" srcOrd="0" destOrd="0" presId="urn:microsoft.com/office/officeart/2005/8/layout/bProcess4"/>
    <dgm:cxn modelId="{881FC75D-0205-49E6-B933-BE2B0F636D53}" type="presParOf" srcId="{2AD69066-82EA-4A25-8F3A-8436C12DE860}" destId="{A706EC1E-C6A7-4159-BD77-E316F490E5C3}" srcOrd="1" destOrd="0" presId="urn:microsoft.com/office/officeart/2005/8/layout/bProcess4"/>
    <dgm:cxn modelId="{AD8BA664-4D6E-43B1-9AF1-97D5EA60D272}" type="presParOf" srcId="{A2358AFB-1ACB-4E77-9FF8-98844526EDB6}" destId="{B7F1D5CE-D73C-4A71-9659-B77B2031079C}" srcOrd="11" destOrd="0" presId="urn:microsoft.com/office/officeart/2005/8/layout/bProcess4"/>
    <dgm:cxn modelId="{3451696E-1DD3-460A-BC3B-3762D67B36CE}" type="presParOf" srcId="{A2358AFB-1ACB-4E77-9FF8-98844526EDB6}" destId="{3FABD433-8A9B-4AE7-BB73-AEFF97F748D8}" srcOrd="12" destOrd="0" presId="urn:microsoft.com/office/officeart/2005/8/layout/bProcess4"/>
    <dgm:cxn modelId="{8AFABBD6-4B48-43D5-89E7-31C9A3039B91}" type="presParOf" srcId="{3FABD433-8A9B-4AE7-BB73-AEFF97F748D8}" destId="{C51BAD19-3D68-4069-955B-33CFBB91CE11}" srcOrd="0" destOrd="0" presId="urn:microsoft.com/office/officeart/2005/8/layout/bProcess4"/>
    <dgm:cxn modelId="{4B2DE72F-5CAD-46E5-96CE-559D43541F51}" type="presParOf" srcId="{3FABD433-8A9B-4AE7-BB73-AEFF97F748D8}" destId="{B96404E1-7AB3-41BD-AA23-F93C4ADC4ABA}" srcOrd="1" destOrd="0" presId="urn:microsoft.com/office/officeart/2005/8/layout/bProcess4"/>
    <dgm:cxn modelId="{07AE30E1-C79F-4BFD-A085-541949F10CEC}" type="presParOf" srcId="{A2358AFB-1ACB-4E77-9FF8-98844526EDB6}" destId="{F47C7C7E-77E3-46E7-9BCE-1A8FB3A17065}" srcOrd="13" destOrd="0" presId="urn:microsoft.com/office/officeart/2005/8/layout/bProcess4"/>
    <dgm:cxn modelId="{30DF4BE4-8F5C-483D-8F6A-B08F1E675F28}" type="presParOf" srcId="{A2358AFB-1ACB-4E77-9FF8-98844526EDB6}" destId="{956F96C4-8D87-4B23-A14A-C6E444888AFB}" srcOrd="14" destOrd="0" presId="urn:microsoft.com/office/officeart/2005/8/layout/bProcess4"/>
    <dgm:cxn modelId="{8D3B0CC2-6754-4761-ACD4-D430E56E6ECB}" type="presParOf" srcId="{956F96C4-8D87-4B23-A14A-C6E444888AFB}" destId="{87AF2C90-467E-408B-B165-AC49D5BB2F59}" srcOrd="0" destOrd="0" presId="urn:microsoft.com/office/officeart/2005/8/layout/bProcess4"/>
    <dgm:cxn modelId="{8DA80420-26F4-4130-99EB-63EFBDE53A5D}" type="presParOf" srcId="{956F96C4-8D87-4B23-A14A-C6E444888AFB}" destId="{79C653D8-C6E9-4843-A6A0-6958DA44089B}" srcOrd="1" destOrd="0" presId="urn:microsoft.com/office/officeart/2005/8/layout/bProcess4"/>
    <dgm:cxn modelId="{24C2B83C-D3D5-499E-8971-84407B25EA4D}" type="presParOf" srcId="{A2358AFB-1ACB-4E77-9FF8-98844526EDB6}" destId="{AE6FAF99-ED4C-4753-BB4B-71971B6D3AAC}" srcOrd="15" destOrd="0" presId="urn:microsoft.com/office/officeart/2005/8/layout/bProcess4"/>
    <dgm:cxn modelId="{45E6F01E-E1D1-4DB9-96A1-FC135D13837B}" type="presParOf" srcId="{A2358AFB-1ACB-4E77-9FF8-98844526EDB6}" destId="{9D4F64E3-2D0A-4176-92FD-769BA9EDEB82}" srcOrd="16" destOrd="0" presId="urn:microsoft.com/office/officeart/2005/8/layout/bProcess4"/>
    <dgm:cxn modelId="{CCCEBE73-C08E-450C-8FFB-590012A90C58}" type="presParOf" srcId="{9D4F64E3-2D0A-4176-92FD-769BA9EDEB82}" destId="{E3B2D16D-C4C0-4E91-A9DE-2AB10A1F41C4}" srcOrd="0" destOrd="0" presId="urn:microsoft.com/office/officeart/2005/8/layout/bProcess4"/>
    <dgm:cxn modelId="{5785D1DC-1386-4332-80E2-7E67F4DACAEA}" type="presParOf" srcId="{9D4F64E3-2D0A-4176-92FD-769BA9EDEB82}" destId="{F5BC6B53-6584-45DA-86B0-C66B7DCD5667}" srcOrd="1" destOrd="0" presId="urn:microsoft.com/office/officeart/2005/8/layout/bProcess4"/>
    <dgm:cxn modelId="{F8F78677-761B-4C62-BC61-B037A6DF1204}" type="presParOf" srcId="{A2358AFB-1ACB-4E77-9FF8-98844526EDB6}" destId="{FFF9369D-E188-42CE-A1E0-AD7B019DF394}" srcOrd="17" destOrd="0" presId="urn:microsoft.com/office/officeart/2005/8/layout/bProcess4"/>
    <dgm:cxn modelId="{3E75490F-264A-4A4D-86F1-0847C400C4EF}" type="presParOf" srcId="{A2358AFB-1ACB-4E77-9FF8-98844526EDB6}" destId="{35F1C146-EBF6-441F-BE80-EEF77F2D589F}" srcOrd="18" destOrd="0" presId="urn:microsoft.com/office/officeart/2005/8/layout/bProcess4"/>
    <dgm:cxn modelId="{6A5DD81C-5700-42B9-B6B0-60EE56157773}" type="presParOf" srcId="{35F1C146-EBF6-441F-BE80-EEF77F2D589F}" destId="{7F95D9D4-0FFC-4028-8F62-0601ADB7B728}" srcOrd="0" destOrd="0" presId="urn:microsoft.com/office/officeart/2005/8/layout/bProcess4"/>
    <dgm:cxn modelId="{5A6C16D8-D002-443E-8452-1DEF0FA2EDC5}" type="presParOf" srcId="{35F1C146-EBF6-441F-BE80-EEF77F2D589F}" destId="{05B78E9F-0F99-4D7E-844A-445F8EBF03F1}" srcOrd="1" destOrd="0" presId="urn:microsoft.com/office/officeart/2005/8/layout/bProcess4"/>
    <dgm:cxn modelId="{4F031023-67F9-4963-BF75-06B9F9B1BAFB}" type="presParOf" srcId="{A2358AFB-1ACB-4E77-9FF8-98844526EDB6}" destId="{2DE04E65-31FC-4D4A-B9DE-715924C5E274}" srcOrd="19" destOrd="0" presId="urn:microsoft.com/office/officeart/2005/8/layout/bProcess4"/>
    <dgm:cxn modelId="{61610500-E5D3-4228-B28A-379ADD67AAB0}" type="presParOf" srcId="{A2358AFB-1ACB-4E77-9FF8-98844526EDB6}" destId="{836A923E-EC3E-444F-BD87-102A8CB42D40}" srcOrd="20" destOrd="0" presId="urn:microsoft.com/office/officeart/2005/8/layout/bProcess4"/>
    <dgm:cxn modelId="{08910C5C-785B-41EA-9196-50B13A02300A}" type="presParOf" srcId="{836A923E-EC3E-444F-BD87-102A8CB42D40}" destId="{D64D93E8-C47D-45BA-9CA8-434C51E6C99F}" srcOrd="0" destOrd="0" presId="urn:microsoft.com/office/officeart/2005/8/layout/bProcess4"/>
    <dgm:cxn modelId="{DC88EBA5-3945-4D44-BCD9-27CC87465FA5}" type="presParOf" srcId="{836A923E-EC3E-444F-BD87-102A8CB42D40}" destId="{A7500B7C-388E-4C13-A945-B647AE8E8D41}" srcOrd="1" destOrd="0" presId="urn:microsoft.com/office/officeart/2005/8/layout/bProcess4"/>
    <dgm:cxn modelId="{34C85AC9-892F-4115-B6F2-8938D6E66596}" type="presParOf" srcId="{A2358AFB-1ACB-4E77-9FF8-98844526EDB6}" destId="{8B93FC0E-8A71-4E48-B87A-56E6C1D4C8CC}" srcOrd="21" destOrd="0" presId="urn:microsoft.com/office/officeart/2005/8/layout/bProcess4"/>
    <dgm:cxn modelId="{9048146E-0837-4CDE-A3F8-5258EB8FF334}" type="presParOf" srcId="{A2358AFB-1ACB-4E77-9FF8-98844526EDB6}" destId="{631C3CE9-9D1C-4B53-A3A9-4B967D01E180}" srcOrd="22" destOrd="0" presId="urn:microsoft.com/office/officeart/2005/8/layout/bProcess4"/>
    <dgm:cxn modelId="{349DD5D6-9A4F-47BF-81F9-16C248D2E699}" type="presParOf" srcId="{631C3CE9-9D1C-4B53-A3A9-4B967D01E180}" destId="{B990E20C-A138-4454-88DF-C6E0A4ECAF04}" srcOrd="0" destOrd="0" presId="urn:microsoft.com/office/officeart/2005/8/layout/bProcess4"/>
    <dgm:cxn modelId="{9024F13A-C42E-459C-A2D5-1221AF9017CE}" type="presParOf" srcId="{631C3CE9-9D1C-4B53-A3A9-4B967D01E180}" destId="{A7235823-03BA-4D2E-A44C-7FF37D011E2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9EAFE-610B-4FD5-9DF1-EED6E31A7482}">
      <dsp:nvSpPr>
        <dsp:cNvPr id="0" name=""/>
        <dsp:cNvSpPr/>
      </dsp:nvSpPr>
      <dsp:spPr>
        <a:xfrm rot="5400000">
          <a:off x="197744" y="681725"/>
          <a:ext cx="1060910" cy="128319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0076E-93D6-483D-94F0-2DBECBDCCB34}">
      <dsp:nvSpPr>
        <dsp:cNvPr id="0" name=""/>
        <dsp:cNvSpPr/>
      </dsp:nvSpPr>
      <dsp:spPr>
        <a:xfrm>
          <a:off x="438834" y="272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Standard Pack</a:t>
          </a:r>
        </a:p>
      </dsp:txBody>
      <dsp:txXfrm>
        <a:off x="463890" y="25328"/>
        <a:ext cx="1375661" cy="805352"/>
      </dsp:txXfrm>
    </dsp:sp>
    <dsp:sp modelId="{B647691D-8D33-4BAD-B160-C11EFDE0C633}">
      <dsp:nvSpPr>
        <dsp:cNvPr id="0" name=""/>
        <dsp:cNvSpPr/>
      </dsp:nvSpPr>
      <dsp:spPr>
        <a:xfrm rot="5400000">
          <a:off x="197744" y="1751055"/>
          <a:ext cx="1060910" cy="128319"/>
        </a:xfrm>
        <a:prstGeom prst="rect">
          <a:avLst/>
        </a:prstGeom>
        <a:solidFill>
          <a:schemeClr val="accent3">
            <a:shade val="90000"/>
            <a:hueOff val="-67698"/>
            <a:satOff val="-984"/>
            <a:lumOff val="5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F8E4E-3B03-47FA-8F0C-CB595CE8D27F}">
      <dsp:nvSpPr>
        <dsp:cNvPr id="0" name=""/>
        <dsp:cNvSpPr/>
      </dsp:nvSpPr>
      <dsp:spPr>
        <a:xfrm>
          <a:off x="438834" y="1069602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59205"/>
            <a:satOff val="-75"/>
            <a:lumOff val="69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Extensions</a:t>
          </a:r>
        </a:p>
      </dsp:txBody>
      <dsp:txXfrm>
        <a:off x="463890" y="1094658"/>
        <a:ext cx="1375661" cy="805352"/>
      </dsp:txXfrm>
    </dsp:sp>
    <dsp:sp modelId="{032C567E-126D-4D52-88EF-7E8CCCEB62CC}">
      <dsp:nvSpPr>
        <dsp:cNvPr id="0" name=""/>
        <dsp:cNvSpPr/>
      </dsp:nvSpPr>
      <dsp:spPr>
        <a:xfrm rot="5400000">
          <a:off x="197744" y="2820385"/>
          <a:ext cx="1060910" cy="128319"/>
        </a:xfrm>
        <a:prstGeom prst="rect">
          <a:avLst/>
        </a:prstGeom>
        <a:solidFill>
          <a:schemeClr val="accent3">
            <a:shade val="90000"/>
            <a:hueOff val="-135396"/>
            <a:satOff val="-1968"/>
            <a:lumOff val="1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3FF95-2D47-4BD5-8775-C4008E90B8E6}">
      <dsp:nvSpPr>
        <dsp:cNvPr id="0" name=""/>
        <dsp:cNvSpPr/>
      </dsp:nvSpPr>
      <dsp:spPr>
        <a:xfrm>
          <a:off x="438834" y="2138933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118410"/>
            <a:satOff val="-149"/>
            <a:lumOff val="138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Easy Navigation</a:t>
          </a:r>
        </a:p>
      </dsp:txBody>
      <dsp:txXfrm>
        <a:off x="463890" y="2163989"/>
        <a:ext cx="1375661" cy="805352"/>
      </dsp:txXfrm>
    </dsp:sp>
    <dsp:sp modelId="{20168D68-68EC-43B3-870D-3D3125739291}">
      <dsp:nvSpPr>
        <dsp:cNvPr id="0" name=""/>
        <dsp:cNvSpPr/>
      </dsp:nvSpPr>
      <dsp:spPr>
        <a:xfrm>
          <a:off x="732409" y="3355050"/>
          <a:ext cx="1887858" cy="128319"/>
        </a:xfrm>
        <a:prstGeom prst="rect">
          <a:avLst/>
        </a:prstGeom>
        <a:solidFill>
          <a:schemeClr val="accent3">
            <a:shade val="90000"/>
            <a:hueOff val="-203093"/>
            <a:satOff val="-2952"/>
            <a:lumOff val="167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50E0A-679A-4EB7-AC2B-3885848DE679}">
      <dsp:nvSpPr>
        <dsp:cNvPr id="0" name=""/>
        <dsp:cNvSpPr/>
      </dsp:nvSpPr>
      <dsp:spPr>
        <a:xfrm>
          <a:off x="438834" y="3208263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177615"/>
            <a:satOff val="-224"/>
            <a:lumOff val="207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Networking</a:t>
          </a:r>
        </a:p>
      </dsp:txBody>
      <dsp:txXfrm>
        <a:off x="463890" y="3233319"/>
        <a:ext cx="1375661" cy="805352"/>
      </dsp:txXfrm>
    </dsp:sp>
    <dsp:sp modelId="{85DC3F35-4FDB-403B-8E21-C32DD96EE0FF}">
      <dsp:nvSpPr>
        <dsp:cNvPr id="0" name=""/>
        <dsp:cNvSpPr/>
      </dsp:nvSpPr>
      <dsp:spPr>
        <a:xfrm rot="16200000">
          <a:off x="2094022" y="2820385"/>
          <a:ext cx="1060910" cy="128319"/>
        </a:xfrm>
        <a:prstGeom prst="rect">
          <a:avLst/>
        </a:prstGeom>
        <a:solidFill>
          <a:schemeClr val="accent3">
            <a:shade val="90000"/>
            <a:hueOff val="-270791"/>
            <a:satOff val="-3936"/>
            <a:lumOff val="223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F2348-AA29-45DD-B5A2-A74F57406A76}">
      <dsp:nvSpPr>
        <dsp:cNvPr id="0" name=""/>
        <dsp:cNvSpPr/>
      </dsp:nvSpPr>
      <dsp:spPr>
        <a:xfrm>
          <a:off x="2335113" y="3208263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236820"/>
            <a:satOff val="-299"/>
            <a:lumOff val="27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scanning</a:t>
          </a:r>
        </a:p>
      </dsp:txBody>
      <dsp:txXfrm>
        <a:off x="2360169" y="3233319"/>
        <a:ext cx="1375661" cy="805352"/>
      </dsp:txXfrm>
    </dsp:sp>
    <dsp:sp modelId="{B7F1D5CE-D73C-4A71-9659-B77B2031079C}">
      <dsp:nvSpPr>
        <dsp:cNvPr id="0" name=""/>
        <dsp:cNvSpPr/>
      </dsp:nvSpPr>
      <dsp:spPr>
        <a:xfrm rot="16200000">
          <a:off x="2094022" y="1751055"/>
          <a:ext cx="1060910" cy="128319"/>
        </a:xfrm>
        <a:prstGeom prst="rect">
          <a:avLst/>
        </a:prstGeom>
        <a:solidFill>
          <a:schemeClr val="accent3">
            <a:shade val="90000"/>
            <a:hueOff val="-338489"/>
            <a:satOff val="-4920"/>
            <a:lumOff val="279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EC1E-C6A7-4159-BD77-E316F490E5C3}">
      <dsp:nvSpPr>
        <dsp:cNvPr id="0" name=""/>
        <dsp:cNvSpPr/>
      </dsp:nvSpPr>
      <dsp:spPr>
        <a:xfrm>
          <a:off x="2335113" y="2138933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296025"/>
            <a:satOff val="-373"/>
            <a:lumOff val="345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Advanced pack</a:t>
          </a:r>
        </a:p>
      </dsp:txBody>
      <dsp:txXfrm>
        <a:off x="2360169" y="2163989"/>
        <a:ext cx="1375661" cy="805352"/>
      </dsp:txXfrm>
    </dsp:sp>
    <dsp:sp modelId="{F47C7C7E-77E3-46E7-9BCE-1A8FB3A17065}">
      <dsp:nvSpPr>
        <dsp:cNvPr id="0" name=""/>
        <dsp:cNvSpPr/>
      </dsp:nvSpPr>
      <dsp:spPr>
        <a:xfrm rot="16200000">
          <a:off x="2094022" y="681725"/>
          <a:ext cx="1060910" cy="128319"/>
        </a:xfrm>
        <a:prstGeom prst="rect">
          <a:avLst/>
        </a:prstGeom>
        <a:solidFill>
          <a:schemeClr val="accent3">
            <a:shade val="90000"/>
            <a:hueOff val="-338489"/>
            <a:satOff val="-4920"/>
            <a:lumOff val="279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404E1-7AB3-41BD-AA23-F93C4ADC4ABA}">
      <dsp:nvSpPr>
        <dsp:cNvPr id="0" name=""/>
        <dsp:cNvSpPr/>
      </dsp:nvSpPr>
      <dsp:spPr>
        <a:xfrm>
          <a:off x="2335113" y="1069602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355230"/>
            <a:satOff val="-448"/>
            <a:lumOff val="414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UI components</a:t>
          </a:r>
        </a:p>
      </dsp:txBody>
      <dsp:txXfrm>
        <a:off x="2360169" y="1094658"/>
        <a:ext cx="1375661" cy="805352"/>
      </dsp:txXfrm>
    </dsp:sp>
    <dsp:sp modelId="{AE6FAF99-ED4C-4753-BB4B-71971B6D3AAC}">
      <dsp:nvSpPr>
        <dsp:cNvPr id="0" name=""/>
        <dsp:cNvSpPr/>
      </dsp:nvSpPr>
      <dsp:spPr>
        <a:xfrm>
          <a:off x="2628687" y="147060"/>
          <a:ext cx="1887858" cy="128319"/>
        </a:xfrm>
        <a:prstGeom prst="rect">
          <a:avLst/>
        </a:prstGeom>
        <a:solidFill>
          <a:schemeClr val="accent3">
            <a:shade val="90000"/>
            <a:hueOff val="-270791"/>
            <a:satOff val="-3936"/>
            <a:lumOff val="223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653D8-C6E9-4843-A6A0-6958DA44089B}">
      <dsp:nvSpPr>
        <dsp:cNvPr id="0" name=""/>
        <dsp:cNvSpPr/>
      </dsp:nvSpPr>
      <dsp:spPr>
        <a:xfrm>
          <a:off x="2335113" y="272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296025"/>
            <a:satOff val="-373"/>
            <a:lumOff val="345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ListView</a:t>
          </a:r>
        </a:p>
      </dsp:txBody>
      <dsp:txXfrm>
        <a:off x="2360169" y="25328"/>
        <a:ext cx="1375661" cy="805352"/>
      </dsp:txXfrm>
    </dsp:sp>
    <dsp:sp modelId="{FFF9369D-E188-42CE-A1E0-AD7B019DF394}">
      <dsp:nvSpPr>
        <dsp:cNvPr id="0" name=""/>
        <dsp:cNvSpPr/>
      </dsp:nvSpPr>
      <dsp:spPr>
        <a:xfrm rot="5400000">
          <a:off x="3990301" y="681725"/>
          <a:ext cx="1060910" cy="128319"/>
        </a:xfrm>
        <a:prstGeom prst="rect">
          <a:avLst/>
        </a:prstGeom>
        <a:solidFill>
          <a:schemeClr val="accent3">
            <a:shade val="90000"/>
            <a:hueOff val="-203093"/>
            <a:satOff val="-2952"/>
            <a:lumOff val="167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C6B53-6584-45DA-86B0-C66B7DCD5667}">
      <dsp:nvSpPr>
        <dsp:cNvPr id="0" name=""/>
        <dsp:cNvSpPr/>
      </dsp:nvSpPr>
      <dsp:spPr>
        <a:xfrm>
          <a:off x="4231391" y="272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236820"/>
            <a:satOff val="-299"/>
            <a:lumOff val="27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Drawing</a:t>
          </a:r>
        </a:p>
      </dsp:txBody>
      <dsp:txXfrm>
        <a:off x="4256447" y="25328"/>
        <a:ext cx="1375661" cy="805352"/>
      </dsp:txXfrm>
    </dsp:sp>
    <dsp:sp modelId="{2DE04E65-31FC-4D4A-B9DE-715924C5E274}">
      <dsp:nvSpPr>
        <dsp:cNvPr id="0" name=""/>
        <dsp:cNvSpPr/>
      </dsp:nvSpPr>
      <dsp:spPr>
        <a:xfrm rot="5400000">
          <a:off x="3990301" y="1751055"/>
          <a:ext cx="1060910" cy="128319"/>
        </a:xfrm>
        <a:prstGeom prst="rect">
          <a:avLst/>
        </a:prstGeom>
        <a:solidFill>
          <a:schemeClr val="accent3">
            <a:shade val="90000"/>
            <a:hueOff val="-135396"/>
            <a:satOff val="-1968"/>
            <a:lumOff val="1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8E9F-0F99-4D7E-844A-445F8EBF03F1}">
      <dsp:nvSpPr>
        <dsp:cNvPr id="0" name=""/>
        <dsp:cNvSpPr/>
      </dsp:nvSpPr>
      <dsp:spPr>
        <a:xfrm>
          <a:off x="4231391" y="1069602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177615"/>
            <a:satOff val="-224"/>
            <a:lumOff val="207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Image Processing</a:t>
          </a:r>
        </a:p>
      </dsp:txBody>
      <dsp:txXfrm>
        <a:off x="4256447" y="1094658"/>
        <a:ext cx="1375661" cy="805352"/>
      </dsp:txXfrm>
    </dsp:sp>
    <dsp:sp modelId="{8B93FC0E-8A71-4E48-B87A-56E6C1D4C8CC}">
      <dsp:nvSpPr>
        <dsp:cNvPr id="0" name=""/>
        <dsp:cNvSpPr/>
      </dsp:nvSpPr>
      <dsp:spPr>
        <a:xfrm rot="5400000">
          <a:off x="3990301" y="2820385"/>
          <a:ext cx="1060910" cy="128319"/>
        </a:xfrm>
        <a:prstGeom prst="rect">
          <a:avLst/>
        </a:prstGeom>
        <a:solidFill>
          <a:schemeClr val="accent3">
            <a:shade val="90000"/>
            <a:hueOff val="-67698"/>
            <a:satOff val="-984"/>
            <a:lumOff val="5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00B7C-388E-4C13-A945-B647AE8E8D41}">
      <dsp:nvSpPr>
        <dsp:cNvPr id="0" name=""/>
        <dsp:cNvSpPr/>
      </dsp:nvSpPr>
      <dsp:spPr>
        <a:xfrm>
          <a:off x="4231391" y="2138933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118410"/>
            <a:satOff val="-149"/>
            <a:lumOff val="138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Binding</a:t>
          </a:r>
        </a:p>
      </dsp:txBody>
      <dsp:txXfrm>
        <a:off x="4256447" y="2163989"/>
        <a:ext cx="1375661" cy="805352"/>
      </dsp:txXfrm>
    </dsp:sp>
    <dsp:sp modelId="{A7235823-03BA-4D2E-A44C-7FF37D011E2A}">
      <dsp:nvSpPr>
        <dsp:cNvPr id="0" name=""/>
        <dsp:cNvSpPr/>
      </dsp:nvSpPr>
      <dsp:spPr>
        <a:xfrm>
          <a:off x="4231391" y="3208263"/>
          <a:ext cx="1425773" cy="85546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59205"/>
            <a:satOff val="-75"/>
            <a:lumOff val="69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Recycler View</a:t>
          </a:r>
        </a:p>
      </dsp:txBody>
      <dsp:txXfrm>
        <a:off x="4256447" y="3233319"/>
        <a:ext cx="1375661" cy="805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83052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5496bd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c5496bd4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c5496bd4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c5496bd4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70e888b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70e888b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70e888b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70e888b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01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70e888b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70e888b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3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70e888b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70e888b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4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867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 idx="2"/>
          </p:nvPr>
        </p:nvSpPr>
        <p:spPr>
          <a:xfrm>
            <a:off x="5711525" y="1757900"/>
            <a:ext cx="21090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3"/>
          </p:nvPr>
        </p:nvSpPr>
        <p:spPr>
          <a:xfrm>
            <a:off x="5711525" y="2115250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4" hasCustomPrompt="1"/>
          </p:nvPr>
        </p:nvSpPr>
        <p:spPr>
          <a:xfrm>
            <a:off x="4893100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5"/>
          </p:nvPr>
        </p:nvSpPr>
        <p:spPr>
          <a:xfrm>
            <a:off x="5711525" y="3227825"/>
            <a:ext cx="21090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6"/>
          </p:nvPr>
        </p:nvSpPr>
        <p:spPr>
          <a:xfrm>
            <a:off x="5711525" y="3603575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7" hasCustomPrompt="1"/>
          </p:nvPr>
        </p:nvSpPr>
        <p:spPr>
          <a:xfrm>
            <a:off x="4893100" y="3448638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8"/>
          </p:nvPr>
        </p:nvSpPr>
        <p:spPr>
          <a:xfrm>
            <a:off x="2144600" y="1757900"/>
            <a:ext cx="21555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9"/>
          </p:nvPr>
        </p:nvSpPr>
        <p:spPr>
          <a:xfrm>
            <a:off x="2144600" y="2133650"/>
            <a:ext cx="21555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13" hasCustomPrompt="1"/>
          </p:nvPr>
        </p:nvSpPr>
        <p:spPr>
          <a:xfrm>
            <a:off x="1323475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14"/>
          </p:nvPr>
        </p:nvSpPr>
        <p:spPr>
          <a:xfrm>
            <a:off x="2144600" y="3207575"/>
            <a:ext cx="2109000" cy="3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5"/>
          </p:nvPr>
        </p:nvSpPr>
        <p:spPr>
          <a:xfrm>
            <a:off x="2144600" y="3603575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6" hasCustomPrompt="1"/>
          </p:nvPr>
        </p:nvSpPr>
        <p:spPr>
          <a:xfrm>
            <a:off x="1323475" y="3448638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867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20000" y="1969000"/>
            <a:ext cx="6392400" cy="259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C8C8"/>
              </a:buClr>
              <a:buSzPts val="1600"/>
              <a:buChar char="●"/>
              <a:defRPr/>
            </a:lvl1pPr>
            <a:lvl2pPr marL="914400" lvl="1" indent="-330200" rtl="0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2737500" y="2132988"/>
            <a:ext cx="36690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2687250" y="3786075"/>
            <a:ext cx="3769500" cy="60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2" hasCustomPrompt="1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6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17600"/>
            <a:ext cx="7704000" cy="3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60" r:id="rId4"/>
    <p:sldLayoutId id="2147483668" r:id="rId5"/>
    <p:sldLayoutId id="2147483669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634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Choosing </a:t>
            </a:r>
            <a:r>
              <a:rPr lang="en" dirty="0">
                <a:solidFill>
                  <a:srgbClr val="20C8C8"/>
                </a:solidFill>
              </a:rPr>
              <a:t>a Right Library</a:t>
            </a:r>
            <a:endParaRPr dirty="0"/>
          </a:p>
        </p:txBody>
      </p:sp>
      <p:sp>
        <p:nvSpPr>
          <p:cNvPr id="165" name="Google Shape;165;p38"/>
          <p:cNvSpPr/>
          <p:nvPr/>
        </p:nvSpPr>
        <p:spPr>
          <a:xfrm>
            <a:off x="4973200" y="1894950"/>
            <a:ext cx="530100" cy="530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8"/>
          <p:cNvSpPr/>
          <p:nvPr/>
        </p:nvSpPr>
        <p:spPr>
          <a:xfrm>
            <a:off x="4973200" y="3381600"/>
            <a:ext cx="530100" cy="530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8"/>
          <p:cNvSpPr/>
          <p:nvPr/>
        </p:nvSpPr>
        <p:spPr>
          <a:xfrm>
            <a:off x="1403575" y="1894950"/>
            <a:ext cx="530100" cy="530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8"/>
          <p:cNvSpPr/>
          <p:nvPr/>
        </p:nvSpPr>
        <p:spPr>
          <a:xfrm>
            <a:off x="1403575" y="3381600"/>
            <a:ext cx="530100" cy="530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title" idx="4"/>
          </p:nvPr>
        </p:nvSpPr>
        <p:spPr>
          <a:xfrm>
            <a:off x="4893100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title" idx="5"/>
          </p:nvPr>
        </p:nvSpPr>
        <p:spPr>
          <a:xfrm>
            <a:off x="5711525" y="3227825"/>
            <a:ext cx="2911400" cy="3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Community &amp; support</a:t>
            </a:r>
            <a:endParaRPr b="0" dirty="0"/>
          </a:p>
        </p:txBody>
      </p:sp>
      <p:sp>
        <p:nvSpPr>
          <p:cNvPr id="173" name="Google Shape;173;p38"/>
          <p:cNvSpPr txBox="1">
            <a:spLocks noGrp="1"/>
          </p:cNvSpPr>
          <p:nvPr>
            <p:ph type="title" idx="7"/>
          </p:nvPr>
        </p:nvSpPr>
        <p:spPr>
          <a:xfrm>
            <a:off x="4893100" y="3448638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title" idx="8"/>
          </p:nvPr>
        </p:nvSpPr>
        <p:spPr>
          <a:xfrm>
            <a:off x="2144600" y="1757900"/>
            <a:ext cx="21555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High Quality</a:t>
            </a:r>
            <a:endParaRPr b="0" dirty="0"/>
          </a:p>
        </p:txBody>
      </p:sp>
      <p:sp>
        <p:nvSpPr>
          <p:cNvPr id="176" name="Google Shape;176;p38"/>
          <p:cNvSpPr txBox="1">
            <a:spLocks noGrp="1"/>
          </p:cNvSpPr>
          <p:nvPr>
            <p:ph type="title" idx="13"/>
          </p:nvPr>
        </p:nvSpPr>
        <p:spPr>
          <a:xfrm>
            <a:off x="1323475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title" idx="14"/>
          </p:nvPr>
        </p:nvSpPr>
        <p:spPr>
          <a:xfrm>
            <a:off x="2144600" y="3207575"/>
            <a:ext cx="2109000" cy="3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Complexity</a:t>
            </a:r>
            <a:endParaRPr b="0" dirty="0"/>
          </a:p>
        </p:txBody>
      </p:sp>
      <p:sp>
        <p:nvSpPr>
          <p:cNvPr id="179" name="Google Shape;179;p38"/>
          <p:cNvSpPr txBox="1">
            <a:spLocks noGrp="1"/>
          </p:cNvSpPr>
          <p:nvPr>
            <p:ph type="title" idx="16"/>
          </p:nvPr>
        </p:nvSpPr>
        <p:spPr>
          <a:xfrm>
            <a:off x="1323475" y="3448638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AF3163EC-2EBC-4588-8BDA-A43257B1C6E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Secure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/>
        </p:nvSpPr>
        <p:spPr>
          <a:xfrm>
            <a:off x="4752950" y="3504400"/>
            <a:ext cx="2129764" cy="44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dirty="0">
                <a:solidFill>
                  <a:srgbClr val="20C8C8"/>
                </a:solidFill>
                <a:latin typeface="Lexend Deca"/>
                <a:ea typeface="Lexend Deca"/>
                <a:cs typeface="Lexend Deca"/>
                <a:sym typeface="Lexend Deca"/>
              </a:rPr>
              <a:t>Documentation</a:t>
            </a:r>
            <a:endParaRPr sz="1900" dirty="0">
              <a:solidFill>
                <a:srgbClr val="20C8C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27" name="Google Shape;327;p50"/>
          <p:cNvSpPr txBox="1"/>
          <p:nvPr/>
        </p:nvSpPr>
        <p:spPr>
          <a:xfrm>
            <a:off x="6731554" y="3504400"/>
            <a:ext cx="153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dirty="0">
                <a:solidFill>
                  <a:srgbClr val="20C8C8"/>
                </a:solidFill>
                <a:latin typeface="Lexend Deca"/>
                <a:ea typeface="Lexend Deca"/>
                <a:cs typeface="Lexend Deca"/>
                <a:sym typeface="Lexend Deca"/>
              </a:rPr>
              <a:t>Contribute</a:t>
            </a:r>
            <a:endParaRPr sz="1900" dirty="0">
              <a:solidFill>
                <a:srgbClr val="20C8C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752950" y="1776313"/>
            <a:ext cx="153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 dirty="0">
                <a:solidFill>
                  <a:srgbClr val="20C8C8"/>
                </a:solidFill>
                <a:latin typeface="Lexend Deca"/>
                <a:ea typeface="Lexend Deca"/>
                <a:cs typeface="Lexend Deca"/>
                <a:sym typeface="Lexend Deca"/>
              </a:rPr>
              <a:t>Deprecated</a:t>
            </a:r>
          </a:p>
        </p:txBody>
      </p:sp>
      <p:sp>
        <p:nvSpPr>
          <p:cNvPr id="331" name="Google Shape;331;p50"/>
          <p:cNvSpPr txBox="1"/>
          <p:nvPr/>
        </p:nvSpPr>
        <p:spPr>
          <a:xfrm>
            <a:off x="6731554" y="1776313"/>
            <a:ext cx="153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dirty="0">
                <a:solidFill>
                  <a:srgbClr val="20C8C8"/>
                </a:solidFill>
                <a:latin typeface="Lexend Deca"/>
                <a:ea typeface="Lexend Deca"/>
                <a:cs typeface="Lexend Deca"/>
                <a:sym typeface="Lexend Deca"/>
              </a:rPr>
              <a:t>OpenIssues</a:t>
            </a:r>
            <a:endParaRPr sz="1900" dirty="0">
              <a:solidFill>
                <a:srgbClr val="20C8C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338" name="Google Shape;338;p50"/>
          <p:cNvGrpSpPr/>
          <p:nvPr/>
        </p:nvGrpSpPr>
        <p:grpSpPr>
          <a:xfrm>
            <a:off x="5368973" y="1375360"/>
            <a:ext cx="298248" cy="298292"/>
            <a:chOff x="8565775" y="671075"/>
            <a:chExt cx="441000" cy="441000"/>
          </a:xfrm>
        </p:grpSpPr>
        <p:sp>
          <p:nvSpPr>
            <p:cNvPr id="339" name="Google Shape;339;p50"/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34BD0"/>
                </a:solidFill>
              </a:endParaRPr>
            </a:p>
          </p:txBody>
        </p:sp>
        <p:sp>
          <p:nvSpPr>
            <p:cNvPr id="340" name="Google Shape;340;p50"/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34BD0"/>
                </a:solidFill>
              </a:endParaRPr>
            </a:p>
          </p:txBody>
        </p:sp>
      </p:grpSp>
      <p:grpSp>
        <p:nvGrpSpPr>
          <p:cNvPr id="341" name="Google Shape;341;p50"/>
          <p:cNvGrpSpPr/>
          <p:nvPr/>
        </p:nvGrpSpPr>
        <p:grpSpPr>
          <a:xfrm>
            <a:off x="7347573" y="1375360"/>
            <a:ext cx="298248" cy="298292"/>
            <a:chOff x="8565775" y="671075"/>
            <a:chExt cx="441000" cy="441000"/>
          </a:xfrm>
        </p:grpSpPr>
        <p:sp>
          <p:nvSpPr>
            <p:cNvPr id="342" name="Google Shape;342;p50"/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0"/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50"/>
          <p:cNvGrpSpPr/>
          <p:nvPr/>
        </p:nvGrpSpPr>
        <p:grpSpPr>
          <a:xfrm>
            <a:off x="5368973" y="3096898"/>
            <a:ext cx="298248" cy="298292"/>
            <a:chOff x="8565775" y="671075"/>
            <a:chExt cx="441000" cy="441000"/>
          </a:xfrm>
        </p:grpSpPr>
        <p:sp>
          <p:nvSpPr>
            <p:cNvPr id="345" name="Google Shape;345;p50"/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0"/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50"/>
          <p:cNvGrpSpPr/>
          <p:nvPr/>
        </p:nvGrpSpPr>
        <p:grpSpPr>
          <a:xfrm>
            <a:off x="7347573" y="3096898"/>
            <a:ext cx="298248" cy="298292"/>
            <a:chOff x="8565775" y="671075"/>
            <a:chExt cx="441000" cy="441000"/>
          </a:xfrm>
        </p:grpSpPr>
        <p:sp>
          <p:nvSpPr>
            <p:cNvPr id="348" name="Google Shape;348;p50"/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326;p50">
            <a:extLst>
              <a:ext uri="{FF2B5EF4-FFF2-40B4-BE49-F238E27FC236}">
                <a16:creationId xmlns:a16="http://schemas.microsoft.com/office/drawing/2014/main" xmlns="" id="{095891BD-6B88-4970-BB79-2A252D4C9703}"/>
              </a:ext>
            </a:extLst>
          </p:cNvPr>
          <p:cNvSpPr txBox="1"/>
          <p:nvPr/>
        </p:nvSpPr>
        <p:spPr>
          <a:xfrm>
            <a:off x="773960" y="2919898"/>
            <a:ext cx="153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dirty="0">
                <a:solidFill>
                  <a:srgbClr val="20C8C8"/>
                </a:solidFill>
                <a:latin typeface="Lexend Deca"/>
                <a:ea typeface="Lexend Deca"/>
                <a:cs typeface="Lexend Deca"/>
                <a:sym typeface="Lexend Deca"/>
              </a:rPr>
              <a:t>Rating</a:t>
            </a:r>
            <a:endParaRPr sz="1900" dirty="0">
              <a:solidFill>
                <a:srgbClr val="20C8C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" name="Google Shape;327;p50">
            <a:extLst>
              <a:ext uri="{FF2B5EF4-FFF2-40B4-BE49-F238E27FC236}">
                <a16:creationId xmlns:a16="http://schemas.microsoft.com/office/drawing/2014/main" xmlns="" id="{9BC81643-AD38-4D40-AE96-AEEC373BCD36}"/>
              </a:ext>
            </a:extLst>
          </p:cNvPr>
          <p:cNvSpPr txBox="1"/>
          <p:nvPr/>
        </p:nvSpPr>
        <p:spPr>
          <a:xfrm>
            <a:off x="2752564" y="2919898"/>
            <a:ext cx="153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dirty="0">
                <a:solidFill>
                  <a:srgbClr val="20C8C8"/>
                </a:solidFill>
                <a:latin typeface="Lexend Deca"/>
                <a:ea typeface="Lexend Deca"/>
                <a:cs typeface="Lexend Deca"/>
                <a:sym typeface="Lexend Deca"/>
              </a:rPr>
              <a:t>Size</a:t>
            </a:r>
            <a:endParaRPr sz="1900" dirty="0">
              <a:solidFill>
                <a:srgbClr val="20C8C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33" name="Google Shape;344;p50">
            <a:extLst>
              <a:ext uri="{FF2B5EF4-FFF2-40B4-BE49-F238E27FC236}">
                <a16:creationId xmlns:a16="http://schemas.microsoft.com/office/drawing/2014/main" xmlns="" id="{B03DDBAA-5A48-4EBD-9E1B-2F29A584127A}"/>
              </a:ext>
            </a:extLst>
          </p:cNvPr>
          <p:cNvGrpSpPr/>
          <p:nvPr/>
        </p:nvGrpSpPr>
        <p:grpSpPr>
          <a:xfrm>
            <a:off x="1443643" y="2450610"/>
            <a:ext cx="298248" cy="298292"/>
            <a:chOff x="8565775" y="671075"/>
            <a:chExt cx="441000" cy="441000"/>
          </a:xfrm>
        </p:grpSpPr>
        <p:sp>
          <p:nvSpPr>
            <p:cNvPr id="34" name="Google Shape;345;p50">
              <a:extLst>
                <a:ext uri="{FF2B5EF4-FFF2-40B4-BE49-F238E27FC236}">
                  <a16:creationId xmlns:a16="http://schemas.microsoft.com/office/drawing/2014/main" xmlns="" id="{FE4FB3B7-5E62-4630-8B17-3CC05E532E7F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6;p50">
              <a:extLst>
                <a:ext uri="{FF2B5EF4-FFF2-40B4-BE49-F238E27FC236}">
                  <a16:creationId xmlns:a16="http://schemas.microsoft.com/office/drawing/2014/main" xmlns="" id="{2B079913-BACA-4D3A-96A2-C38FE67B750E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47;p50">
            <a:extLst>
              <a:ext uri="{FF2B5EF4-FFF2-40B4-BE49-F238E27FC236}">
                <a16:creationId xmlns:a16="http://schemas.microsoft.com/office/drawing/2014/main" xmlns="" id="{031FC1F3-5B2B-4111-AC24-110C0EB9D5CF}"/>
              </a:ext>
            </a:extLst>
          </p:cNvPr>
          <p:cNvGrpSpPr/>
          <p:nvPr/>
        </p:nvGrpSpPr>
        <p:grpSpPr>
          <a:xfrm>
            <a:off x="3422243" y="2450610"/>
            <a:ext cx="298248" cy="298292"/>
            <a:chOff x="8565775" y="671075"/>
            <a:chExt cx="441000" cy="441000"/>
          </a:xfrm>
        </p:grpSpPr>
        <p:sp>
          <p:nvSpPr>
            <p:cNvPr id="37" name="Google Shape;348;p50">
              <a:extLst>
                <a:ext uri="{FF2B5EF4-FFF2-40B4-BE49-F238E27FC236}">
                  <a16:creationId xmlns:a16="http://schemas.microsoft.com/office/drawing/2014/main" xmlns="" id="{3E1B447C-A69A-4BF1-A7D9-12DC09437267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9;p50">
              <a:extLst>
                <a:ext uri="{FF2B5EF4-FFF2-40B4-BE49-F238E27FC236}">
                  <a16:creationId xmlns:a16="http://schemas.microsoft.com/office/drawing/2014/main" xmlns="" id="{21584834-77AA-499B-8688-E0F9944FEAE6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60085AC0-7394-4557-88C8-6CD0FAEE6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94695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399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ctrTitle"/>
          </p:nvPr>
        </p:nvSpPr>
        <p:spPr>
          <a:xfrm>
            <a:off x="912099" y="1161536"/>
            <a:ext cx="7086980" cy="17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exend Deca"/>
                <a:ea typeface="Lexend Deca"/>
                <a:cs typeface="Lexend Deca"/>
                <a:sym typeface="Lexend Deca"/>
              </a:rPr>
              <a:t>Top Android Libraries</a:t>
            </a:r>
            <a:endParaRPr dirty="0">
              <a:solidFill>
                <a:srgbClr val="20C8C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3969300" y="756825"/>
            <a:ext cx="1205400" cy="120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30195" y="2118363"/>
            <a:ext cx="7376983" cy="1736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Dagger 2</a:t>
            </a:r>
            <a:endParaRPr lang="en-US" dirty="0">
              <a:solidFill>
                <a:srgbClr val="20C8C8"/>
              </a:solidFill>
            </a:endParaRPr>
          </a:p>
        </p:txBody>
      </p:sp>
      <p:sp>
        <p:nvSpPr>
          <p:cNvPr id="199" name="Google Shape;199;p41"/>
          <p:cNvSpPr txBox="1">
            <a:spLocks noGrp="1"/>
          </p:cNvSpPr>
          <p:nvPr>
            <p:ph type="title" idx="2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3969300" y="756825"/>
            <a:ext cx="1205400" cy="120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30195" y="2118363"/>
            <a:ext cx="7376983" cy="1736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Retrofit</a:t>
            </a:r>
            <a:endParaRPr lang="en-US" dirty="0">
              <a:solidFill>
                <a:srgbClr val="20C8C8"/>
              </a:solidFill>
            </a:endParaRPr>
          </a:p>
        </p:txBody>
      </p:sp>
      <p:sp>
        <p:nvSpPr>
          <p:cNvPr id="199" name="Google Shape;199;p41"/>
          <p:cNvSpPr txBox="1">
            <a:spLocks noGrp="1"/>
          </p:cNvSpPr>
          <p:nvPr>
            <p:ph type="title" idx="2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15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3969300" y="756825"/>
            <a:ext cx="1205400" cy="120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30195" y="2118363"/>
            <a:ext cx="7376983" cy="1736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Picasso</a:t>
            </a:r>
            <a:endParaRPr lang="en-US" dirty="0">
              <a:solidFill>
                <a:srgbClr val="20C8C8"/>
              </a:solidFill>
            </a:endParaRPr>
          </a:p>
        </p:txBody>
      </p:sp>
      <p:sp>
        <p:nvSpPr>
          <p:cNvPr id="199" name="Google Shape;199;p41"/>
          <p:cNvSpPr txBox="1">
            <a:spLocks noGrp="1"/>
          </p:cNvSpPr>
          <p:nvPr>
            <p:ph type="title" idx="2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66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3969300" y="756825"/>
            <a:ext cx="1205400" cy="120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30195" y="2118363"/>
            <a:ext cx="7376983" cy="1736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Zxing</a:t>
            </a:r>
            <a:endParaRPr lang="en-US" dirty="0">
              <a:solidFill>
                <a:srgbClr val="20C8C8"/>
              </a:solidFill>
            </a:endParaRPr>
          </a:p>
        </p:txBody>
      </p:sp>
      <p:sp>
        <p:nvSpPr>
          <p:cNvPr id="199" name="Google Shape;199;p41"/>
          <p:cNvSpPr txBox="1">
            <a:spLocks noGrp="1"/>
          </p:cNvSpPr>
          <p:nvPr>
            <p:ph type="title" idx="2"/>
          </p:nvPr>
        </p:nvSpPr>
        <p:spPr>
          <a:xfrm>
            <a:off x="3676950" y="912963"/>
            <a:ext cx="1790100" cy="8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938133"/>
      </p:ext>
    </p:extLst>
  </p:cSld>
  <p:clrMapOvr>
    <a:masterClrMapping/>
  </p:clrMapOvr>
</p:sld>
</file>

<file path=ppt/theme/theme1.xml><?xml version="1.0" encoding="utf-8"?>
<a:theme xmlns:a="http://schemas.openxmlformats.org/drawingml/2006/main" name="Partup Presentation by Slidesgo">
  <a:themeElements>
    <a:clrScheme name="Simple Light">
      <a:dk1>
        <a:srgbClr val="20C8C8"/>
      </a:dk1>
      <a:lt1>
        <a:srgbClr val="FFFFFF"/>
      </a:lt1>
      <a:dk2>
        <a:srgbClr val="20C8C8"/>
      </a:dk2>
      <a:lt2>
        <a:srgbClr val="FFFFFF"/>
      </a:lt2>
      <a:accent1>
        <a:srgbClr val="03BFEF"/>
      </a:accent1>
      <a:accent2>
        <a:srgbClr val="25347F"/>
      </a:accent2>
      <a:accent3>
        <a:srgbClr val="A34BD0"/>
      </a:accent3>
      <a:accent4>
        <a:srgbClr val="D827AD"/>
      </a:accent4>
      <a:accent5>
        <a:srgbClr val="FFFFFF"/>
      </a:accent5>
      <a:accent6>
        <a:srgbClr val="20C8C8"/>
      </a:accent6>
      <a:hlink>
        <a:srgbClr val="20C8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53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Lexend Deca</vt:lpstr>
      <vt:lpstr>Assistant</vt:lpstr>
      <vt:lpstr>Partup Presentation by Slidesgo</vt:lpstr>
      <vt:lpstr>Choosing a Right Library</vt:lpstr>
      <vt:lpstr>PowerPoint Presentation</vt:lpstr>
      <vt:lpstr>PowerPoint Presentation</vt:lpstr>
      <vt:lpstr>Top Android Libraries</vt:lpstr>
      <vt:lpstr>Dagger 2</vt:lpstr>
      <vt:lpstr>Retrofit</vt:lpstr>
      <vt:lpstr>Picasso</vt:lpstr>
      <vt:lpstr> Zxing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Library Usage</dc:title>
  <dc:creator>kamal s</dc:creator>
  <cp:lastModifiedBy>hp</cp:lastModifiedBy>
  <cp:revision>27</cp:revision>
  <dcterms:modified xsi:type="dcterms:W3CDTF">2021-07-06T10:33:58Z</dcterms:modified>
</cp:coreProperties>
</file>