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317" r:id="rId2"/>
    <p:sldId id="318" r:id="rId3"/>
    <p:sldId id="319" r:id="rId4"/>
    <p:sldId id="320" r:id="rId5"/>
    <p:sldId id="321" r:id="rId6"/>
    <p:sldId id="322" r:id="rId7"/>
    <p:sldId id="273" r:id="rId8"/>
    <p:sldId id="310" r:id="rId9"/>
  </p:sldIdLst>
  <p:sldSz cx="9144000" cy="5143500" type="screen16x9"/>
  <p:notesSz cx="6858000" cy="9144000"/>
  <p:embeddedFontLst>
    <p:embeddedFont>
      <p:font typeface="Assistant" panose="020B0604020202020204" charset="-79"/>
      <p:regular r:id="rId11"/>
      <p:bold r:id="rId12"/>
    </p:embeddedFont>
    <p:embeddedFont>
      <p:font typeface="Lexend Deca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B9DCA5C-F839-4CC2-BFB5-F2D8FA63D25C}">
  <a:tblStyle styleId="{9B9DCA5C-F839-4CC2-BFB5-F2D8FA63D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853" autoAdjust="0"/>
  </p:normalViewPr>
  <p:slideViewPr>
    <p:cSldViewPr snapToGrid="0">
      <p:cViewPr>
        <p:scale>
          <a:sx n="45" d="100"/>
          <a:sy n="45" d="100"/>
        </p:scale>
        <p:origin x="-201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1918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70e888b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70e888b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70e888b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70e888b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3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70e888b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70e888b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2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70e888b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70e888b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9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70e888b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70e888b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70e888b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70e888b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1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c5496bd49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c5496bd49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c5496bd4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c5496bd4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656565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45103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867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 idx="2"/>
          </p:nvPr>
        </p:nvSpPr>
        <p:spPr>
          <a:xfrm>
            <a:off x="5711525" y="1757900"/>
            <a:ext cx="21090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3"/>
          </p:nvPr>
        </p:nvSpPr>
        <p:spPr>
          <a:xfrm>
            <a:off x="5711525" y="2115250"/>
            <a:ext cx="2109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4" hasCustomPrompt="1"/>
          </p:nvPr>
        </p:nvSpPr>
        <p:spPr>
          <a:xfrm>
            <a:off x="4893100" y="1962000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5"/>
          </p:nvPr>
        </p:nvSpPr>
        <p:spPr>
          <a:xfrm>
            <a:off x="5711525" y="3227825"/>
            <a:ext cx="21090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6"/>
          </p:nvPr>
        </p:nvSpPr>
        <p:spPr>
          <a:xfrm>
            <a:off x="5711525" y="3603575"/>
            <a:ext cx="2109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7" hasCustomPrompt="1"/>
          </p:nvPr>
        </p:nvSpPr>
        <p:spPr>
          <a:xfrm>
            <a:off x="4893100" y="3448638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8"/>
          </p:nvPr>
        </p:nvSpPr>
        <p:spPr>
          <a:xfrm>
            <a:off x="2144600" y="1757900"/>
            <a:ext cx="21555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9"/>
          </p:nvPr>
        </p:nvSpPr>
        <p:spPr>
          <a:xfrm>
            <a:off x="2144600" y="2133650"/>
            <a:ext cx="21555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13" hasCustomPrompt="1"/>
          </p:nvPr>
        </p:nvSpPr>
        <p:spPr>
          <a:xfrm>
            <a:off x="1323475" y="1962000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14"/>
          </p:nvPr>
        </p:nvSpPr>
        <p:spPr>
          <a:xfrm>
            <a:off x="2144600" y="3207575"/>
            <a:ext cx="2109000" cy="3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5"/>
          </p:nvPr>
        </p:nvSpPr>
        <p:spPr>
          <a:xfrm>
            <a:off x="2144600" y="3603575"/>
            <a:ext cx="2109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6" hasCustomPrompt="1"/>
          </p:nvPr>
        </p:nvSpPr>
        <p:spPr>
          <a:xfrm>
            <a:off x="1323475" y="3448638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867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720000" y="1969000"/>
            <a:ext cx="6392400" cy="259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C8C8"/>
              </a:buClr>
              <a:buSzPts val="1600"/>
              <a:buChar char="●"/>
              <a:defRPr/>
            </a:lvl1pPr>
            <a:lvl2pPr marL="914400" lvl="1" indent="-330200" rtl="0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2528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2737500" y="2132988"/>
            <a:ext cx="36690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2687250" y="3786075"/>
            <a:ext cx="3769500" cy="60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title" idx="2" hasCustomPrompt="1"/>
          </p:nvPr>
        </p:nvSpPr>
        <p:spPr>
          <a:xfrm>
            <a:off x="3676950" y="912963"/>
            <a:ext cx="1790100" cy="89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6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17600"/>
            <a:ext cx="7704000" cy="3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●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○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■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●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○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■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●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○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Assistant"/>
              <a:buChar char="■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63" r:id="rId3"/>
    <p:sldLayoutId id="2147483668" r:id="rId4"/>
    <p:sldLayoutId id="2147483669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/>
          <p:nvPr/>
        </p:nvSpPr>
        <p:spPr>
          <a:xfrm>
            <a:off x="3969300" y="756825"/>
            <a:ext cx="1205400" cy="120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30195" y="2118363"/>
            <a:ext cx="7376983" cy="1736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ViewBinding</a:t>
            </a:r>
            <a:endParaRPr lang="en-US" dirty="0">
              <a:solidFill>
                <a:srgbClr val="20C8C8"/>
              </a:solidFill>
            </a:endParaRPr>
          </a:p>
        </p:txBody>
      </p:sp>
      <p:sp>
        <p:nvSpPr>
          <p:cNvPr id="199" name="Google Shape;199;p41"/>
          <p:cNvSpPr txBox="1">
            <a:spLocks noGrp="1"/>
          </p:cNvSpPr>
          <p:nvPr>
            <p:ph type="title" idx="2"/>
          </p:nvPr>
        </p:nvSpPr>
        <p:spPr>
          <a:xfrm>
            <a:off x="3676950" y="912963"/>
            <a:ext cx="1790100" cy="89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53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/>
          <p:nvPr/>
        </p:nvSpPr>
        <p:spPr>
          <a:xfrm>
            <a:off x="3969300" y="756825"/>
            <a:ext cx="1205400" cy="120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30195" y="2118363"/>
            <a:ext cx="7376983" cy="1736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Stetho</a:t>
            </a:r>
            <a:endParaRPr lang="en-US" dirty="0">
              <a:solidFill>
                <a:srgbClr val="20C8C8"/>
              </a:solidFill>
            </a:endParaRPr>
          </a:p>
        </p:txBody>
      </p:sp>
      <p:sp>
        <p:nvSpPr>
          <p:cNvPr id="199" name="Google Shape;199;p41"/>
          <p:cNvSpPr txBox="1">
            <a:spLocks noGrp="1"/>
          </p:cNvSpPr>
          <p:nvPr>
            <p:ph type="title" idx="2"/>
          </p:nvPr>
        </p:nvSpPr>
        <p:spPr>
          <a:xfrm>
            <a:off x="3676950" y="912963"/>
            <a:ext cx="1790100" cy="89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35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/>
          <p:nvPr/>
        </p:nvSpPr>
        <p:spPr>
          <a:xfrm>
            <a:off x="3969300" y="756825"/>
            <a:ext cx="1205400" cy="120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30195" y="2118363"/>
            <a:ext cx="7376983" cy="1736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MPAndroidChart</a:t>
            </a:r>
            <a:endParaRPr lang="en-US" dirty="0">
              <a:solidFill>
                <a:srgbClr val="20C8C8"/>
              </a:solidFill>
            </a:endParaRPr>
          </a:p>
        </p:txBody>
      </p:sp>
      <p:sp>
        <p:nvSpPr>
          <p:cNvPr id="199" name="Google Shape;199;p41"/>
          <p:cNvSpPr txBox="1">
            <a:spLocks noGrp="1"/>
          </p:cNvSpPr>
          <p:nvPr>
            <p:ph type="title" idx="2"/>
          </p:nvPr>
        </p:nvSpPr>
        <p:spPr>
          <a:xfrm>
            <a:off x="3676950" y="912963"/>
            <a:ext cx="1790100" cy="89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10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/>
          <p:nvPr/>
        </p:nvSpPr>
        <p:spPr>
          <a:xfrm>
            <a:off x="3969300" y="756825"/>
            <a:ext cx="1205400" cy="120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30195" y="2118363"/>
            <a:ext cx="7376983" cy="1736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Gravity View</a:t>
            </a:r>
            <a:endParaRPr lang="en-US" dirty="0">
              <a:solidFill>
                <a:srgbClr val="20C8C8"/>
              </a:solidFill>
            </a:endParaRPr>
          </a:p>
        </p:txBody>
      </p:sp>
      <p:sp>
        <p:nvSpPr>
          <p:cNvPr id="199" name="Google Shape;199;p41"/>
          <p:cNvSpPr txBox="1">
            <a:spLocks noGrp="1"/>
          </p:cNvSpPr>
          <p:nvPr>
            <p:ph type="title" idx="2"/>
          </p:nvPr>
        </p:nvSpPr>
        <p:spPr>
          <a:xfrm>
            <a:off x="3676950" y="912963"/>
            <a:ext cx="1790100" cy="89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69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/>
          <p:nvPr/>
        </p:nvSpPr>
        <p:spPr>
          <a:xfrm>
            <a:off x="3969300" y="756825"/>
            <a:ext cx="1205400" cy="120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30195" y="2118363"/>
            <a:ext cx="7376983" cy="1736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Espresso</a:t>
            </a:r>
            <a:endParaRPr lang="en-US" dirty="0">
              <a:solidFill>
                <a:srgbClr val="20C8C8"/>
              </a:solidFill>
            </a:endParaRPr>
          </a:p>
        </p:txBody>
      </p:sp>
      <p:sp>
        <p:nvSpPr>
          <p:cNvPr id="199" name="Google Shape;199;p41"/>
          <p:cNvSpPr txBox="1">
            <a:spLocks noGrp="1"/>
          </p:cNvSpPr>
          <p:nvPr>
            <p:ph type="title" idx="2"/>
          </p:nvPr>
        </p:nvSpPr>
        <p:spPr>
          <a:xfrm>
            <a:off x="3676950" y="912963"/>
            <a:ext cx="1790100" cy="89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900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/>
          <p:nvPr/>
        </p:nvSpPr>
        <p:spPr>
          <a:xfrm>
            <a:off x="3969300" y="756825"/>
            <a:ext cx="1205400" cy="120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30195" y="2118363"/>
            <a:ext cx="7376983" cy="1736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Lottie</a:t>
            </a:r>
            <a:endParaRPr lang="en-US" dirty="0">
              <a:solidFill>
                <a:srgbClr val="20C8C8"/>
              </a:solidFill>
            </a:endParaRPr>
          </a:p>
        </p:txBody>
      </p:sp>
      <p:sp>
        <p:nvSpPr>
          <p:cNvPr id="199" name="Google Shape;199;p41"/>
          <p:cNvSpPr txBox="1">
            <a:spLocks noGrp="1"/>
          </p:cNvSpPr>
          <p:nvPr>
            <p:ph type="title" idx="2"/>
          </p:nvPr>
        </p:nvSpPr>
        <p:spPr>
          <a:xfrm>
            <a:off x="3676950" y="912963"/>
            <a:ext cx="1790100" cy="89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1B2AE6F-A334-4640-BE7B-BFBFF4B27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631" y="3533206"/>
            <a:ext cx="5578645" cy="139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/>
          <p:nvPr/>
        </p:nvSpPr>
        <p:spPr>
          <a:xfrm>
            <a:off x="6508875" y="1722750"/>
            <a:ext cx="1739400" cy="6966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2"/>
          <p:cNvSpPr/>
          <p:nvPr/>
        </p:nvSpPr>
        <p:spPr>
          <a:xfrm>
            <a:off x="4647225" y="1722150"/>
            <a:ext cx="1739400" cy="6966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2"/>
          <p:cNvSpPr/>
          <p:nvPr/>
        </p:nvSpPr>
        <p:spPr>
          <a:xfrm>
            <a:off x="2786875" y="1722150"/>
            <a:ext cx="1739400" cy="6966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52"/>
          <p:cNvSpPr/>
          <p:nvPr/>
        </p:nvSpPr>
        <p:spPr>
          <a:xfrm>
            <a:off x="1000750" y="2525025"/>
            <a:ext cx="1561800" cy="550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2"/>
          <p:cNvSpPr/>
          <p:nvPr/>
        </p:nvSpPr>
        <p:spPr>
          <a:xfrm>
            <a:off x="1002038" y="3185638"/>
            <a:ext cx="1561800" cy="550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52"/>
          <p:cNvSpPr/>
          <p:nvPr/>
        </p:nvSpPr>
        <p:spPr>
          <a:xfrm>
            <a:off x="1000750" y="3847500"/>
            <a:ext cx="1561800" cy="550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2"/>
          <p:cNvSpPr/>
          <p:nvPr/>
        </p:nvSpPr>
        <p:spPr>
          <a:xfrm>
            <a:off x="2786875" y="2525025"/>
            <a:ext cx="1739400" cy="550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2"/>
          <p:cNvSpPr/>
          <p:nvPr/>
        </p:nvSpPr>
        <p:spPr>
          <a:xfrm>
            <a:off x="4647239" y="2525025"/>
            <a:ext cx="1739400" cy="550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2"/>
          <p:cNvSpPr/>
          <p:nvPr/>
        </p:nvSpPr>
        <p:spPr>
          <a:xfrm>
            <a:off x="6508875" y="2525025"/>
            <a:ext cx="1737900" cy="550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2"/>
          <p:cNvSpPr/>
          <p:nvPr/>
        </p:nvSpPr>
        <p:spPr>
          <a:xfrm>
            <a:off x="2786975" y="3187500"/>
            <a:ext cx="1739400" cy="550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2"/>
          <p:cNvSpPr/>
          <p:nvPr/>
        </p:nvSpPr>
        <p:spPr>
          <a:xfrm>
            <a:off x="4647225" y="3187500"/>
            <a:ext cx="1739400" cy="550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2"/>
          <p:cNvSpPr/>
          <p:nvPr/>
        </p:nvSpPr>
        <p:spPr>
          <a:xfrm>
            <a:off x="6510308" y="3186888"/>
            <a:ext cx="1737900" cy="550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2"/>
          <p:cNvSpPr/>
          <p:nvPr/>
        </p:nvSpPr>
        <p:spPr>
          <a:xfrm>
            <a:off x="2786875" y="3850000"/>
            <a:ext cx="1739400" cy="550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2"/>
          <p:cNvSpPr/>
          <p:nvPr/>
        </p:nvSpPr>
        <p:spPr>
          <a:xfrm>
            <a:off x="4647239" y="3850000"/>
            <a:ext cx="1739400" cy="550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2"/>
          <p:cNvSpPr/>
          <p:nvPr/>
        </p:nvSpPr>
        <p:spPr>
          <a:xfrm>
            <a:off x="6508875" y="3850000"/>
            <a:ext cx="1737900" cy="550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… Some more libraries</a:t>
            </a:r>
            <a:endParaRPr dirty="0"/>
          </a:p>
        </p:txBody>
      </p:sp>
      <p:graphicFrame>
        <p:nvGraphicFramePr>
          <p:cNvPr id="404" name="Google Shape;404;p52"/>
          <p:cNvGraphicFramePr/>
          <p:nvPr>
            <p:extLst>
              <p:ext uri="{D42A27DB-BD31-4B8C-83A1-F6EECF244321}">
                <p14:modId xmlns:p14="http://schemas.microsoft.com/office/powerpoint/2010/main" val="3002275040"/>
              </p:ext>
            </p:extLst>
          </p:nvPr>
        </p:nvGraphicFramePr>
        <p:xfrm>
          <a:off x="861300" y="1666700"/>
          <a:ext cx="7440200" cy="2784400"/>
        </p:xfrm>
        <a:graphic>
          <a:graphicData uri="http://schemas.openxmlformats.org/drawingml/2006/table">
            <a:tbl>
              <a:tblPr>
                <a:noFill/>
                <a:tableStyleId>{9B9DCA5C-F839-4CC2-BFB5-F2D8FA63D25C}</a:tableStyleId>
              </a:tblPr>
              <a:tblGrid>
                <a:gridCol w="1860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0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0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60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0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0C8C8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SparkButton</a:t>
                      </a:r>
                      <a:endParaRPr sz="1600" dirty="0">
                        <a:solidFill>
                          <a:srgbClr val="20C8C8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0C8C8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HoloGraph</a:t>
                      </a:r>
                      <a:endParaRPr sz="1600" dirty="0">
                        <a:solidFill>
                          <a:srgbClr val="20C8C8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20C8C8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Bugfender</a:t>
                      </a:r>
                      <a:endParaRPr sz="1600" dirty="0">
                        <a:solidFill>
                          <a:srgbClr val="20C8C8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20C8C8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Room</a:t>
                      </a:r>
                      <a:endParaRPr sz="1600" b="0" i="0" u="none" strike="noStrike" cap="none" dirty="0">
                        <a:solidFill>
                          <a:srgbClr val="20C8C8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20C8C8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FlipView</a:t>
                      </a:r>
                      <a:endParaRPr sz="1600" b="0" i="0" u="none" strike="noStrike" cap="none" dirty="0">
                        <a:solidFill>
                          <a:srgbClr val="20C8C8"/>
                        </a:solidFill>
                        <a:latin typeface="Lexend Deca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20C8C8"/>
                          </a:solidFill>
                          <a:latin typeface="Lexend Deca"/>
                          <a:ea typeface="Assistant"/>
                          <a:cs typeface="Assistant"/>
                          <a:sym typeface="Assistant"/>
                        </a:rPr>
                        <a:t>EazeGraph</a:t>
                      </a:r>
                      <a:endParaRPr sz="1600" b="0" i="0" u="none" strike="noStrike" cap="none" dirty="0">
                        <a:solidFill>
                          <a:srgbClr val="20C8C8"/>
                        </a:solidFill>
                        <a:latin typeface="Lexend Deca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20C8C8"/>
                          </a:solidFill>
                          <a:latin typeface="Lexend Deca"/>
                          <a:ea typeface="Assistant"/>
                          <a:cs typeface="Assistant"/>
                          <a:sym typeface="Assistant"/>
                        </a:rPr>
                        <a:t>CropImage</a:t>
                      </a:r>
                      <a:endParaRPr sz="1600" b="0" i="0" u="none" strike="noStrike" cap="none" dirty="0">
                        <a:solidFill>
                          <a:srgbClr val="20C8C8"/>
                        </a:solidFill>
                        <a:latin typeface="Lexend Deca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20C8C8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ThreeTen</a:t>
                      </a:r>
                      <a:endParaRPr sz="1600" b="0" i="0" u="none" strike="noStrike" cap="none" dirty="0">
                        <a:solidFill>
                          <a:srgbClr val="20C8C8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20C8C8"/>
                          </a:solidFill>
                          <a:latin typeface="Lexend Deca"/>
                          <a:ea typeface="Assistant"/>
                          <a:cs typeface="Assistant"/>
                          <a:sym typeface="Assistant"/>
                        </a:rPr>
                        <a:t>RoundedImage</a:t>
                      </a:r>
                      <a:endParaRPr sz="1600" b="0" i="0" u="none" strike="noStrike" cap="none" dirty="0">
                        <a:solidFill>
                          <a:srgbClr val="20C8C8"/>
                        </a:solidFill>
                        <a:latin typeface="Lexend Deca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20C8C8"/>
                          </a:solidFill>
                          <a:latin typeface="Lexend Deca"/>
                          <a:ea typeface="Assistant"/>
                          <a:cs typeface="Assistant"/>
                          <a:sym typeface="Assistant"/>
                        </a:rPr>
                        <a:t>Filterlibrary</a:t>
                      </a:r>
                      <a:endParaRPr sz="1600" b="0" i="0" u="none" strike="noStrike" cap="none" dirty="0">
                        <a:solidFill>
                          <a:srgbClr val="20C8C8"/>
                        </a:solidFill>
                        <a:latin typeface="Lexend Deca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20C8C8"/>
                          </a:solidFill>
                          <a:latin typeface="Lexend Deca"/>
                          <a:ea typeface="Assistant"/>
                          <a:cs typeface="Assistant"/>
                          <a:sym typeface="Assistant"/>
                        </a:rPr>
                        <a:t>Confetti</a:t>
                      </a:r>
                      <a:endParaRPr sz="1600" b="0" i="0" u="none" strike="noStrike" cap="none" dirty="0">
                        <a:solidFill>
                          <a:srgbClr val="20C8C8"/>
                        </a:solidFill>
                        <a:latin typeface="Lexend Deca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20C8C8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SmartLock</a:t>
                      </a:r>
                      <a:endParaRPr sz="1600" b="0" i="0" u="none" strike="noStrike" cap="none" dirty="0">
                        <a:solidFill>
                          <a:srgbClr val="20C8C8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20C8C8"/>
                          </a:solidFill>
                          <a:latin typeface="Lexend Deca"/>
                          <a:ea typeface="Assistant"/>
                          <a:cs typeface="Assistant"/>
                          <a:sym typeface="Assistant"/>
                        </a:rPr>
                        <a:t>FadingActionBar</a:t>
                      </a:r>
                      <a:endParaRPr sz="1600" b="0" i="0" u="none" strike="noStrike" cap="none" dirty="0">
                        <a:solidFill>
                          <a:srgbClr val="20C8C8"/>
                        </a:solidFill>
                        <a:latin typeface="Lexend Deca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20C8C8"/>
                          </a:solidFill>
                          <a:latin typeface="Lexend Deca"/>
                          <a:ea typeface="Assistant"/>
                          <a:cs typeface="Assistant"/>
                          <a:sym typeface="Assistant"/>
                        </a:rPr>
                        <a:t>barcodescanner</a:t>
                      </a:r>
                      <a:endParaRPr sz="1600" b="0" i="0" u="none" strike="noStrike" cap="none" dirty="0">
                        <a:solidFill>
                          <a:srgbClr val="20C8C8"/>
                        </a:solidFill>
                        <a:latin typeface="Lexend Deca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20C8C8"/>
                          </a:solidFill>
                          <a:latin typeface="Lexend Deca"/>
                          <a:ea typeface="Assistant"/>
                          <a:cs typeface="Assistant"/>
                          <a:sym typeface="Assistant"/>
                        </a:rPr>
                        <a:t>Scissors</a:t>
                      </a:r>
                      <a:endParaRPr sz="1600" b="0" i="0" u="none" strike="noStrike" cap="none" dirty="0">
                        <a:solidFill>
                          <a:srgbClr val="20C8C8"/>
                        </a:solidFill>
                        <a:latin typeface="Lexend Deca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634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Ways to add </a:t>
            </a:r>
            <a:r>
              <a:rPr lang="en" dirty="0">
                <a:solidFill>
                  <a:srgbClr val="20C8C8"/>
                </a:solidFill>
              </a:rPr>
              <a:t>Library</a:t>
            </a:r>
            <a:endParaRPr dirty="0"/>
          </a:p>
        </p:txBody>
      </p:sp>
      <p:sp>
        <p:nvSpPr>
          <p:cNvPr id="165" name="Google Shape;165;p38"/>
          <p:cNvSpPr/>
          <p:nvPr/>
        </p:nvSpPr>
        <p:spPr>
          <a:xfrm>
            <a:off x="4973200" y="1894950"/>
            <a:ext cx="530100" cy="530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8"/>
          <p:cNvSpPr/>
          <p:nvPr/>
        </p:nvSpPr>
        <p:spPr>
          <a:xfrm>
            <a:off x="1403575" y="1894950"/>
            <a:ext cx="530100" cy="530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8"/>
          <p:cNvSpPr/>
          <p:nvPr/>
        </p:nvSpPr>
        <p:spPr>
          <a:xfrm>
            <a:off x="3638775" y="3254880"/>
            <a:ext cx="530100" cy="530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8"/>
          <p:cNvSpPr txBox="1">
            <a:spLocks noGrp="1"/>
          </p:cNvSpPr>
          <p:nvPr>
            <p:ph type="title" idx="4"/>
          </p:nvPr>
        </p:nvSpPr>
        <p:spPr>
          <a:xfrm>
            <a:off x="4893100" y="1962000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title" idx="8"/>
          </p:nvPr>
        </p:nvSpPr>
        <p:spPr>
          <a:xfrm>
            <a:off x="2144600" y="1757900"/>
            <a:ext cx="2346120" cy="3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Gradle Dependeny</a:t>
            </a:r>
            <a:endParaRPr b="0" dirty="0"/>
          </a:p>
        </p:txBody>
      </p:sp>
      <p:sp>
        <p:nvSpPr>
          <p:cNvPr id="176" name="Google Shape;176;p38"/>
          <p:cNvSpPr txBox="1">
            <a:spLocks noGrp="1"/>
          </p:cNvSpPr>
          <p:nvPr>
            <p:ph type="title" idx="13"/>
          </p:nvPr>
        </p:nvSpPr>
        <p:spPr>
          <a:xfrm>
            <a:off x="1323475" y="1962000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title" idx="14"/>
          </p:nvPr>
        </p:nvSpPr>
        <p:spPr>
          <a:xfrm>
            <a:off x="4300100" y="3369450"/>
            <a:ext cx="2109000" cy="3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Module</a:t>
            </a:r>
            <a:endParaRPr b="0" dirty="0"/>
          </a:p>
        </p:txBody>
      </p:sp>
      <p:sp>
        <p:nvSpPr>
          <p:cNvPr id="179" name="Google Shape;179;p38"/>
          <p:cNvSpPr txBox="1">
            <a:spLocks noGrp="1"/>
          </p:cNvSpPr>
          <p:nvPr>
            <p:ph type="title" idx="16"/>
          </p:nvPr>
        </p:nvSpPr>
        <p:spPr>
          <a:xfrm>
            <a:off x="3544188" y="3321930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AF3163EC-2EBC-4588-8BDA-A43257B1C6E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.jar or .aar</a:t>
            </a:r>
          </a:p>
        </p:txBody>
      </p:sp>
    </p:spTree>
    <p:extLst>
      <p:ext uri="{BB962C8B-B14F-4D97-AF65-F5344CB8AC3E}">
        <p14:creationId xmlns:p14="http://schemas.microsoft.com/office/powerpoint/2010/main" val="3540033032"/>
      </p:ext>
    </p:extLst>
  </p:cSld>
  <p:clrMapOvr>
    <a:masterClrMapping/>
  </p:clrMapOvr>
</p:sld>
</file>

<file path=ppt/theme/theme1.xml><?xml version="1.0" encoding="utf-8"?>
<a:theme xmlns:a="http://schemas.openxmlformats.org/drawingml/2006/main" name="Partup Presentation by Slidesgo">
  <a:themeElements>
    <a:clrScheme name="Simple Light">
      <a:dk1>
        <a:srgbClr val="20C8C8"/>
      </a:dk1>
      <a:lt1>
        <a:srgbClr val="FFFFFF"/>
      </a:lt1>
      <a:dk2>
        <a:srgbClr val="20C8C8"/>
      </a:dk2>
      <a:lt2>
        <a:srgbClr val="FFFFFF"/>
      </a:lt2>
      <a:accent1>
        <a:srgbClr val="03BFEF"/>
      </a:accent1>
      <a:accent2>
        <a:srgbClr val="25347F"/>
      </a:accent2>
      <a:accent3>
        <a:srgbClr val="A34BD0"/>
      </a:accent3>
      <a:accent4>
        <a:srgbClr val="D827AD"/>
      </a:accent4>
      <a:accent5>
        <a:srgbClr val="FFFFFF"/>
      </a:accent5>
      <a:accent6>
        <a:srgbClr val="20C8C8"/>
      </a:accent6>
      <a:hlink>
        <a:srgbClr val="20C8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47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Assistant</vt:lpstr>
      <vt:lpstr>Lexend Deca</vt:lpstr>
      <vt:lpstr>Poppins</vt:lpstr>
      <vt:lpstr>Partup Presentation by Slidesgo</vt:lpstr>
      <vt:lpstr>ViewBinding</vt:lpstr>
      <vt:lpstr>Stetho</vt:lpstr>
      <vt:lpstr>MPAndroidChart</vt:lpstr>
      <vt:lpstr>Gravity View</vt:lpstr>
      <vt:lpstr>Espresso</vt:lpstr>
      <vt:lpstr>Lottie</vt:lpstr>
      <vt:lpstr>… Some more libraries</vt:lpstr>
      <vt:lpstr>Ways to add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Library Usage</dc:title>
  <dc:creator>kamal s</dc:creator>
  <cp:lastModifiedBy>hp</cp:lastModifiedBy>
  <cp:revision>27</cp:revision>
  <dcterms:modified xsi:type="dcterms:W3CDTF">2021-07-06T10:34:46Z</dcterms:modified>
</cp:coreProperties>
</file>