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16D4-ADDE-FB7A-80B8-77EFE16C4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87287-7D2B-ADE0-868C-827718FC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103B-130D-78E0-D988-302CF2BD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A3D8-6E19-5787-349A-5080D7F2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FEB8-B86B-5445-C2A4-2AD690AF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2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5939-F1CD-8BA3-2D7F-24F7242A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59E55-D616-AB65-4606-955B415D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0A1B-8EBF-ACA8-E737-C1558D1A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A974-8EDF-8DC2-FF41-AC15003D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1950-FA40-B38A-592F-F24B342A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4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A8B4D-5997-3933-0F6E-21319A6C8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AA168-ED8F-39A6-303B-1B9714A41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95F9-69D2-B2E8-745D-94A0FD5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FDB4-E8F9-8C70-0816-FA5CEE7B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6FA8A-438C-C587-621A-2D63F000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5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6386-C539-859F-762E-976B1E29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8CEF-D5FC-0164-5AF3-18A8ECDF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EDE2-0113-09A1-9D23-8198F242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F848D-1C61-E2BC-4043-6203CF8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8376-9D34-003A-5C64-D29C424F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6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8F-FA96-078C-7F50-88D6F34E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A72B-CE91-0DD7-9529-59D69527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18673-8D64-2DAE-1F34-A9BAC91F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8BA7-4312-66AF-8AF1-0F239903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3D55-2CE7-3F6B-82E0-7B71CF53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6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4F32-B2DF-A943-6D53-EEC1A6EC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5113-7547-AA44-7A27-ED70D93D8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7CF4-7F17-215A-E787-DBEC6B1D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933A7-9976-2BCA-3594-995CDD67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2E2A9-106A-E795-78AC-C6F4A670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1920D-5B6E-CB05-69CD-3AEAF871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73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4EB2-1AE7-997C-794F-7D893CDB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4356-F881-DDCC-86F8-7D477945D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E3057-D835-52EA-338E-DC98BA113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8A0F4-3DDE-005D-B8B8-F635E4277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2348F-979C-5880-2982-07EF0024D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6EB1E-2CA4-AF49-B65C-3FCF069C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C4DAD-FF05-1DF4-45B1-235703CF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98AE8-AFDC-ECDA-97E2-0FD33431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6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B0CE-DC26-6444-127A-8C10623D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E1E5E-CDB2-F3F8-B95F-406815C9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A3361-09CF-0ECC-E2D9-F0FACEBB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C4ACD-D634-CCF9-DDA7-68385F0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AAD2B-B2F2-D9D1-BCA4-2874F7FE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05C47-DCB9-195E-7478-99DA54BE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4301A-1D20-5FC7-80A7-101DF165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40C2-D480-3BED-2108-1170416B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1F43-6CC7-279B-4F1D-C3D59ADF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9BAEB-5FEB-7792-4013-47F8BE988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3A60-1CCE-D9E6-8E10-74703676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441E8-29F4-F12B-0711-C5706762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C203C-B34A-DB5B-FEDF-6ECD7214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0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9D3-0497-7AD2-D5EB-6F33913B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D0DA0-295C-B3CB-FA3C-F5DA9854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B8608-835A-B3D3-085F-1A22FE3F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ED82-F82E-0504-C298-33D9ACC5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92D0-31E8-5009-FA19-81966119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0D4BC-BAA7-081A-6458-7E832F55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1AE8B-12E9-212A-46C8-7492FDA4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2F9B-01E8-E409-B88E-10EB6BC7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2DBF-3549-7630-0558-D56DB60AC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A549-F870-4298-BCE5-3F55835073DA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30E5-E376-AE47-EBEC-54A9B9AD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2908-DE47-231A-7AD4-EDB3A06A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79BA3-0612-486E-9927-1C8E70E96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1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62BB-5863-E978-D9A6-2FC925020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963" y="852701"/>
            <a:ext cx="9552525" cy="4542259"/>
          </a:xfrm>
        </p:spPr>
        <p:txBody>
          <a:bodyPr>
            <a:normAutofit/>
          </a:bodyPr>
          <a:lstStyle/>
          <a:p>
            <a:r>
              <a:rPr lang="en-US" b="1" dirty="0">
                <a:latin typeface="Bahnschrift Condensed" panose="020B0502040204020203" pitchFamily="34" charset="0"/>
              </a:rPr>
              <a:t>CREATE  THREE INSTANCES AND ATTACH ONE EFS TO TWO INSTANCES AND ATTACH ONE EBS TO ONE INSTANCE </a:t>
            </a:r>
            <a:endParaRPr lang="en-IN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1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E622-304E-45CA-1531-339F4944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b="1" dirty="0"/>
              <a:t>CREATE A EFS FILE SYSTEM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5D997-BD35-04D9-8EDB-2B41BA81A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47" y="1382280"/>
            <a:ext cx="8761152" cy="5475720"/>
          </a:xfrm>
        </p:spPr>
      </p:pic>
    </p:spTree>
    <p:extLst>
      <p:ext uri="{BB962C8B-B14F-4D97-AF65-F5344CB8AC3E}">
        <p14:creationId xmlns:p14="http://schemas.microsoft.com/office/powerpoint/2010/main" val="149105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1F6A-0E09-383E-5286-21194C13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34A-7BF6-179A-7A8F-7A8E10CD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system in one server(instance) ---server1 </a:t>
            </a:r>
          </a:p>
          <a:p>
            <a:r>
              <a:rPr lang="en-US" dirty="0"/>
              <a:t>Store some data in that file system</a:t>
            </a:r>
          </a:p>
          <a:p>
            <a:endParaRPr lang="en-IN" dirty="0"/>
          </a:p>
          <a:p>
            <a:r>
              <a:rPr lang="en-US" dirty="0"/>
              <a:t>Create a file system in one server(instance) ---server2</a:t>
            </a:r>
          </a:p>
          <a:p>
            <a:r>
              <a:rPr lang="en-US" dirty="0"/>
              <a:t>Store some data in that file system</a:t>
            </a:r>
          </a:p>
          <a:p>
            <a:endParaRPr lang="en-IN" dirty="0"/>
          </a:p>
          <a:p>
            <a:r>
              <a:rPr lang="en-IN" dirty="0"/>
              <a:t>Both server 1 and server 2 </a:t>
            </a:r>
            <a:r>
              <a:rPr lang="en-US" dirty="0"/>
              <a:t>contains same file and data these type of data sharing is called elastic file storage (EFS)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67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C9FD-D7C9-FD4A-820F-35D00926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89" y="217343"/>
            <a:ext cx="10712479" cy="1405006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63B76-1ED5-7BD7-981F-2D588D4CB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85" y="688398"/>
            <a:ext cx="10100426" cy="6312766"/>
          </a:xfrm>
        </p:spPr>
      </p:pic>
    </p:spTree>
    <p:extLst>
      <p:ext uri="{BB962C8B-B14F-4D97-AF65-F5344CB8AC3E}">
        <p14:creationId xmlns:p14="http://schemas.microsoft.com/office/powerpoint/2010/main" val="127051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7976-1060-B214-06BD-27FA3FFA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AC07F-20F6-0860-ED12-8B0F19100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93" y="466725"/>
            <a:ext cx="9078883" cy="5674302"/>
          </a:xfrm>
        </p:spPr>
      </p:pic>
    </p:spTree>
    <p:extLst>
      <p:ext uri="{BB962C8B-B14F-4D97-AF65-F5344CB8AC3E}">
        <p14:creationId xmlns:p14="http://schemas.microsoft.com/office/powerpoint/2010/main" val="385269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B684-A206-A6E7-ED13-7CAFA327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</a:t>
            </a:r>
            <a:r>
              <a:rPr lang="en-US" b="1" dirty="0"/>
              <a:t>CREATE THREE INSTANCES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13778-4026-86E2-7291-687D44723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01" y="1834860"/>
            <a:ext cx="8428647" cy="5267904"/>
          </a:xfrm>
        </p:spPr>
      </p:pic>
    </p:spTree>
    <p:extLst>
      <p:ext uri="{BB962C8B-B14F-4D97-AF65-F5344CB8AC3E}">
        <p14:creationId xmlns:p14="http://schemas.microsoft.com/office/powerpoint/2010/main" val="339553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03C8-053E-0DD6-5897-EF28B863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     </a:t>
            </a:r>
            <a:r>
              <a:rPr lang="en-US" b="1" dirty="0"/>
              <a:t>EBS</a:t>
            </a:r>
            <a:br>
              <a:rPr lang="en-US" dirty="0"/>
            </a:br>
            <a:r>
              <a:rPr lang="en-US" dirty="0"/>
              <a:t>                              </a:t>
            </a:r>
            <a:r>
              <a:rPr lang="en-US" sz="2000" b="1" dirty="0"/>
              <a:t>CREATE A VOLUME</a:t>
            </a:r>
            <a:endParaRPr lang="en-IN" sz="2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EC6F8F-C26B-B5DE-2EC3-F2C22A230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90" y="1808813"/>
            <a:ext cx="7878619" cy="4924136"/>
          </a:xfrm>
        </p:spPr>
      </p:pic>
    </p:spTree>
    <p:extLst>
      <p:ext uri="{BB962C8B-B14F-4D97-AF65-F5344CB8AC3E}">
        <p14:creationId xmlns:p14="http://schemas.microsoft.com/office/powerpoint/2010/main" val="7028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EB13-F296-FED4-F43D-D666CEAE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ATTACH VOLUME TO INSTANCE 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71C0BF-59FA-E0D9-D623-F5E577112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585479"/>
            <a:ext cx="8051800" cy="5032375"/>
          </a:xfrm>
        </p:spPr>
      </p:pic>
    </p:spTree>
    <p:extLst>
      <p:ext uri="{BB962C8B-B14F-4D97-AF65-F5344CB8AC3E}">
        <p14:creationId xmlns:p14="http://schemas.microsoft.com/office/powerpoint/2010/main" val="316409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195E-1B73-397A-A68C-285F3441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CONNECT  TO INSTANCE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C463-9277-1E1D-3094-A40BFB97F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02" y="1690688"/>
            <a:ext cx="7467600" cy="4667250"/>
          </a:xfrm>
        </p:spPr>
      </p:pic>
    </p:spTree>
    <p:extLst>
      <p:ext uri="{BB962C8B-B14F-4D97-AF65-F5344CB8AC3E}">
        <p14:creationId xmlns:p14="http://schemas.microsoft.com/office/powerpoint/2010/main" val="123564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8124-B526-A257-C924-49DC0950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8428-46A7-F3CA-63B4-9B11FBAF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all block device’s</a:t>
            </a:r>
            <a:r>
              <a:rPr lang="en-IN" dirty="0"/>
              <a:t> in </a:t>
            </a:r>
            <a:r>
              <a:rPr lang="en-IN" dirty="0" err="1"/>
              <a:t>linux</a:t>
            </a:r>
            <a:r>
              <a:rPr lang="en-IN" dirty="0"/>
              <a:t> </a:t>
            </a:r>
          </a:p>
          <a:p>
            <a:r>
              <a:rPr lang="en-IN" dirty="0"/>
              <a:t>Check if there any file </a:t>
            </a:r>
            <a:r>
              <a:rPr lang="en-US" dirty="0"/>
              <a:t>system on this device</a:t>
            </a:r>
          </a:p>
          <a:p>
            <a:r>
              <a:rPr lang="en-US" dirty="0"/>
              <a:t>Create file system</a:t>
            </a:r>
          </a:p>
          <a:p>
            <a:r>
              <a:rPr lang="en-US" dirty="0"/>
              <a:t>Check if there any file system on this device</a:t>
            </a:r>
          </a:p>
          <a:p>
            <a:r>
              <a:rPr lang="en-US" dirty="0"/>
              <a:t>Create a directory</a:t>
            </a:r>
          </a:p>
          <a:p>
            <a:r>
              <a:rPr lang="en-US" dirty="0"/>
              <a:t>Mount the directory</a:t>
            </a:r>
          </a:p>
          <a:p>
            <a:r>
              <a:rPr lang="en-US" dirty="0"/>
              <a:t>Check the disk free space</a:t>
            </a:r>
          </a:p>
        </p:txBody>
      </p:sp>
    </p:spTree>
    <p:extLst>
      <p:ext uri="{BB962C8B-B14F-4D97-AF65-F5344CB8AC3E}">
        <p14:creationId xmlns:p14="http://schemas.microsoft.com/office/powerpoint/2010/main" val="183603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2BDD-C880-03D2-3BEB-A85B5460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160CA-6627-441F-A047-F1DD1287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806085" cy="6753803"/>
          </a:xfrm>
        </p:spPr>
      </p:pic>
    </p:spTree>
    <p:extLst>
      <p:ext uri="{BB962C8B-B14F-4D97-AF65-F5344CB8AC3E}">
        <p14:creationId xmlns:p14="http://schemas.microsoft.com/office/powerpoint/2010/main" val="180963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456B-9A3A-8721-9AF0-B7E3D28E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85198-93FD-3B75-695F-362D96B16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19" y="292388"/>
            <a:ext cx="9758680" cy="6099175"/>
          </a:xfrm>
        </p:spPr>
      </p:pic>
    </p:spTree>
    <p:extLst>
      <p:ext uri="{BB962C8B-B14F-4D97-AF65-F5344CB8AC3E}">
        <p14:creationId xmlns:p14="http://schemas.microsoft.com/office/powerpoint/2010/main" val="416225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5DFE-65DE-7352-2DA6-212DD340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872548"/>
          </a:xfrm>
        </p:spPr>
        <p:txBody>
          <a:bodyPr/>
          <a:lstStyle/>
          <a:p>
            <a:r>
              <a:rPr lang="en-US" b="1" dirty="0"/>
              <a:t>                                 EFS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08D0-0664-2233-46C4-91E44BAD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975879"/>
            <a:ext cx="10515600" cy="4351338"/>
          </a:xfrm>
        </p:spPr>
        <p:txBody>
          <a:bodyPr/>
          <a:lstStyle/>
          <a:p>
            <a:r>
              <a:rPr lang="en-US" dirty="0"/>
              <a:t>                          CREATE  A SECURITY GROUP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C7418-BFBA-222A-4C22-FB2EBF6D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1" y="1460500"/>
            <a:ext cx="8442035" cy="52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Condensed</vt:lpstr>
      <vt:lpstr>Calibri</vt:lpstr>
      <vt:lpstr>Calibri Light</vt:lpstr>
      <vt:lpstr>Office Theme</vt:lpstr>
      <vt:lpstr>CREATE  THREE INSTANCES AND ATTACH ONE EFS TO TWO INSTANCES AND ATTACH ONE EBS TO ONE INSTANCE </vt:lpstr>
      <vt:lpstr>    CREATE THREE INSTANCES </vt:lpstr>
      <vt:lpstr>                                  EBS                               CREATE A VOLUME</vt:lpstr>
      <vt:lpstr>ATTACH VOLUME TO INSTANCE </vt:lpstr>
      <vt:lpstr>CONNECT  TO INSTANCE</vt:lpstr>
      <vt:lpstr>Steps :</vt:lpstr>
      <vt:lpstr>PowerPoint Presentation</vt:lpstr>
      <vt:lpstr>PowerPoint Presentation</vt:lpstr>
      <vt:lpstr>                                 EFS</vt:lpstr>
      <vt:lpstr>                CREATE A EFS FILE SYSTEM </vt:lpstr>
      <vt:lpstr>Steps: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saikumarjammu525@outlook.com</dc:creator>
  <cp:lastModifiedBy>saikumarjammu525@outlook.com</cp:lastModifiedBy>
  <cp:revision>2</cp:revision>
  <dcterms:created xsi:type="dcterms:W3CDTF">2024-07-03T03:15:19Z</dcterms:created>
  <dcterms:modified xsi:type="dcterms:W3CDTF">2024-07-05T03:22:26Z</dcterms:modified>
</cp:coreProperties>
</file>