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9270-0FBC-4F2D-A850-8FBEE3F2FA35}" type="datetimeFigureOut">
              <a:rPr lang="en-US" smtClean="0"/>
              <a:t>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7673-6050-4100-A353-8E844AFB178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500042"/>
            <a:ext cx="8600536" cy="52046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2018-04-15T16:30:16Z</dcterms:created>
  <dcterms:modified xsi:type="dcterms:W3CDTF">2018-04-15T16:31:08Z</dcterms:modified>
</cp:coreProperties>
</file>