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9553-882A-4BED-AA57-AA8AEB267E35}" v="1" dt="2024-07-13T07:09:40.854"/>
    <p1510:client id="{3FFEB7A3-B648-407D-A639-43DDE3BDB3AF}" v="2" dt="2024-07-13T06:05:13.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7/13/2024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t>7/13/2024</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7/13/2024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t>7/13/2024</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ikumarmurari12/saikumarmurari12/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1048591" name="Subtitle 2"/>
          <p:cNvSpPr>
            <a:spLocks noGrp="1"/>
          </p:cNvSpPr>
          <p:nvPr>
            <p:ph type="subTitle" idx="1"/>
          </p:nvPr>
        </p:nvSpPr>
        <p:spPr>
          <a:xfrm>
            <a:off x="581191" y="1268361"/>
            <a:ext cx="10993546" cy="2330246"/>
          </a:xfrm>
        </p:spPr>
        <p:txBody>
          <a:bodyPr>
            <a:normAutofit/>
          </a:bodyPr>
          <a:lstStyle/>
          <a:p>
            <a:pPr>
              <a:lnSpc>
                <a:spcPct val="100000"/>
              </a:lnSpc>
            </a:pPr>
            <a:r>
              <a:rPr lang="en-GB" sz="2000" b="1" dirty="0">
                <a:solidFill>
                  <a:srgbClr val="002060"/>
                </a:solidFill>
              </a:rPr>
              <a:t>name:</a:t>
            </a:r>
            <a:r>
              <a:rPr lang="en-GB" sz="2000" dirty="0">
                <a:solidFill>
                  <a:srgbClr val="002060"/>
                </a:solidFill>
              </a:rPr>
              <a:t> </a:t>
            </a:r>
            <a:r>
              <a:rPr lang="en-US" sz="2000" dirty="0" err="1">
                <a:solidFill>
                  <a:srgbClr val="002060"/>
                </a:solidFill>
              </a:rPr>
              <a:t>murari</a:t>
            </a:r>
            <a:r>
              <a:rPr lang="en-US" sz="2000" dirty="0">
                <a:solidFill>
                  <a:srgbClr val="002060"/>
                </a:solidFill>
              </a:rPr>
              <a:t> </a:t>
            </a:r>
            <a:r>
              <a:rPr lang="en-US" sz="2000" dirty="0" err="1">
                <a:solidFill>
                  <a:srgbClr val="002060"/>
                </a:solidFill>
              </a:rPr>
              <a:t>pavana</a:t>
            </a:r>
            <a:r>
              <a:rPr lang="en-US" sz="2000" dirty="0">
                <a:solidFill>
                  <a:srgbClr val="002060"/>
                </a:solidFill>
              </a:rPr>
              <a:t> naga </a:t>
            </a:r>
            <a:r>
              <a:rPr lang="en-US" sz="2000" dirty="0" err="1">
                <a:solidFill>
                  <a:srgbClr val="002060"/>
                </a:solidFill>
              </a:rPr>
              <a:t>sai</a:t>
            </a:r>
            <a:r>
              <a:rPr lang="en-US" sz="2000" dirty="0">
                <a:solidFill>
                  <a:srgbClr val="002060"/>
                </a:solidFill>
              </a:rPr>
              <a:t> </a:t>
            </a:r>
            <a:r>
              <a:rPr lang="en-US" sz="2000" dirty="0" err="1">
                <a:solidFill>
                  <a:srgbClr val="002060"/>
                </a:solidFill>
              </a:rPr>
              <a:t>kumar</a:t>
            </a:r>
            <a:endParaRPr sz="1800" dirty="0"/>
          </a:p>
          <a:p>
            <a:pPr>
              <a:lnSpc>
                <a:spcPct val="100000"/>
              </a:lnSpc>
            </a:pPr>
            <a:r>
              <a:rPr lang="en-GB" sz="2000" b="1" dirty="0">
                <a:solidFill>
                  <a:srgbClr val="002060"/>
                </a:solidFill>
              </a:rPr>
              <a:t>Roll no: </a:t>
            </a:r>
            <a:r>
              <a:rPr lang="en-GB" sz="2000" dirty="0">
                <a:solidFill>
                  <a:srgbClr val="002060"/>
                </a:solidFill>
              </a:rPr>
              <a:t>23ng5a1204</a:t>
            </a:r>
          </a:p>
          <a:p>
            <a:pPr>
              <a:lnSpc>
                <a:spcPct val="100000"/>
              </a:lnSpc>
            </a:pPr>
            <a:r>
              <a:rPr lang="en-GB" sz="2000" b="1" dirty="0">
                <a:solidFill>
                  <a:srgbClr val="002060"/>
                </a:solidFill>
              </a:rPr>
              <a:t>EMAIL</a:t>
            </a:r>
            <a:r>
              <a:rPr lang="en-GB" sz="2000" dirty="0">
                <a:solidFill>
                  <a:srgbClr val="002060"/>
                </a:solidFill>
              </a:rPr>
              <a:t>: saikumarfriendship143@gmail.com</a:t>
            </a:r>
          </a:p>
          <a:p>
            <a:pPr>
              <a:lnSpc>
                <a:spcPct val="100000"/>
              </a:lnSpc>
            </a:pPr>
            <a:r>
              <a:rPr lang="en-GB" sz="2000" b="1" dirty="0">
                <a:solidFill>
                  <a:srgbClr val="002060"/>
                </a:solidFill>
              </a:rPr>
              <a:t>BRANCH</a:t>
            </a:r>
            <a:r>
              <a:rPr lang="en-GB" sz="2000" dirty="0">
                <a:solidFill>
                  <a:srgbClr val="002060"/>
                </a:solidFill>
              </a:rPr>
              <a:t>: </a:t>
            </a:r>
            <a:r>
              <a:rPr lang="en-US" sz="2000" dirty="0">
                <a:solidFill>
                  <a:srgbClr val="002060"/>
                </a:solidFill>
              </a:rPr>
              <a:t>IT</a:t>
            </a:r>
            <a:endParaRPr sz="1800" dirty="0"/>
          </a:p>
          <a:p>
            <a:pPr>
              <a:lnSpc>
                <a:spcPct val="100000"/>
              </a:lnSpc>
            </a:pPr>
            <a:r>
              <a:rPr lang="en-GB" sz="2000" dirty="0">
                <a:solidFill>
                  <a:srgbClr val="002060"/>
                </a:solidFill>
              </a:rPr>
              <a:t>COLLEGE: </a:t>
            </a:r>
            <a:r>
              <a:rPr lang="en-US" sz="2000" dirty="0">
                <a:solidFill>
                  <a:srgbClr val="002060"/>
                </a:solidFill>
              </a:rPr>
              <a:t>USHA RAMA COLLEGE OF ENGINEERING AND TECHNOLOGY </a:t>
            </a:r>
            <a:endParaRPr lang="en-GB" sz="1800" dirty="0">
              <a:solidFill>
                <a:srgbClr val="002060"/>
              </a:solidFill>
            </a:endParaRPr>
          </a:p>
          <a:p>
            <a:pPr>
              <a:lnSpc>
                <a:spcPct val="100000"/>
              </a:lnSpc>
            </a:pPr>
            <a:endParaRPr lang="en-GB" sz="2400" dirty="0">
              <a:solidFill>
                <a:srgbClr val="002060"/>
              </a:solidFill>
            </a:endParaRPr>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2"/>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15" name="Content Placeholder 2"/>
          <p:cNvSpPr>
            <a:spLocks noGrp="1"/>
          </p:cNvSpPr>
          <p:nvPr>
            <p:ph idx="1"/>
          </p:nvPr>
        </p:nvSpPr>
        <p:spPr>
          <a:xfrm>
            <a:off x="581191" y="2074646"/>
            <a:ext cx="11029615" cy="3634486"/>
          </a:xfrm>
        </p:spPr>
        <p:txBody>
          <a:bodyPr/>
          <a:lstStyle/>
          <a:p>
            <a:pPr marL="0" indent="0">
              <a:buNone/>
            </a:pPr>
            <a:r>
              <a:rPr lang="en-US" dirty="0">
                <a:solidFill>
                  <a:srgbClr val="002060"/>
                </a:solidFill>
                <a:hlinkClick r:id="rId2"/>
              </a:rPr>
              <a:t>https://github.com/saikumarmurari12/saikumarmurari12/tree/main</a:t>
            </a: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dirty="0"/>
              <a:t>STEGANOGRAPHY</a:t>
            </a:r>
            <a:endParaRPr lang="en-US" dirty="0"/>
          </a:p>
        </p:txBody>
      </p:sp>
      <p:sp>
        <p:nvSpPr>
          <p:cNvPr id="1048599"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IN" dirty="0"/>
              <a:t>STEGANOGRAPHY AGENDA	</a:t>
            </a:r>
            <a:endParaRPr lang="en-US" dirty="0"/>
          </a:p>
        </p:txBody>
      </p:sp>
      <p:sp>
        <p:nvSpPr>
          <p:cNvPr id="1048601"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a:t>PROJECT  OVERVIEW</a:t>
            </a:r>
          </a:p>
        </p:txBody>
      </p:sp>
      <p:sp>
        <p:nvSpPr>
          <p:cNvPr id="104860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a:t>WHO ARE THE END USERS of this project?</a:t>
            </a:r>
            <a:endParaRPr lang="en-US"/>
          </a:p>
        </p:txBody>
      </p:sp>
      <p:sp>
        <p:nvSpPr>
          <p:cNvPr id="1048605" name="Content Placeholder 2"/>
          <p:cNvSpPr>
            <a:spLocks noGrp="1"/>
          </p:cNvSpPr>
          <p:nvPr>
            <p:ph idx="1"/>
          </p:nvPr>
        </p:nvSpPr>
        <p:spPr/>
        <p:txBody>
          <a:bodyPr>
            <a:normAutofit fontScale="94118"/>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1048607"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1048609" name="Content Placeholder 2"/>
          <p:cNvSpPr>
            <a:spLocks noGrp="1"/>
          </p:cNvSpPr>
          <p:nvPr>
            <p:ph idx="1"/>
          </p:nvPr>
        </p:nvSpPr>
        <p:spPr>
          <a:xfrm>
            <a:off x="581191" y="2074646"/>
            <a:ext cx="11029615" cy="3634486"/>
          </a:xfrm>
        </p:spPr>
        <p:txBody>
          <a:bodyPr>
            <a:normAutofit fontScale="72206"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104861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xmlns:vt="http://schemas.openxmlformats.org/officeDocument/2006/docPropsVTypes">
  <TotalTime>7</TotalTime>
  <Words>1357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praneeth medepalli</cp:lastModifiedBy>
  <cp:revision>5</cp:revision>
  <dcterms:created xsi:type="dcterms:W3CDTF">2024-07-13T05:38:00Z</dcterms:created>
  <dcterms:modified xsi:type="dcterms:W3CDTF">2024-07-13T07:13:06Z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AD92921A5021434C85EC384C0E89417A_13</vt:lpwstr>
  </property>
  <property fmtid="{D5CDD505-2E9C-101B-9397-08002B2CF9AE}" pid="4" name="KSOProductBuildVer">
    <vt:lpwstr>2057-12.2.0.17153</vt:lpwstr>
  </property>
</Properties>
</file>