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0D02A-27E5-4241-9F0E-A80F91938B50}" v="1" dt="2022-11-04T05:39:29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11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50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4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0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57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6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3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6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9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1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3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5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595D-5D6E-4E55-8CC1-F52664FFB5DD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9D315-85A8-4A8E-A2B0-E0660E9C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7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C18-3841-17FF-1E38-D6967E1AA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4347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GIT AND GITHUB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78A-34E4-7F06-96A5-F93CC6C18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Saikumar Padige</a:t>
            </a:r>
          </a:p>
        </p:txBody>
      </p:sp>
    </p:spTree>
    <p:extLst>
      <p:ext uri="{BB962C8B-B14F-4D97-AF65-F5344CB8AC3E}">
        <p14:creationId xmlns:p14="http://schemas.microsoft.com/office/powerpoint/2010/main" val="317803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ED77-4214-F199-B40D-433A0F189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25098"/>
          </a:xfrm>
        </p:spPr>
        <p:txBody>
          <a:bodyPr/>
          <a:lstStyle/>
          <a:p>
            <a:pPr algn="l"/>
            <a:r>
              <a:rPr lang="en-IN" dirty="0"/>
              <a:t>IMPORTANT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AAA19-FC80-2939-E09F-5E2EB7949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34073"/>
            <a:ext cx="7766936" cy="3113659"/>
          </a:xfrm>
        </p:spPr>
        <p:txBody>
          <a:bodyPr>
            <a:normAutofit fontScale="6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–version:   To check version of installed git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config --global user.name “&lt;user name of </a:t>
            </a:r>
            <a:r>
              <a:rPr lang="en-IN" dirty="0" err="1"/>
              <a:t>github</a:t>
            </a:r>
            <a:r>
              <a:rPr lang="en-IN" dirty="0"/>
              <a:t> account&gt;”:</a:t>
            </a:r>
          </a:p>
          <a:p>
            <a:pPr algn="l"/>
            <a:r>
              <a:rPr lang="en-IN" dirty="0"/>
              <a:t>To configure globally user name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config --global </a:t>
            </a:r>
            <a:r>
              <a:rPr lang="en-IN" dirty="0" err="1"/>
              <a:t>user.email</a:t>
            </a:r>
            <a:r>
              <a:rPr lang="en-IN" dirty="0"/>
              <a:t> “&lt;email&gt;” To configure globally the user 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: Creates a hidden file .git and initiates git repo.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clone &lt;https repo link&gt;: clones the </a:t>
            </a:r>
            <a:r>
              <a:rPr lang="en-IN" dirty="0" err="1"/>
              <a:t>github</a:t>
            </a:r>
            <a:r>
              <a:rPr lang="en-IN" dirty="0"/>
              <a:t> repo into our local machine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add . : adds all the files into staging area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commit –m “&lt;Message&gt;” commits message to local repo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branch : specifies branches and current working branch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push –u origin &lt;branch&gt; : pushes all our local git commits into remote repo.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pull origin &lt;branch&gt;: downloads changes from remote repo into our local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remote –v: To check the remote repo to which we are connected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01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AF76-DFBB-AF08-3FA3-0BA131CB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COMMANDS ON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DFAE-6039-BACC-B9DC-7CD96DBD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git branch: To see branches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git branch &lt;name&gt; : To create a new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git checkout &lt;name&gt; : To navigate to the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git merge &lt;name&gt;: Integrates data in branches to a single branch: In case of conflicts, </a:t>
            </a:r>
          </a:p>
          <a:p>
            <a:pPr marL="0" indent="0">
              <a:buNone/>
            </a:pPr>
            <a:r>
              <a:rPr lang="en-US" dirty="0"/>
              <a:t>	git pull origin main --allow-unrelated-histories </a:t>
            </a:r>
          </a:p>
          <a:p>
            <a:pPr marL="0" indent="0">
              <a:buNone/>
            </a:pPr>
            <a:r>
              <a:rPr lang="en-US" dirty="0"/>
              <a:t> 	git merge origin main </a:t>
            </a:r>
          </a:p>
          <a:p>
            <a:pPr marL="0" indent="0">
              <a:buNone/>
            </a:pPr>
            <a:r>
              <a:rPr lang="en-US" dirty="0"/>
              <a:t>	git push --set-upstream origin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508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233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GIT AND GITHUB COMMANDS</vt:lpstr>
      <vt:lpstr>IMPORTANT COMMANDS</vt:lpstr>
      <vt:lpstr>MORE COMMANDS ON BRANCHING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COMMANDS</dc:title>
  <dc:creator>Gokul S</dc:creator>
  <cp:lastModifiedBy>saikumarpadige143@gmail.com</cp:lastModifiedBy>
  <cp:revision>3</cp:revision>
  <dcterms:created xsi:type="dcterms:W3CDTF">2022-11-04T05:38:10Z</dcterms:created>
  <dcterms:modified xsi:type="dcterms:W3CDTF">2022-11-07T04:20:19Z</dcterms:modified>
</cp:coreProperties>
</file>