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TI ARAVIND" userId="250da7a957f5eb55" providerId="LiveId" clId="{22ED2565-AA3D-4F38-A440-46C3732E8D16}"/>
    <pc:docChg chg="undo custSel addSld delSld modSld">
      <pc:chgData name="MARIKANTI ARAVIND" userId="250da7a957f5eb55" providerId="LiveId" clId="{22ED2565-AA3D-4F38-A440-46C3732E8D16}" dt="2020-12-05T06:48:31.802" v="658" actId="1076"/>
      <pc:docMkLst>
        <pc:docMk/>
      </pc:docMkLst>
      <pc:sldChg chg="addSp delSp modSp mod">
        <pc:chgData name="MARIKANTI ARAVIND" userId="250da7a957f5eb55" providerId="LiveId" clId="{22ED2565-AA3D-4F38-A440-46C3732E8D16}" dt="2020-12-05T06:41:29.852" v="573" actId="255"/>
        <pc:sldMkLst>
          <pc:docMk/>
          <pc:sldMk cId="1887328622" sldId="258"/>
        </pc:sldMkLst>
        <pc:spChg chg="mod">
          <ac:chgData name="MARIKANTI ARAVIND" userId="250da7a957f5eb55" providerId="LiveId" clId="{22ED2565-AA3D-4F38-A440-46C3732E8D16}" dt="2020-12-05T05:29:06.568" v="51" actId="14100"/>
          <ac:spMkLst>
            <pc:docMk/>
            <pc:sldMk cId="1887328622" sldId="258"/>
            <ac:spMk id="2" creationId="{D4C044DE-CCFD-4079-B91B-154CE9D7D862}"/>
          </ac:spMkLst>
        </pc:spChg>
        <pc:spChg chg="mod">
          <ac:chgData name="MARIKANTI ARAVIND" userId="250da7a957f5eb55" providerId="LiveId" clId="{22ED2565-AA3D-4F38-A440-46C3732E8D16}" dt="2020-12-05T05:32:50.916" v="97" actId="14100"/>
          <ac:spMkLst>
            <pc:docMk/>
            <pc:sldMk cId="1887328622" sldId="258"/>
            <ac:spMk id="3" creationId="{87CA13FB-2F6E-4D5C-BF8F-9571EFA4767C}"/>
          </ac:spMkLst>
        </pc:spChg>
        <pc:spChg chg="add del mod">
          <ac:chgData name="MARIKANTI ARAVIND" userId="250da7a957f5eb55" providerId="LiveId" clId="{22ED2565-AA3D-4F38-A440-46C3732E8D16}" dt="2020-12-05T05:32:42.524" v="91" actId="767"/>
          <ac:spMkLst>
            <pc:docMk/>
            <pc:sldMk cId="1887328622" sldId="258"/>
            <ac:spMk id="4" creationId="{F6E39618-6DB6-4BFF-BE9E-BE2DCA6E4633}"/>
          </ac:spMkLst>
        </pc:spChg>
        <pc:spChg chg="mod">
          <ac:chgData name="MARIKANTI ARAVIND" userId="250da7a957f5eb55" providerId="LiveId" clId="{22ED2565-AA3D-4F38-A440-46C3732E8D16}" dt="2020-12-05T05:44:47.198" v="328" actId="1076"/>
          <ac:spMkLst>
            <pc:docMk/>
            <pc:sldMk cId="1887328622" sldId="258"/>
            <ac:spMk id="5" creationId="{B1CEB26B-F322-4511-AF76-0E3C0ABB7C03}"/>
          </ac:spMkLst>
        </pc:spChg>
        <pc:spChg chg="mod">
          <ac:chgData name="MARIKANTI ARAVIND" userId="250da7a957f5eb55" providerId="LiveId" clId="{22ED2565-AA3D-4F38-A440-46C3732E8D16}" dt="2020-12-05T05:29:25.709" v="54" actId="1076"/>
          <ac:spMkLst>
            <pc:docMk/>
            <pc:sldMk cId="1887328622" sldId="258"/>
            <ac:spMk id="7" creationId="{4F6F2624-22DA-44E3-BB52-5B008612F148}"/>
          </ac:spMkLst>
        </pc:spChg>
        <pc:spChg chg="add mod">
          <ac:chgData name="MARIKANTI ARAVIND" userId="250da7a957f5eb55" providerId="LiveId" clId="{22ED2565-AA3D-4F38-A440-46C3732E8D16}" dt="2020-12-05T06:41:11.268" v="570" actId="255"/>
          <ac:spMkLst>
            <pc:docMk/>
            <pc:sldMk cId="1887328622" sldId="258"/>
            <ac:spMk id="8" creationId="{32CA83E8-51D5-43EF-AF2B-9CB43AB55E2F}"/>
          </ac:spMkLst>
        </pc:spChg>
        <pc:spChg chg="add del mod">
          <ac:chgData name="MARIKANTI ARAVIND" userId="250da7a957f5eb55" providerId="LiveId" clId="{22ED2565-AA3D-4F38-A440-46C3732E8D16}" dt="2020-12-05T05:39:10.951" v="196"/>
          <ac:spMkLst>
            <pc:docMk/>
            <pc:sldMk cId="1887328622" sldId="258"/>
            <ac:spMk id="9" creationId="{DF456A67-CCA9-49EB-A5DF-69E8882D53B0}"/>
          </ac:spMkLst>
        </pc:spChg>
        <pc:spChg chg="add del mod">
          <ac:chgData name="MARIKANTI ARAVIND" userId="250da7a957f5eb55" providerId="LiveId" clId="{22ED2565-AA3D-4F38-A440-46C3732E8D16}" dt="2020-12-05T05:39:10.953" v="198"/>
          <ac:spMkLst>
            <pc:docMk/>
            <pc:sldMk cId="1887328622" sldId="258"/>
            <ac:spMk id="10" creationId="{830FBD31-2BED-49A8-AFF0-C6051ABF3ECB}"/>
          </ac:spMkLst>
        </pc:spChg>
        <pc:spChg chg="add mod">
          <ac:chgData name="MARIKANTI ARAVIND" userId="250da7a957f5eb55" providerId="LiveId" clId="{22ED2565-AA3D-4F38-A440-46C3732E8D16}" dt="2020-12-05T06:41:18.036" v="571" actId="255"/>
          <ac:spMkLst>
            <pc:docMk/>
            <pc:sldMk cId="1887328622" sldId="258"/>
            <ac:spMk id="11" creationId="{5563EF48-3247-4EF2-B523-76F834C20634}"/>
          </ac:spMkLst>
        </pc:spChg>
        <pc:spChg chg="add mod">
          <ac:chgData name="MARIKANTI ARAVIND" userId="250da7a957f5eb55" providerId="LiveId" clId="{22ED2565-AA3D-4F38-A440-46C3732E8D16}" dt="2020-12-05T06:41:24.097" v="572" actId="255"/>
          <ac:spMkLst>
            <pc:docMk/>
            <pc:sldMk cId="1887328622" sldId="258"/>
            <ac:spMk id="13" creationId="{4F21C481-6C2A-4965-BD30-4C9C7968AE8C}"/>
          </ac:spMkLst>
        </pc:spChg>
        <pc:spChg chg="add mod">
          <ac:chgData name="MARIKANTI ARAVIND" userId="250da7a957f5eb55" providerId="LiveId" clId="{22ED2565-AA3D-4F38-A440-46C3732E8D16}" dt="2020-12-05T06:41:29.852" v="573" actId="255"/>
          <ac:spMkLst>
            <pc:docMk/>
            <pc:sldMk cId="1887328622" sldId="258"/>
            <ac:spMk id="15" creationId="{8345B460-FE12-4452-BF60-98D2195213DF}"/>
          </ac:spMkLst>
        </pc:spChg>
        <pc:picChg chg="mod">
          <ac:chgData name="MARIKANTI ARAVIND" userId="250da7a957f5eb55" providerId="LiveId" clId="{22ED2565-AA3D-4F38-A440-46C3732E8D16}" dt="2020-12-05T06:40:17.749" v="556" actId="14100"/>
          <ac:picMkLst>
            <pc:docMk/>
            <pc:sldMk cId="1887328622" sldId="258"/>
            <ac:picMk id="6" creationId="{4D0EE5AC-DE17-41EE-8824-A91AC41E2DF8}"/>
          </ac:picMkLst>
        </pc:picChg>
        <pc:picChg chg="mod">
          <ac:chgData name="MARIKANTI ARAVIND" userId="250da7a957f5eb55" providerId="LiveId" clId="{22ED2565-AA3D-4F38-A440-46C3732E8D16}" dt="2020-12-05T06:40:33.645" v="560" actId="14100"/>
          <ac:picMkLst>
            <pc:docMk/>
            <pc:sldMk cId="1887328622" sldId="258"/>
            <ac:picMk id="12" creationId="{AE8C5BA0-B084-442B-9442-5C49061FD553}"/>
          </ac:picMkLst>
        </pc:picChg>
        <pc:picChg chg="mod">
          <ac:chgData name="MARIKANTI ARAVIND" userId="250da7a957f5eb55" providerId="LiveId" clId="{22ED2565-AA3D-4F38-A440-46C3732E8D16}" dt="2020-12-05T06:41:04.206" v="569" actId="14100"/>
          <ac:picMkLst>
            <pc:docMk/>
            <pc:sldMk cId="1887328622" sldId="258"/>
            <ac:picMk id="14" creationId="{43838393-3F05-48B4-ABF0-62DF6E1028B2}"/>
          </ac:picMkLst>
        </pc:picChg>
      </pc:sldChg>
      <pc:sldChg chg="addSp delSp modSp mod">
        <pc:chgData name="MARIKANTI ARAVIND" userId="250da7a957f5eb55" providerId="LiveId" clId="{22ED2565-AA3D-4F38-A440-46C3732E8D16}" dt="2020-12-05T06:48:31.802" v="658" actId="1076"/>
        <pc:sldMkLst>
          <pc:docMk/>
          <pc:sldMk cId="3881493917" sldId="259"/>
        </pc:sldMkLst>
        <pc:spChg chg="mod">
          <ac:chgData name="MARIKANTI ARAVIND" userId="250da7a957f5eb55" providerId="LiveId" clId="{22ED2565-AA3D-4F38-A440-46C3732E8D16}" dt="2020-12-05T06:48:31.802" v="658" actId="1076"/>
          <ac:spMkLst>
            <pc:docMk/>
            <pc:sldMk cId="3881493917" sldId="259"/>
            <ac:spMk id="2" creationId="{FF567B9E-FFE8-4D74-932C-2F93C9F99A4B}"/>
          </ac:spMkLst>
        </pc:spChg>
        <pc:spChg chg="add del mod">
          <ac:chgData name="MARIKANTI ARAVIND" userId="250da7a957f5eb55" providerId="LiveId" clId="{22ED2565-AA3D-4F38-A440-46C3732E8D16}" dt="2020-12-05T06:48:06.901" v="651" actId="478"/>
          <ac:spMkLst>
            <pc:docMk/>
            <pc:sldMk cId="3881493917" sldId="259"/>
            <ac:spMk id="3" creationId="{A3CEC4BD-1630-4952-8F4C-5564B3642628}"/>
          </ac:spMkLst>
        </pc:spChg>
        <pc:spChg chg="add del mod">
          <ac:chgData name="MARIKANTI ARAVIND" userId="250da7a957f5eb55" providerId="LiveId" clId="{22ED2565-AA3D-4F38-A440-46C3732E8D16}" dt="2020-12-05T06:44:40.179" v="618"/>
          <ac:spMkLst>
            <pc:docMk/>
            <pc:sldMk cId="3881493917" sldId="259"/>
            <ac:spMk id="4" creationId="{78FA6937-006A-4C5C-BBBF-6224C43B08BA}"/>
          </ac:spMkLst>
        </pc:spChg>
        <pc:spChg chg="add del mod">
          <ac:chgData name="MARIKANTI ARAVIND" userId="250da7a957f5eb55" providerId="LiveId" clId="{22ED2565-AA3D-4F38-A440-46C3732E8D16}" dt="2020-12-05T06:45:32.446" v="629"/>
          <ac:spMkLst>
            <pc:docMk/>
            <pc:sldMk cId="3881493917" sldId="259"/>
            <ac:spMk id="7" creationId="{8460C9EE-6057-4F15-8BA8-BB32405363BA}"/>
          </ac:spMkLst>
        </pc:spChg>
        <pc:spChg chg="add del mod">
          <ac:chgData name="MARIKANTI ARAVIND" userId="250da7a957f5eb55" providerId="LiveId" clId="{22ED2565-AA3D-4F38-A440-46C3732E8D16}" dt="2020-12-05T06:45:32.447" v="631"/>
          <ac:spMkLst>
            <pc:docMk/>
            <pc:sldMk cId="3881493917" sldId="259"/>
            <ac:spMk id="8" creationId="{EEE2DC4E-CA65-4CD8-B286-6547F9B6B20C}"/>
          </ac:spMkLst>
        </pc:spChg>
        <pc:picChg chg="mod">
          <ac:chgData name="MARIKANTI ARAVIND" userId="250da7a957f5eb55" providerId="LiveId" clId="{22ED2565-AA3D-4F38-A440-46C3732E8D16}" dt="2020-12-05T06:48:26.229" v="657" actId="14100"/>
          <ac:picMkLst>
            <pc:docMk/>
            <pc:sldMk cId="3881493917" sldId="259"/>
            <ac:picMk id="5" creationId="{172B2785-D7F4-45D8-8EA5-8539A8327060}"/>
          </ac:picMkLst>
        </pc:picChg>
        <pc:picChg chg="add del mod">
          <ac:chgData name="MARIKANTI ARAVIND" userId="250da7a957f5eb55" providerId="LiveId" clId="{22ED2565-AA3D-4F38-A440-46C3732E8D16}" dt="2020-12-05T06:48:15.487" v="654" actId="478"/>
          <ac:picMkLst>
            <pc:docMk/>
            <pc:sldMk cId="3881493917" sldId="259"/>
            <ac:picMk id="6" creationId="{F99A8632-4051-4042-9035-679697DCD416}"/>
          </ac:picMkLst>
        </pc:picChg>
        <pc:picChg chg="add del mod">
          <ac:chgData name="MARIKANTI ARAVIND" userId="250da7a957f5eb55" providerId="LiveId" clId="{22ED2565-AA3D-4F38-A440-46C3732E8D16}" dt="2020-12-05T06:48:12.119" v="652" actId="478"/>
          <ac:picMkLst>
            <pc:docMk/>
            <pc:sldMk cId="3881493917" sldId="259"/>
            <ac:picMk id="9" creationId="{41AE056E-4E43-43D7-A2A6-9167B69B4DCA}"/>
          </ac:picMkLst>
        </pc:picChg>
        <pc:picChg chg="add del mod">
          <ac:chgData name="MARIKANTI ARAVIND" userId="250da7a957f5eb55" providerId="LiveId" clId="{22ED2565-AA3D-4F38-A440-46C3732E8D16}" dt="2020-12-05T06:48:14.095" v="653" actId="478"/>
          <ac:picMkLst>
            <pc:docMk/>
            <pc:sldMk cId="3881493917" sldId="259"/>
            <ac:picMk id="10" creationId="{22954D15-E9E7-49E4-959F-DE00EBA294CA}"/>
          </ac:picMkLst>
        </pc:picChg>
      </pc:sldChg>
      <pc:sldChg chg="modSp new del mod">
        <pc:chgData name="MARIKANTI ARAVIND" userId="250da7a957f5eb55" providerId="LiveId" clId="{22ED2565-AA3D-4F38-A440-46C3732E8D16}" dt="2020-12-05T06:32:10.858" v="415" actId="47"/>
        <pc:sldMkLst>
          <pc:docMk/>
          <pc:sldMk cId="2627431814" sldId="263"/>
        </pc:sldMkLst>
        <pc:spChg chg="mod">
          <ac:chgData name="MARIKANTI ARAVIND" userId="250da7a957f5eb55" providerId="LiveId" clId="{22ED2565-AA3D-4F38-A440-46C3732E8D16}" dt="2020-12-05T06:31:45.082" v="406" actId="20577"/>
          <ac:spMkLst>
            <pc:docMk/>
            <pc:sldMk cId="2627431814" sldId="263"/>
            <ac:spMk id="2" creationId="{AAB81753-7D87-442C-BD59-088C52E25381}"/>
          </ac:spMkLst>
        </pc:spChg>
        <pc:spChg chg="mod">
          <ac:chgData name="MARIKANTI ARAVIND" userId="250da7a957f5eb55" providerId="LiveId" clId="{22ED2565-AA3D-4F38-A440-46C3732E8D16}" dt="2020-12-05T06:32:03.806" v="414" actId="20577"/>
          <ac:spMkLst>
            <pc:docMk/>
            <pc:sldMk cId="2627431814" sldId="263"/>
            <ac:spMk id="3" creationId="{644A6770-E7A0-4296-B308-BE491FFF74CD}"/>
          </ac:spMkLst>
        </pc:spChg>
      </pc:sldChg>
      <pc:sldChg chg="new del">
        <pc:chgData name="MARIKANTI ARAVIND" userId="250da7a957f5eb55" providerId="LiveId" clId="{22ED2565-AA3D-4F38-A440-46C3732E8D16}" dt="2020-12-05T06:32:26.233" v="419" actId="47"/>
        <pc:sldMkLst>
          <pc:docMk/>
          <pc:sldMk cId="2847344580" sldId="263"/>
        </pc:sldMkLst>
      </pc:sldChg>
      <pc:sldChg chg="modSp new mod">
        <pc:chgData name="MARIKANTI ARAVIND" userId="250da7a957f5eb55" providerId="LiveId" clId="{22ED2565-AA3D-4F38-A440-46C3732E8D16}" dt="2020-12-05T06:42:28.532" v="580" actId="1076"/>
        <pc:sldMkLst>
          <pc:docMk/>
          <pc:sldMk cId="2912882904" sldId="263"/>
        </pc:sldMkLst>
        <pc:spChg chg="mod">
          <ac:chgData name="MARIKANTI ARAVIND" userId="250da7a957f5eb55" providerId="LiveId" clId="{22ED2565-AA3D-4F38-A440-46C3732E8D16}" dt="2020-12-05T06:33:20.135" v="445" actId="20577"/>
          <ac:spMkLst>
            <pc:docMk/>
            <pc:sldMk cId="2912882904" sldId="263"/>
            <ac:spMk id="2" creationId="{3C9A3E63-561F-49D2-8476-4CADCE28A692}"/>
          </ac:spMkLst>
        </pc:spChg>
        <pc:spChg chg="mod">
          <ac:chgData name="MARIKANTI ARAVIND" userId="250da7a957f5eb55" providerId="LiveId" clId="{22ED2565-AA3D-4F38-A440-46C3732E8D16}" dt="2020-12-05T06:36:46.084" v="498" actId="1076"/>
          <ac:spMkLst>
            <pc:docMk/>
            <pc:sldMk cId="2912882904" sldId="263"/>
            <ac:spMk id="3" creationId="{C243F62C-FF7C-4692-AB35-751120F6B059}"/>
          </ac:spMkLst>
        </pc:spChg>
        <pc:spChg chg="mod">
          <ac:chgData name="MARIKANTI ARAVIND" userId="250da7a957f5eb55" providerId="LiveId" clId="{22ED2565-AA3D-4F38-A440-46C3732E8D16}" dt="2020-12-05T06:42:07.174" v="579" actId="255"/>
          <ac:spMkLst>
            <pc:docMk/>
            <pc:sldMk cId="2912882904" sldId="263"/>
            <ac:spMk id="4" creationId="{C192D836-A056-4EA7-84E7-9B7F18A419FE}"/>
          </ac:spMkLst>
        </pc:spChg>
        <pc:spChg chg="mod">
          <ac:chgData name="MARIKANTI ARAVIND" userId="250da7a957f5eb55" providerId="LiveId" clId="{22ED2565-AA3D-4F38-A440-46C3732E8D16}" dt="2020-12-05T06:36:35.450" v="496" actId="1076"/>
          <ac:spMkLst>
            <pc:docMk/>
            <pc:sldMk cId="2912882904" sldId="263"/>
            <ac:spMk id="5" creationId="{894E64B2-B980-41D2-A365-323EA905AA73}"/>
          </ac:spMkLst>
        </pc:spChg>
        <pc:spChg chg="mod">
          <ac:chgData name="MARIKANTI ARAVIND" userId="250da7a957f5eb55" providerId="LiveId" clId="{22ED2565-AA3D-4F38-A440-46C3732E8D16}" dt="2020-12-05T06:41:54.031" v="577" actId="255"/>
          <ac:spMkLst>
            <pc:docMk/>
            <pc:sldMk cId="2912882904" sldId="263"/>
            <ac:spMk id="6" creationId="{5E519BC0-40D4-4D47-9BF0-97D8C51BC046}"/>
          </ac:spMkLst>
        </pc:spChg>
        <pc:spChg chg="mod">
          <ac:chgData name="MARIKANTI ARAVIND" userId="250da7a957f5eb55" providerId="LiveId" clId="{22ED2565-AA3D-4F38-A440-46C3732E8D16}" dt="2020-12-05T06:36:42.277" v="497" actId="1076"/>
          <ac:spMkLst>
            <pc:docMk/>
            <pc:sldMk cId="2912882904" sldId="263"/>
            <ac:spMk id="7" creationId="{71CC175B-98E5-41BA-A4FA-7E6E8E67B6E7}"/>
          </ac:spMkLst>
        </pc:spChg>
        <pc:spChg chg="mod">
          <ac:chgData name="MARIKANTI ARAVIND" userId="250da7a957f5eb55" providerId="LiveId" clId="{22ED2565-AA3D-4F38-A440-46C3732E8D16}" dt="2020-12-05T06:42:28.532" v="580" actId="1076"/>
          <ac:spMkLst>
            <pc:docMk/>
            <pc:sldMk cId="2912882904" sldId="263"/>
            <ac:spMk id="8" creationId="{67B90418-96C9-488E-A8C8-3882F0346787}"/>
          </ac:spMkLst>
        </pc:spChg>
      </pc:sldChg>
      <pc:sldChg chg="new del">
        <pc:chgData name="MARIKANTI ARAVIND" userId="250da7a957f5eb55" providerId="LiveId" clId="{22ED2565-AA3D-4F38-A440-46C3732E8D16}" dt="2020-12-05T06:32:17.653" v="417" actId="47"/>
        <pc:sldMkLst>
          <pc:docMk/>
          <pc:sldMk cId="3630139563" sldId="263"/>
        </pc:sldMkLst>
      </pc:sldChg>
      <pc:sldChg chg="addSp delSp modSp new mod">
        <pc:chgData name="MARIKANTI ARAVIND" userId="250da7a957f5eb55" providerId="LiveId" clId="{22ED2565-AA3D-4F38-A440-46C3732E8D16}" dt="2020-12-05T06:47:56.886" v="649" actId="1076"/>
        <pc:sldMkLst>
          <pc:docMk/>
          <pc:sldMk cId="3179127480" sldId="264"/>
        </pc:sldMkLst>
        <pc:spChg chg="mod">
          <ac:chgData name="MARIKANTI ARAVIND" userId="250da7a957f5eb55" providerId="LiveId" clId="{22ED2565-AA3D-4F38-A440-46C3732E8D16}" dt="2020-12-05T06:47:25.125" v="640" actId="115"/>
          <ac:spMkLst>
            <pc:docMk/>
            <pc:sldMk cId="3179127480" sldId="264"/>
            <ac:spMk id="2" creationId="{3BACC003-CEAF-4FE5-BB3C-2275A61C1FB5}"/>
          </ac:spMkLst>
        </pc:spChg>
        <pc:spChg chg="del">
          <ac:chgData name="MARIKANTI ARAVIND" userId="250da7a957f5eb55" providerId="LiveId" clId="{22ED2565-AA3D-4F38-A440-46C3732E8D16}" dt="2020-12-05T06:46:51.685" v="634"/>
          <ac:spMkLst>
            <pc:docMk/>
            <pc:sldMk cId="3179127480" sldId="264"/>
            <ac:spMk id="3" creationId="{D859D523-46CD-46B5-BF60-0B820F9AE618}"/>
          </ac:spMkLst>
        </pc:spChg>
        <pc:picChg chg="add mod">
          <ac:chgData name="MARIKANTI ARAVIND" userId="250da7a957f5eb55" providerId="LiveId" clId="{22ED2565-AA3D-4F38-A440-46C3732E8D16}" dt="2020-12-05T06:47:50.985" v="647" actId="14100"/>
          <ac:picMkLst>
            <pc:docMk/>
            <pc:sldMk cId="3179127480" sldId="264"/>
            <ac:picMk id="4" creationId="{CDA4CAB1-1E5C-4C71-8C4C-EF5823C21B4A}"/>
          </ac:picMkLst>
        </pc:picChg>
        <pc:picChg chg="add mod">
          <ac:chgData name="MARIKANTI ARAVIND" userId="250da7a957f5eb55" providerId="LiveId" clId="{22ED2565-AA3D-4F38-A440-46C3732E8D16}" dt="2020-12-05T06:47:56.886" v="649" actId="1076"/>
          <ac:picMkLst>
            <pc:docMk/>
            <pc:sldMk cId="3179127480" sldId="264"/>
            <ac:picMk id="5" creationId="{97D230ED-72E1-4945-837F-EB0CAB189B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9D5-F20A-4709-BF54-B2F89CAB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C87A0-071D-480B-A5F6-C65560C9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F935-7AEB-4302-A26C-3F194FEE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6CA8-FAAF-40D0-BE97-3FA5EF00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B28A-973C-41C4-A043-82898057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1404-6A9E-4194-82DD-63B6C45D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D556-642B-46EB-9004-5C370025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F75F-F45B-4ED0-A584-811BFCC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836-918A-42D8-B5A5-796D556F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8316-D7AA-4748-A429-579D9F56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1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1BD19-11D7-4FDA-8D74-34A297894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C09DB-FA9E-400B-872F-89CEF65F6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B5B4-C0B8-41C2-AD36-B5C44CCC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1FE9-3A89-4B97-B6C5-37ACF08B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88F3-C5A1-4179-93BA-3BAAA23C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4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13A3-BDE7-4B65-A703-4FD888E9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300B-4562-4CCA-B1E5-68C3AACF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61FF-8776-4970-9271-E858265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9EB5-F9C4-442F-AA57-7F125068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6658-AD80-4A09-8C23-224F2E48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088-8B30-41EB-8AD4-976C4C24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5D1C-AC26-4DE7-83DF-F97A40AA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9F42-BDCF-4409-BB22-3E960274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D2B9-A3F1-4E3F-B195-E673C31E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056F-50EA-46D1-961C-1E46E8C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9447-6A32-4FA7-8B86-5FA466C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646D-7D09-4754-BA99-A82039185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FCE4-9A6A-4EF8-93F5-26CE5AE1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8B1BF-372F-4FBC-BCAD-77330E10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F8596-A6ED-4CAE-A173-EDFB4FAC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C6F6-80C1-4952-BE3E-9B21AD2E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7DF-1A37-4531-B73C-92731489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4929-6D26-43F3-8F1C-3A341F937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F7EA3-DDC5-427A-95B7-140CCB73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52A80-7142-401D-8763-942241C8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73BB2-E523-4DBA-8918-E01CF5B1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9AA4-423B-4134-A480-AC3F8CB1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27D28-F9AE-4394-A780-D0AFE2FE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97A9A-8D1A-4B80-BEEF-434D356F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63B2-A437-4CF6-8717-9A1722BC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2AE11-50C5-4F93-9250-49FF35D1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4B6E6-D297-4D16-82B7-ABEE2DD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94B9-AFCE-4869-BD9F-84F9CEB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BE799-F67F-4FF2-A48F-56039A72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B43F7-46B6-41BE-BA10-571420EA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E1AF8-9D28-47B1-AE18-251FD8B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BAFA-AE57-4C33-A7A2-EE2CC540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A03-20C8-4D5A-A5F8-3150D8CC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C5CA7-536B-4800-B4A0-E1764A08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82EC-DD1E-45F7-99B7-74C5152F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2D59-4C63-44A8-8B22-B08B2305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5EC5-27C9-4E41-AE08-C71C80BD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7D64-10BB-43BE-8D27-0F12CDFF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CC1BD-CF3E-4416-ABC8-CCD190EE7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7A6EB-F80A-4D07-A1A9-B5C63D1D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6A2D-E868-4DE3-B6A6-F55A0AF5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76512-EED1-4E69-A548-4B00ADC6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9E94C-64DC-47ED-ABA8-334BC2E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EB4E7-0316-40A7-A196-FA416A0F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3206-59F2-4231-A8B6-53020EBB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C34E-3D67-4277-8CC3-9ECFCCC95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EE-05F9-4574-8930-5D18CE94ED8E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9B8A0-E5C7-49B2-B075-5F5B9993D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03F0-6DCE-4585-BA6C-BC3970E76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9579-B4CC-42DF-8805-EA2D8A16F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2FE7-4E39-4953-8597-71A2651F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444" y="933061"/>
            <a:ext cx="9440034" cy="1828801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room light control using Arduino</a:t>
            </a:r>
            <a:endParaRPr lang="en-IN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8650-0AFA-4653-A623-F961EBE1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598339"/>
            <a:ext cx="4963887" cy="2326600"/>
          </a:xfrm>
        </p:spPr>
        <p:txBody>
          <a:bodyPr>
            <a:normAutofit/>
          </a:bodyPr>
          <a:lstStyle/>
          <a:p>
            <a:pPr algn="l"/>
            <a:r>
              <a:rPr lang="en-IN" sz="2400" u="sng" dirty="0"/>
              <a:t>Team members</a:t>
            </a:r>
          </a:p>
          <a:p>
            <a:pPr algn="l"/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	M. Aravind  - EDM18B036</a:t>
            </a:r>
          </a:p>
          <a:p>
            <a:pPr algn="l"/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G. Sai Kumar - ESD18I007</a:t>
            </a:r>
          </a:p>
          <a:p>
            <a:pPr algn="l"/>
            <a:r>
              <a:rPr lang="en-I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	 B. kiran         - EVD18I029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26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FE16-886B-4277-A998-C264FB50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u="sng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6972-5FEA-4A5B-BD91-E1B3A557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recent years the people are looking forward for the automation in their day to day life</a:t>
            </a:r>
          </a:p>
          <a:p>
            <a:r>
              <a:rPr lang="en-US" sz="2000" dirty="0"/>
              <a:t>People are lazy to switch off the lights while leaving the room. </a:t>
            </a:r>
          </a:p>
          <a:p>
            <a:r>
              <a:rPr lang="en-US" sz="2000" dirty="0"/>
              <a:t>In public and private sector companies, offices most of the people are not interested to switch OFF</a:t>
            </a:r>
          </a:p>
          <a:p>
            <a:r>
              <a:rPr lang="en-US" sz="2000" dirty="0"/>
              <a:t>In this project we will see automatic room light control that will control the main switch, which will be turned on only if a person is detected</a:t>
            </a:r>
            <a:r>
              <a:rPr lang="en-US" dirty="0"/>
              <a:t>.</a:t>
            </a:r>
          </a:p>
          <a:p>
            <a:r>
              <a:rPr lang="en-US" sz="2000" dirty="0"/>
              <a:t>It is  based on IR sensor and Arduino Uno board.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1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3E63-561F-49D2-8476-4CADCE28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/>
              <a:t>RESEARCH PAPERS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F62C-FF7C-4692-AB35-751120F6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641" y="2142066"/>
            <a:ext cx="3141878" cy="576262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RESEARCH-1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2D836-A056-4EA7-84E7-9B7F18A419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paper they used Arduino and PIR sensor to develop automatic room light system as follows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PIR Sensor’s Data OUT Pin is connected to Arduino’s Digital I/O Pin 8. An LED is connected to pin 13 of Arduino to indicate whether the light is turned ON or OFF . The IN1 pin of the Relay Module is connected to Pin9 of Arduino. A bulb is connected to mains supply through relay. </a:t>
            </a:r>
          </a:p>
          <a:p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E64B2-B980-41D2-A365-323EA905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2495" y="2142066"/>
            <a:ext cx="3147009" cy="576262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RESEARCH-2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19BC0-40D4-4D47-9BF0-97D8C51BC04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paper we came across ARM based automatic room light controller using PIR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Microcontroller determines whether a visitor is coming in or going out by reading the output sequence of the two sensors. We will call the outside sensor Sensor-A and the inside sensor as Sensor-B The output of the microcontroller derives a relay circuit that turns on the lights of the room when the counter is incremented from 0. </a:t>
            </a:r>
          </a:p>
          <a:p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C175B-98E5-41BA-A4FA-7E6E8E67B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3480" y="2142066"/>
            <a:ext cx="3145730" cy="576262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RESEARCH-3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B90418-96C9-488E-A8C8-3882F034678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75619" y="2920969"/>
            <a:ext cx="3145536" cy="28472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paper proposed a system where IR beam as source and Arduino as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System is based on the interruption of IR beam. An IR beam is used as the source of light beam.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Bidirectional Visitor Counter with Automatic Room Light Controller and Arduino as the master controller has two sections.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1288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4DE-CCFD-4079-B91B-154CE9D7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65" y="281323"/>
            <a:ext cx="8825659" cy="708578"/>
          </a:xfrm>
        </p:spPr>
        <p:txBody>
          <a:bodyPr/>
          <a:lstStyle/>
          <a:p>
            <a:pPr algn="l"/>
            <a:r>
              <a:rPr lang="en-IN" sz="4000" b="1" u="sng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HARDWARE COMPONENTS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A13FB-2F6E-4D5C-BF8F-9571EFA4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56" y="1388835"/>
            <a:ext cx="3300984" cy="301090"/>
          </a:xfrm>
        </p:spPr>
        <p:txBody>
          <a:bodyPr/>
          <a:lstStyle/>
          <a:p>
            <a:r>
              <a:rPr lang="en-IN" dirty="0"/>
              <a:t>ARDUINO UNO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EB26B-F322-4511-AF76-0E3C0ABB7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5340" y="1443689"/>
            <a:ext cx="3300984" cy="301090"/>
          </a:xfrm>
        </p:spPr>
        <p:txBody>
          <a:bodyPr/>
          <a:lstStyle/>
          <a:p>
            <a:r>
              <a:rPr lang="en-IN" dirty="0"/>
              <a:t>PIR SENSOR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F2624-22DA-44E3-BB52-5B008612F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6324" y="1343539"/>
            <a:ext cx="3300984" cy="301090"/>
          </a:xfrm>
        </p:spPr>
        <p:txBody>
          <a:bodyPr/>
          <a:lstStyle/>
          <a:p>
            <a:r>
              <a:rPr lang="en-IN" dirty="0"/>
              <a:t>RELAY 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C5BA0-B084-442B-9442-5C49061F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16" y="1807093"/>
            <a:ext cx="2590250" cy="1434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838393-3F05-48B4-ABF0-62DF6E10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8" y="1789299"/>
            <a:ext cx="3082566" cy="163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EE5AC-DE17-41EE-8824-A91AC41E2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" y="1791486"/>
            <a:ext cx="3010039" cy="1835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A83E8-51D5-43EF-AF2B-9CB43AB55E2F}"/>
              </a:ext>
            </a:extLst>
          </p:cNvPr>
          <p:cNvSpPr txBox="1"/>
          <p:nvPr/>
        </p:nvSpPr>
        <p:spPr>
          <a:xfrm>
            <a:off x="227341" y="3715343"/>
            <a:ext cx="3437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</a:rPr>
              <a:t>The </a:t>
            </a:r>
            <a:r>
              <a:rPr lang="en-US" sz="1600" i="0" dirty="0">
                <a:solidFill>
                  <a:srgbClr val="202122"/>
                </a:solidFill>
                <a:effectLst/>
              </a:rPr>
              <a:t>Arduino Uno 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is an open source microcontroller board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3EF48-3247-4EF2-B523-76F834C20634}"/>
              </a:ext>
            </a:extLst>
          </p:cNvPr>
          <p:cNvSpPr txBox="1"/>
          <p:nvPr/>
        </p:nvSpPr>
        <p:spPr>
          <a:xfrm>
            <a:off x="227341" y="4428582"/>
            <a:ext cx="3796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board is equipped with sets of digital and analog input/output(I/O) pins that may be interfaced to various expansion boards (shields) and other circuits</a:t>
            </a:r>
            <a:endParaRPr lang="en-IN" sz="16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1C481-6C2A-4965-BD30-4C9C7968AE8C}"/>
              </a:ext>
            </a:extLst>
          </p:cNvPr>
          <p:cNvSpPr txBox="1"/>
          <p:nvPr/>
        </p:nvSpPr>
        <p:spPr>
          <a:xfrm>
            <a:off x="4205660" y="3715343"/>
            <a:ext cx="3350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</a:rPr>
              <a:t>A </a:t>
            </a:r>
            <a:r>
              <a:rPr lang="en-US" sz="1600" i="0" dirty="0">
                <a:solidFill>
                  <a:srgbClr val="202122"/>
                </a:solidFill>
                <a:effectLst/>
              </a:rPr>
              <a:t>passive infrared sensor (PIR sensor) 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is an electroni</a:t>
            </a:r>
            <a:r>
              <a:rPr lang="en-US" sz="1600" dirty="0">
                <a:solidFill>
                  <a:srgbClr val="202122"/>
                </a:solidFill>
              </a:rPr>
              <a:t>c 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sensor that measures infrared (IR) light radiating from objects in its field of view.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</a:rPr>
              <a:t>They are most often used in PIR-based motion detector. PIR sensors are commonly used in security alarms and automatic lighting applications.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5B460-FE12-4452-BF60-98D2195213DF}"/>
              </a:ext>
            </a:extLst>
          </p:cNvPr>
          <p:cNvSpPr txBox="1"/>
          <p:nvPr/>
        </p:nvSpPr>
        <p:spPr>
          <a:xfrm>
            <a:off x="7916324" y="3659793"/>
            <a:ext cx="356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This 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module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 contains two 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relays 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that are electrically isolated from the controlling input. 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The 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relays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 can be used to switch higher voltage and current loads than a microcontroller can traditionally accomplish.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73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7B9E-FFE8-4D74-932C-2F93C9F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042" y="638355"/>
            <a:ext cx="2140856" cy="842572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B2785-D7F4-45D8-8EA5-8539A832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361587"/>
            <a:ext cx="10092906" cy="4858058"/>
          </a:xfrm>
        </p:spPr>
      </p:pic>
    </p:spTree>
    <p:extLst>
      <p:ext uri="{BB962C8B-B14F-4D97-AF65-F5344CB8AC3E}">
        <p14:creationId xmlns:p14="http://schemas.microsoft.com/office/powerpoint/2010/main" val="388149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003-CEAF-4FE5-BB3C-2275A61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>
                <a:solidFill>
                  <a:srgbClr val="00B050"/>
                </a:solidFill>
              </a:rPr>
              <a:t>SOFTWARES USED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A4CAB1-1E5C-4C71-8C4C-EF5823C21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2" y="2130725"/>
            <a:ext cx="3479500" cy="2621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230ED-72E1-4945-837F-EB0CAB1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45" y="2242276"/>
            <a:ext cx="2998590" cy="2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F352-0C75-43BE-9DA4-6D05610E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91" y="963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PROGRAMME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EB80-6AA8-4DFF-9E82-6C02DD22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89B34-6CA4-4F4D-B0BF-1F0A1807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3" y="1189608"/>
            <a:ext cx="3515969" cy="563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A788B-145E-466E-BC86-B82F99B3B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14" y="1334063"/>
            <a:ext cx="4870731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C66B-DD3C-4FAF-A905-7055A7E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u="sng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SIMULATION IN PROTEUS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D0FE2-431C-41C8-96E8-96550588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7" y="1687574"/>
            <a:ext cx="6430655" cy="4560826"/>
          </a:xfrm>
        </p:spPr>
      </p:pic>
    </p:spTree>
    <p:extLst>
      <p:ext uri="{BB962C8B-B14F-4D97-AF65-F5344CB8AC3E}">
        <p14:creationId xmlns:p14="http://schemas.microsoft.com/office/powerpoint/2010/main" val="143495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3C6-28EC-4DCB-83CF-3086507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08823">
            <a:off x="3387111" y="2195714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Forte" panose="0306090204050207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2578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D342A40-4F07-4E8F-8F25-CF39CFC0B316}" vid="{6AF29131-39BE-41BC-9FA4-D983F5CE9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177</TotalTime>
  <Words>476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Forte</vt:lpstr>
      <vt:lpstr>Theme1</vt:lpstr>
      <vt:lpstr>Automatic room light control using Arduino</vt:lpstr>
      <vt:lpstr>OBJECTIVE</vt:lpstr>
      <vt:lpstr>RESEARCH PAPERS</vt:lpstr>
      <vt:lpstr>HARDWARE COMPONENTS </vt:lpstr>
      <vt:lpstr>CIRCUIT</vt:lpstr>
      <vt:lpstr>SOFTWARES USED</vt:lpstr>
      <vt:lpstr>PROGRAMME CODE</vt:lpstr>
      <vt:lpstr>SIMULATION IN PROTEUS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room light control using Arduino</dc:title>
  <dc:creator>Sai Kumar</dc:creator>
  <cp:lastModifiedBy>MARIKANTI ARAVIND</cp:lastModifiedBy>
  <cp:revision>10</cp:revision>
  <dcterms:created xsi:type="dcterms:W3CDTF">2020-12-04T13:40:04Z</dcterms:created>
  <dcterms:modified xsi:type="dcterms:W3CDTF">2020-12-05T06:48:35Z</dcterms:modified>
</cp:coreProperties>
</file>