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1"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1"/>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82505" autoAdjust="0"/>
  </p:normalViewPr>
  <p:slideViewPr>
    <p:cSldViewPr>
      <p:cViewPr varScale="1">
        <p:scale>
          <a:sx n="67" d="100"/>
          <a:sy n="67" d="100"/>
        </p:scale>
        <p:origin x="604"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29/12/2021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865601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6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3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8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12/29/2021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3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www.linkedin.com/in/saikumar-pullakandam-529752206"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sam642k/Case-Study.git" TargetMode="External"/><Relationship Id="rId4" Type="http://schemas.openxmlformats.org/officeDocument/2006/relationships/image" Target="../media/image14.png"/><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011487"/>
          </a:xfrm>
        </p:spPr>
        <p:txBody>
          <a:bodyPr/>
          <a:lstStyle/>
          <a:p>
            <a:pPr eaLnBrk="1" hangingPunct="1">
              <a:lnSpc>
                <a:spcPct val="114000"/>
              </a:lnSpc>
            </a:pPr>
            <a:r>
              <a:rPr lang="en-US" altLang="en-US" b="1" dirty="0"/>
              <a:t>Online-Hotel Management System</a:t>
            </a:r>
          </a:p>
          <a:p>
            <a:pPr eaLnBrk="1" hangingPunct="1">
              <a:lnSpc>
                <a:spcPct val="114000"/>
              </a:lnSpc>
            </a:pPr>
            <a:r>
              <a:rPr lang="en-IN" altLang="en-US" dirty="0"/>
              <a:t>Completed end to end case study of Online Hotel Management Application along with JWT authentication, Swagger Material-UI and Angular Bootstrap used for </a:t>
            </a:r>
            <a:r>
              <a:rPr lang="en-US" altLang="en-US" dirty="0"/>
              <a:t>user interface.</a:t>
            </a:r>
            <a:endParaRPr lang="en-US" altLang="en-US" b="1" dirty="0"/>
          </a:p>
          <a:p>
            <a:pPr eaLnBrk="1" hangingPunct="1">
              <a:lnSpc>
                <a:spcPct val="114000"/>
              </a:lnSpc>
            </a:pPr>
            <a:endParaRPr lang="en-US"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Hyderabad</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8"/>
            <a:ext cx="3432175" cy="240599"/>
          </a:xfrm>
        </p:spPr>
        <p:txBody>
          <a:bodyPr/>
          <a:lstStyle/>
          <a:p>
            <a:pPr eaLnBrk="1" hangingPunct="1"/>
            <a:r>
              <a:rPr lang="nl-NL" altLang="nl-NL" dirty="0"/>
              <a:t>SAIKUMARPULLAKANDAM@CAPGEMINI.COM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6967" y="1826419"/>
            <a:ext cx="2382837" cy="330200"/>
          </a:xfrm>
        </p:spPr>
        <p:txBody>
          <a:bodyPr/>
          <a:lstStyle/>
          <a:p>
            <a:pPr eaLnBrk="1" hangingPunct="1"/>
            <a:r>
              <a:rPr lang="nl-NL" altLang="nl-NL" dirty="0"/>
              <a:t>+91 7815835335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54847" y="2978028"/>
            <a:ext cx="4057650" cy="3782996"/>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 </a:t>
            </a:r>
            <a:r>
              <a:rPr lang="en-US" dirty="0"/>
              <a:t>with Authentication with  Angular reactive forms, angular routing</a:t>
            </a:r>
          </a:p>
          <a:p>
            <a:pPr marL="171450" indent="-171450">
              <a:buFont typeface="Arial" panose="020B0604020202020204" pitchFamily="34" charset="0"/>
              <a:buChar char="•"/>
            </a:pPr>
            <a:r>
              <a:rPr lang="en-US" sz="1000" dirty="0"/>
              <a:t> experience </a:t>
            </a:r>
            <a:r>
              <a:rPr lang="en-IN" b="0" i="0" u="none" strike="noStrike" dirty="0">
                <a:solidFill>
                  <a:srgbClr val="000000"/>
                </a:solidFill>
                <a:effectLst/>
                <a:latin typeface="Verdana" panose="020B0604030504040204" pitchFamily="34" charset="0"/>
              </a:rPr>
              <a:t>in creating documentation with Java docs and swagger and in </a:t>
            </a:r>
            <a:r>
              <a:rPr lang="en-IN" b="1" i="0" u="none" strike="noStrike" dirty="0">
                <a:solidFill>
                  <a:srgbClr val="000000"/>
                </a:solidFill>
                <a:effectLst/>
                <a:latin typeface="Verdana" panose="020B0604030504040204" pitchFamily="34" charset="0"/>
              </a:rPr>
              <a:t>unit testing using Junit, Mockito</a:t>
            </a:r>
            <a:r>
              <a:rPr lang="en-IN" b="0" i="0" u="none" strike="noStrike" dirty="0">
                <a:solidFill>
                  <a:srgbClr val="000000"/>
                </a:solidFill>
                <a:effectLst/>
                <a:latin typeface="Verdana" panose="020B0604030504040204" pitchFamily="34" charset="0"/>
              </a:rPr>
              <a:t> including </a:t>
            </a:r>
            <a:r>
              <a:rPr lang="en-IN" b="1" i="0" u="none" strike="noStrike" dirty="0">
                <a:solidFill>
                  <a:srgbClr val="000000"/>
                </a:solidFill>
                <a:effectLst/>
                <a:latin typeface="Verdana" panose="020B0604030504040204" pitchFamily="34" charset="0"/>
              </a:rPr>
              <a:t>code quality compliance using Sonar cube</a:t>
            </a:r>
            <a:r>
              <a:rPr lang="en-US" sz="1000" dirty="0"/>
              <a:t>.</a:t>
            </a:r>
          </a:p>
          <a:p>
            <a:pPr marL="171450" indent="-171450">
              <a:buFont typeface="Arial" panose="020B0604020202020204" pitchFamily="34" charset="0"/>
              <a:buChar char="•"/>
            </a:pPr>
            <a:r>
              <a:rPr lang="en-IN" b="0" i="0" u="none" strike="noStrike" dirty="0">
                <a:solidFill>
                  <a:srgbClr val="000000"/>
                </a:solidFill>
                <a:effectLst/>
                <a:latin typeface="Verdana" panose="020B0604030504040204" pitchFamily="34" charset="0"/>
              </a:rPr>
              <a:t>Development experience in creating docker images and pushing to </a:t>
            </a:r>
            <a:r>
              <a:rPr lang="en-IN" b="1" i="0" u="none" strike="noStrike" dirty="0">
                <a:solidFill>
                  <a:srgbClr val="000000"/>
                </a:solidFill>
                <a:effectLst/>
                <a:latin typeface="Verdana" panose="020B0604030504040204" pitchFamily="34" charset="0"/>
              </a:rPr>
              <a:t>Docker Hub</a:t>
            </a:r>
            <a:r>
              <a:rPr lang="en-IN" b="0" i="0" u="none" strike="noStrike" dirty="0">
                <a:solidFill>
                  <a:srgbClr val="000000"/>
                </a:solidFill>
                <a:effectLst/>
                <a:latin typeface="Verdana" panose="020B0604030504040204" pitchFamily="34" charset="0"/>
              </a:rPr>
              <a:t> with </a:t>
            </a:r>
            <a:r>
              <a:rPr lang="en-IN" b="1" i="0" u="none" strike="noStrike" dirty="0">
                <a:solidFill>
                  <a:srgbClr val="000000"/>
                </a:solidFill>
                <a:effectLst/>
                <a:latin typeface="Verdana" panose="020B0604030504040204" pitchFamily="34" charset="0"/>
              </a:rPr>
              <a:t>containerized</a:t>
            </a:r>
            <a:r>
              <a:rPr lang="en-IN" b="0" i="0" u="none" strike="noStrike" dirty="0">
                <a:solidFill>
                  <a:srgbClr val="000000"/>
                </a:solidFill>
                <a:effectLst/>
                <a:latin typeface="Verdana" panose="020B0604030504040204" pitchFamily="34" charset="0"/>
              </a:rPr>
              <a:t> applications using </a:t>
            </a:r>
            <a:r>
              <a:rPr lang="en-IN" b="1" i="0" u="none" strike="noStrike" dirty="0">
                <a:solidFill>
                  <a:srgbClr val="000000"/>
                </a:solidFill>
                <a:effectLst/>
                <a:latin typeface="Verdana" panose="020B0604030504040204" pitchFamily="34" charset="0"/>
              </a:rPr>
              <a:t>Docker SWARM</a:t>
            </a:r>
            <a:endParaRPr lang="en-US" dirty="0"/>
          </a:p>
          <a:p>
            <a:pPr marL="171450" indent="-171450">
              <a:buFont typeface="Arial" panose="020B0604020202020204" pitchFamily="34" charset="0"/>
              <a:buChar char="•"/>
            </a:pPr>
            <a:r>
              <a:rPr lang="en-US" altLang="nl-NL" dirty="0"/>
              <a:t>Experience in integrating Angular with spring boot and connecting spring boot to MongoDB</a:t>
            </a:r>
          </a:p>
          <a:p>
            <a:pPr marL="171450" indent="-171450">
              <a:buFont typeface="Arial" panose="020B0604020202020204" pitchFamily="34" charset="0"/>
              <a:buChar char="•"/>
            </a:pPr>
            <a:r>
              <a:rPr lang="en-IN" b="0" i="0" u="none" strike="noStrike" dirty="0">
                <a:solidFill>
                  <a:srgbClr val="000000"/>
                </a:solidFill>
                <a:effectLst/>
                <a:latin typeface="Verdana" panose="020B0604030504040204" pitchFamily="34" charset="0"/>
              </a:rPr>
              <a:t>In-depth understanding of </a:t>
            </a:r>
            <a:r>
              <a:rPr lang="en-IN" b="1" i="0" u="none" strike="noStrike" dirty="0">
                <a:solidFill>
                  <a:srgbClr val="000000"/>
                </a:solidFill>
                <a:effectLst/>
                <a:latin typeface="Verdana" panose="020B0604030504040204" pitchFamily="34" charset="0"/>
              </a:rPr>
              <a:t>deploying spring boot</a:t>
            </a:r>
            <a:r>
              <a:rPr lang="en-IN" b="0" i="0" u="none" strike="noStrike" dirty="0">
                <a:solidFill>
                  <a:srgbClr val="000000"/>
                </a:solidFill>
                <a:effectLst/>
                <a:latin typeface="Verdana" panose="020B0604030504040204" pitchFamily="34" charset="0"/>
              </a:rPr>
              <a:t> applications in </a:t>
            </a:r>
            <a:r>
              <a:rPr lang="en-IN" b="1" i="0" u="none" strike="noStrike" dirty="0">
                <a:solidFill>
                  <a:srgbClr val="000000"/>
                </a:solidFill>
                <a:effectLst/>
                <a:latin typeface="Verdana" panose="020B0604030504040204" pitchFamily="34" charset="0"/>
              </a:rPr>
              <a:t>AWS Cloud</a:t>
            </a:r>
            <a:r>
              <a:rPr lang="en-IN" b="0" i="0" u="none" strike="noStrike" dirty="0">
                <a:solidFill>
                  <a:srgbClr val="000000"/>
                </a:solidFill>
                <a:effectLst/>
                <a:latin typeface="Verdana" panose="020B0604030504040204" pitchFamily="34" charset="0"/>
              </a:rPr>
              <a:t> environment</a:t>
            </a:r>
            <a:endParaRPr lang="en-IN" b="0" i="0" u="none" strike="noStrike" dirty="0">
              <a:solidFill>
                <a:srgbClr val="000000"/>
              </a:solidFill>
              <a:effectLst/>
              <a:latin typeface="Arial" panose="020B0604020202020204" pitchFamily="34" charset="0"/>
            </a:endParaRPr>
          </a:p>
          <a:p>
            <a:pPr marL="171450" indent="-171450">
              <a:buFont typeface="Arial" panose="020B0604020202020204" pitchFamily="34" charset="0"/>
              <a:buChar char="•"/>
            </a:pPr>
            <a:br>
              <a:rPr lang="en-US" altLang="nl-NL" dirty="0"/>
            </a:br>
            <a:endParaRPr lang="en-US" altLang="nl-NL" dirty="0"/>
          </a:p>
          <a:p>
            <a:pPr marL="171450" indent="-171450">
              <a:buFont typeface="Arial" panose="020B0604020202020204" pitchFamily="34" charset="0"/>
              <a:buChar char="•"/>
            </a:pPr>
            <a:endParaRPr lang="en-US" altLang="nl-NL" dirty="0"/>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029200" y="6397625"/>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a:t>
            </a:r>
          </a:p>
        </p:txBody>
      </p:sp>
      <p:pic>
        <p:nvPicPr>
          <p:cNvPr id="7182" name="Picture 4" descr="Free icon download | Linkedin">
            <a:hlinkClick r:id="rId3"/>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8" name="Picture 1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505396" y="629284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table">
            <a:extLst>
              <a:ext uri="{FF2B5EF4-FFF2-40B4-BE49-F238E27FC236}">
                <a16:creationId xmlns:a16="http://schemas.microsoft.com/office/drawing/2014/main" id="{3FCE456B-B4F1-461A-B7F5-035D6F816F26}"/>
              </a:ext>
            </a:extLst>
          </p:cNvPr>
          <p:cNvPicPr>
            <a:picLocks noChangeAspect="1"/>
          </p:cNvPicPr>
          <p:nvPr/>
        </p:nvPicPr>
        <p:blipFill>
          <a:blip r:embed="rId7"/>
          <a:stretch>
            <a:fillRect/>
          </a:stretch>
        </p:blipFill>
        <p:spPr>
          <a:xfrm>
            <a:off x="9222042" y="1181998"/>
            <a:ext cx="2960019" cy="5215627"/>
          </a:xfrm>
          <a:prstGeom prst="rect">
            <a:avLst/>
          </a:prstGeom>
        </p:spPr>
      </p:pic>
      <p:pic>
        <p:nvPicPr>
          <p:cNvPr id="17" name="Picture 1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6075" y="6289536"/>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C36AD3C2-5021-44C6-97BC-18AB802626BF}"/>
              </a:ext>
            </a:extLst>
          </p:cNvPr>
          <p:cNvSpPr>
            <a:spLocks noGrp="1"/>
          </p:cNvSpPr>
          <p:nvPr>
            <p:ph type="body" sz="quarter" idx="41"/>
          </p:nvPr>
        </p:nvSpPr>
        <p:spPr/>
        <p:txBody>
          <a:bodyPr/>
          <a:lstStyle/>
          <a:p>
            <a:r>
              <a:rPr lang="en-IN" dirty="0"/>
              <a:t>PULLAKANDAM SAIKUMAR</a:t>
            </a:r>
          </a:p>
        </p:txBody>
      </p:sp>
      <p:pic>
        <p:nvPicPr>
          <p:cNvPr id="23" name="Picture Placeholder 22" descr="A picture containing text, person, indoor, wall&#10;&#10;Description automatically generated">
            <a:extLst>
              <a:ext uri="{FF2B5EF4-FFF2-40B4-BE49-F238E27FC236}">
                <a16:creationId xmlns:a16="http://schemas.microsoft.com/office/drawing/2014/main" id="{7D9615F1-0D1D-4B46-9A40-3DD18F2488DF}"/>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l="8557" t="9246" r="7858" b="13331"/>
          <a:stretch/>
        </p:blipFill>
        <p:spPr>
          <a:xfrm>
            <a:off x="531650" y="228600"/>
            <a:ext cx="1449549" cy="1760538"/>
          </a:xfrm>
        </p:spPr>
      </p:pic>
    </p:spTree>
    <p:extLst>
      <p:ext uri="{BB962C8B-B14F-4D97-AF65-F5344CB8AC3E}">
        <p14:creationId xmlns:p14="http://schemas.microsoft.com/office/powerpoint/2010/main" val="721440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2256</TotalTime>
  <Words>181</Words>
  <Application>Microsoft Office PowerPoint</Application>
  <PresentationFormat>Widescreen</PresentationFormat>
  <Paragraphs>30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Pullakandam, Saikumar</cp:lastModifiedBy>
  <cp:revision>113</cp:revision>
  <dcterms:created xsi:type="dcterms:W3CDTF">2020-09-22T06:24:34Z</dcterms:created>
  <dcterms:modified xsi:type="dcterms:W3CDTF">2021-12-29T05:27:25Z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