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1" r:id="rId1"/>
  </p:sldMasterIdLst>
  <p:sldIdLst>
    <p:sldId id="256" r:id="rId2"/>
    <p:sldId id="257" r:id="rId3"/>
    <p:sldId id="272" r:id="rId4"/>
    <p:sldId id="258" r:id="rId5"/>
    <p:sldId id="259" r:id="rId6"/>
    <p:sldId id="267" r:id="rId7"/>
    <p:sldId id="270" r:id="rId8"/>
    <p:sldId id="274" r:id="rId9"/>
    <p:sldId id="264" r:id="rId10"/>
    <p:sldId id="265" r:id="rId11"/>
    <p:sldId id="260" r:id="rId12"/>
    <p:sldId id="271" r:id="rId13"/>
    <p:sldId id="285" r:id="rId14"/>
    <p:sldId id="282" r:id="rId15"/>
    <p:sldId id="283" r:id="rId16"/>
    <p:sldId id="284" r:id="rId17"/>
    <p:sldId id="266" r:id="rId18"/>
    <p:sldId id="273" r:id="rId19"/>
    <p:sldId id="277" r:id="rId20"/>
    <p:sldId id="278" r:id="rId21"/>
    <p:sldId id="279" r:id="rId22"/>
    <p:sldId id="280" r:id="rId23"/>
    <p:sldId id="281" r:id="rId24"/>
    <p:sldId id="263" r:id="rId25"/>
    <p:sldId id="268"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7CE0F3-31B8-4FB5-BA3C-75995A8F3FB8}">
          <p14:sldIdLst>
            <p14:sldId id="256"/>
            <p14:sldId id="257"/>
            <p14:sldId id="272"/>
            <p14:sldId id="258"/>
            <p14:sldId id="259"/>
            <p14:sldId id="267"/>
          </p14:sldIdLst>
        </p14:section>
        <p14:section name="Untitled Section" id="{330C988D-C4E9-48AF-A843-C796722BCCAB}">
          <p14:sldIdLst>
            <p14:sldId id="270"/>
            <p14:sldId id="274"/>
            <p14:sldId id="264"/>
            <p14:sldId id="265"/>
            <p14:sldId id="260"/>
            <p14:sldId id="271"/>
            <p14:sldId id="285"/>
            <p14:sldId id="282"/>
            <p14:sldId id="283"/>
            <p14:sldId id="284"/>
            <p14:sldId id="266"/>
            <p14:sldId id="273"/>
            <p14:sldId id="277"/>
            <p14:sldId id="278"/>
            <p14:sldId id="279"/>
            <p14:sldId id="280"/>
            <p14:sldId id="281"/>
            <p14:sldId id="263"/>
            <p14:sldId id="268"/>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llapalli"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lapalli" userId="581af061a6ab1ba3" providerId="LiveId" clId="{72E7787B-D929-4727-94F7-A062AB600D45}"/>
    <pc:docChg chg="undo redo custSel addSld modSld modSection">
      <pc:chgData name="Thallapalli" userId="581af061a6ab1ba3" providerId="LiveId" clId="{72E7787B-D929-4727-94F7-A062AB600D45}" dt="2023-01-23T07:56:16.586" v="1774" actId="12"/>
      <pc:docMkLst>
        <pc:docMk/>
      </pc:docMkLst>
      <pc:sldChg chg="modSp mod">
        <pc:chgData name="Thallapalli" userId="581af061a6ab1ba3" providerId="LiveId" clId="{72E7787B-D929-4727-94F7-A062AB600D45}" dt="2023-01-23T04:37:35.852" v="1496" actId="20577"/>
        <pc:sldMkLst>
          <pc:docMk/>
          <pc:sldMk cId="0" sldId="256"/>
        </pc:sldMkLst>
        <pc:spChg chg="mod">
          <ac:chgData name="Thallapalli" userId="581af061a6ab1ba3" providerId="LiveId" clId="{72E7787B-D929-4727-94F7-A062AB600D45}" dt="2023-01-23T04:37:35.852" v="1496" actId="20577"/>
          <ac:spMkLst>
            <pc:docMk/>
            <pc:sldMk cId="0" sldId="256"/>
            <ac:spMk id="3" creationId="{00000000-0000-0000-0000-000000000000}"/>
          </ac:spMkLst>
        </pc:spChg>
      </pc:sldChg>
      <pc:sldChg chg="modSp mod">
        <pc:chgData name="Thallapalli" userId="581af061a6ab1ba3" providerId="LiveId" clId="{72E7787B-D929-4727-94F7-A062AB600D45}" dt="2023-01-23T06:21:52.741" v="1521" actId="20577"/>
        <pc:sldMkLst>
          <pc:docMk/>
          <pc:sldMk cId="0" sldId="257"/>
        </pc:sldMkLst>
        <pc:spChg chg="mod">
          <ac:chgData name="Thallapalli" userId="581af061a6ab1ba3" providerId="LiveId" clId="{72E7787B-D929-4727-94F7-A062AB600D45}" dt="2023-01-23T03:06:35.765" v="342" actId="207"/>
          <ac:spMkLst>
            <pc:docMk/>
            <pc:sldMk cId="0" sldId="257"/>
            <ac:spMk id="2" creationId="{00000000-0000-0000-0000-000000000000}"/>
          </ac:spMkLst>
        </pc:spChg>
        <pc:spChg chg="mod">
          <ac:chgData name="Thallapalli" userId="581af061a6ab1ba3" providerId="LiveId" clId="{72E7787B-D929-4727-94F7-A062AB600D45}" dt="2023-01-23T06:21:52.741" v="1521" actId="20577"/>
          <ac:spMkLst>
            <pc:docMk/>
            <pc:sldMk cId="0" sldId="257"/>
            <ac:spMk id="3" creationId="{00000000-0000-0000-0000-000000000000}"/>
          </ac:spMkLst>
        </pc:spChg>
      </pc:sldChg>
      <pc:sldChg chg="modSp mod">
        <pc:chgData name="Thallapalli" userId="581af061a6ab1ba3" providerId="LiveId" clId="{72E7787B-D929-4727-94F7-A062AB600D45}" dt="2023-01-23T03:19:35.815" v="405" actId="2711"/>
        <pc:sldMkLst>
          <pc:docMk/>
          <pc:sldMk cId="0" sldId="258"/>
        </pc:sldMkLst>
        <pc:spChg chg="mod">
          <ac:chgData name="Thallapalli" userId="581af061a6ab1ba3" providerId="LiveId" clId="{72E7787B-D929-4727-94F7-A062AB600D45}" dt="2023-01-23T03:19:35.815" v="405" actId="2711"/>
          <ac:spMkLst>
            <pc:docMk/>
            <pc:sldMk cId="0" sldId="258"/>
            <ac:spMk id="2" creationId="{00000000-0000-0000-0000-000000000000}"/>
          </ac:spMkLst>
        </pc:spChg>
        <pc:spChg chg="mod">
          <ac:chgData name="Thallapalli" userId="581af061a6ab1ba3" providerId="LiveId" clId="{72E7787B-D929-4727-94F7-A062AB600D45}" dt="2023-01-23T03:07:16.117" v="346" actId="207"/>
          <ac:spMkLst>
            <pc:docMk/>
            <pc:sldMk cId="0" sldId="258"/>
            <ac:spMk id="3" creationId="{00000000-0000-0000-0000-000000000000}"/>
          </ac:spMkLst>
        </pc:spChg>
      </pc:sldChg>
      <pc:sldChg chg="modSp mod">
        <pc:chgData name="Thallapalli" userId="581af061a6ab1ba3" providerId="LiveId" clId="{72E7787B-D929-4727-94F7-A062AB600D45}" dt="2023-01-23T04:12:10.695" v="1021" actId="20577"/>
        <pc:sldMkLst>
          <pc:docMk/>
          <pc:sldMk cId="0" sldId="259"/>
        </pc:sldMkLst>
        <pc:spChg chg="mod">
          <ac:chgData name="Thallapalli" userId="581af061a6ab1ba3" providerId="LiveId" clId="{72E7787B-D929-4727-94F7-A062AB600D45}" dt="2023-01-23T03:07:23.253" v="347" actId="207"/>
          <ac:spMkLst>
            <pc:docMk/>
            <pc:sldMk cId="0" sldId="259"/>
            <ac:spMk id="3" creationId="{00000000-0000-0000-0000-000000000000}"/>
          </ac:spMkLst>
        </pc:spChg>
        <pc:graphicFrameChg chg="modGraphic">
          <ac:chgData name="Thallapalli" userId="581af061a6ab1ba3" providerId="LiveId" clId="{72E7787B-D929-4727-94F7-A062AB600D45}" dt="2023-01-23T04:12:10.695" v="1021" actId="20577"/>
          <ac:graphicFrameMkLst>
            <pc:docMk/>
            <pc:sldMk cId="0" sldId="259"/>
            <ac:graphicFrameMk id="4" creationId="{00000000-0000-0000-0000-000000000000}"/>
          </ac:graphicFrameMkLst>
        </pc:graphicFrameChg>
      </pc:sldChg>
      <pc:sldChg chg="modSp mod">
        <pc:chgData name="Thallapalli" userId="581af061a6ab1ba3" providerId="LiveId" clId="{72E7787B-D929-4727-94F7-A062AB600D45}" dt="2023-01-23T03:08:58.468" v="364" actId="207"/>
        <pc:sldMkLst>
          <pc:docMk/>
          <pc:sldMk cId="0" sldId="262"/>
        </pc:sldMkLst>
        <pc:spChg chg="mod">
          <ac:chgData name="Thallapalli" userId="581af061a6ab1ba3" providerId="LiveId" clId="{72E7787B-D929-4727-94F7-A062AB600D45}" dt="2023-01-23T03:08:58.468" v="364" actId="207"/>
          <ac:spMkLst>
            <pc:docMk/>
            <pc:sldMk cId="0" sldId="262"/>
            <ac:spMk id="2" creationId="{00000000-0000-0000-0000-000000000000}"/>
          </ac:spMkLst>
        </pc:spChg>
      </pc:sldChg>
      <pc:sldChg chg="modSp mod">
        <pc:chgData name="Thallapalli" userId="581af061a6ab1ba3" providerId="LiveId" clId="{72E7787B-D929-4727-94F7-A062AB600D45}" dt="2023-01-23T03:19:02.588" v="402" actId="2711"/>
        <pc:sldMkLst>
          <pc:docMk/>
          <pc:sldMk cId="0" sldId="263"/>
        </pc:sldMkLst>
        <pc:spChg chg="mod">
          <ac:chgData name="Thallapalli" userId="581af061a6ab1ba3" providerId="LiveId" clId="{72E7787B-D929-4727-94F7-A062AB600D45}" dt="2023-01-23T03:08:47.141" v="362" actId="207"/>
          <ac:spMkLst>
            <pc:docMk/>
            <pc:sldMk cId="0" sldId="263"/>
            <ac:spMk id="2" creationId="{00000000-0000-0000-0000-000000000000}"/>
          </ac:spMkLst>
        </pc:spChg>
        <pc:spChg chg="mod">
          <ac:chgData name="Thallapalli" userId="581af061a6ab1ba3" providerId="LiveId" clId="{72E7787B-D929-4727-94F7-A062AB600D45}" dt="2023-01-23T03:19:02.588" v="402" actId="2711"/>
          <ac:spMkLst>
            <pc:docMk/>
            <pc:sldMk cId="0" sldId="263"/>
            <ac:spMk id="3" creationId="{00000000-0000-0000-0000-000000000000}"/>
          </ac:spMkLst>
        </pc:spChg>
      </pc:sldChg>
      <pc:sldChg chg="modSp mod">
        <pc:chgData name="Thallapalli" userId="581af061a6ab1ba3" providerId="LiveId" clId="{72E7787B-D929-4727-94F7-A062AB600D45}" dt="2023-01-23T06:22:45.495" v="1533" actId="20577"/>
        <pc:sldMkLst>
          <pc:docMk/>
          <pc:sldMk cId="0" sldId="264"/>
        </pc:sldMkLst>
        <pc:spChg chg="mod">
          <ac:chgData name="Thallapalli" userId="581af061a6ab1ba3" providerId="LiveId" clId="{72E7787B-D929-4727-94F7-A062AB600D45}" dt="2023-01-23T03:07:46.757" v="350" actId="207"/>
          <ac:spMkLst>
            <pc:docMk/>
            <pc:sldMk cId="0" sldId="264"/>
            <ac:spMk id="3" creationId="{00000000-0000-0000-0000-000000000000}"/>
          </ac:spMkLst>
        </pc:spChg>
        <pc:spChg chg="mod">
          <ac:chgData name="Thallapalli" userId="581af061a6ab1ba3" providerId="LiveId" clId="{72E7787B-D929-4727-94F7-A062AB600D45}" dt="2023-01-23T06:22:45.495" v="1533" actId="20577"/>
          <ac:spMkLst>
            <pc:docMk/>
            <pc:sldMk cId="0" sldId="264"/>
            <ac:spMk id="4" creationId="{00000000-0000-0000-0000-000000000000}"/>
          </ac:spMkLst>
        </pc:spChg>
      </pc:sldChg>
      <pc:sldChg chg="modSp mod">
        <pc:chgData name="Thallapalli" userId="581af061a6ab1ba3" providerId="LiveId" clId="{72E7787B-D929-4727-94F7-A062AB600D45}" dt="2023-01-23T03:18:33.825" v="400" actId="2711"/>
        <pc:sldMkLst>
          <pc:docMk/>
          <pc:sldMk cId="0" sldId="265"/>
        </pc:sldMkLst>
        <pc:spChg chg="mod">
          <ac:chgData name="Thallapalli" userId="581af061a6ab1ba3" providerId="LiveId" clId="{72E7787B-D929-4727-94F7-A062AB600D45}" dt="2023-01-23T03:18:33.825" v="400" actId="2711"/>
          <ac:spMkLst>
            <pc:docMk/>
            <pc:sldMk cId="0" sldId="265"/>
            <ac:spMk id="3" creationId="{00000000-0000-0000-0000-000000000000}"/>
          </ac:spMkLst>
        </pc:spChg>
        <pc:spChg chg="mod">
          <ac:chgData name="Thallapalli" userId="581af061a6ab1ba3" providerId="LiveId" clId="{72E7787B-D929-4727-94F7-A062AB600D45}" dt="2023-01-23T03:07:53.920" v="352" actId="207"/>
          <ac:spMkLst>
            <pc:docMk/>
            <pc:sldMk cId="0" sldId="265"/>
            <ac:spMk id="4" creationId="{00000000-0000-0000-0000-000000000000}"/>
          </ac:spMkLst>
        </pc:spChg>
      </pc:sldChg>
      <pc:sldChg chg="modSp mod">
        <pc:chgData name="Thallapalli" userId="581af061a6ab1ba3" providerId="LiveId" clId="{72E7787B-D929-4727-94F7-A062AB600D45}" dt="2023-01-23T03:18:51.128" v="401" actId="2711"/>
        <pc:sldMkLst>
          <pc:docMk/>
          <pc:sldMk cId="0" sldId="266"/>
        </pc:sldMkLst>
        <pc:spChg chg="mod">
          <ac:chgData name="Thallapalli" userId="581af061a6ab1ba3" providerId="LiveId" clId="{72E7787B-D929-4727-94F7-A062AB600D45}" dt="2023-01-23T03:08:14.537" v="357" actId="207"/>
          <ac:spMkLst>
            <pc:docMk/>
            <pc:sldMk cId="0" sldId="266"/>
            <ac:spMk id="3" creationId="{00000000-0000-0000-0000-000000000000}"/>
          </ac:spMkLst>
        </pc:spChg>
        <pc:spChg chg="mod">
          <ac:chgData name="Thallapalli" userId="581af061a6ab1ba3" providerId="LiveId" clId="{72E7787B-D929-4727-94F7-A062AB600D45}" dt="2023-01-23T03:18:51.128" v="401" actId="2711"/>
          <ac:spMkLst>
            <pc:docMk/>
            <pc:sldMk cId="0" sldId="266"/>
            <ac:spMk id="4" creationId="{00000000-0000-0000-0000-000000000000}"/>
          </ac:spMkLst>
        </pc:spChg>
      </pc:sldChg>
      <pc:sldChg chg="modSp mod">
        <pc:chgData name="Thallapalli" userId="581af061a6ab1ba3" providerId="LiveId" clId="{72E7787B-D929-4727-94F7-A062AB600D45}" dt="2023-01-23T04:12:34.466" v="1024" actId="20577"/>
        <pc:sldMkLst>
          <pc:docMk/>
          <pc:sldMk cId="0" sldId="267"/>
        </pc:sldMkLst>
        <pc:graphicFrameChg chg="modGraphic">
          <ac:chgData name="Thallapalli" userId="581af061a6ab1ba3" providerId="LiveId" clId="{72E7787B-D929-4727-94F7-A062AB600D45}" dt="2023-01-23T04:12:34.466" v="1024" actId="20577"/>
          <ac:graphicFrameMkLst>
            <pc:docMk/>
            <pc:sldMk cId="0" sldId="267"/>
            <ac:graphicFrameMk id="3" creationId="{00000000-0000-0000-0000-000000000000}"/>
          </ac:graphicFrameMkLst>
        </pc:graphicFrameChg>
      </pc:sldChg>
      <pc:sldChg chg="modSp mod">
        <pc:chgData name="Thallapalli" userId="581af061a6ab1ba3" providerId="LiveId" clId="{72E7787B-D929-4727-94F7-A062AB600D45}" dt="2023-01-23T03:19:08.970" v="403" actId="2711"/>
        <pc:sldMkLst>
          <pc:docMk/>
          <pc:sldMk cId="0" sldId="268"/>
        </pc:sldMkLst>
        <pc:spChg chg="mod">
          <ac:chgData name="Thallapalli" userId="581af061a6ab1ba3" providerId="LiveId" clId="{72E7787B-D929-4727-94F7-A062AB600D45}" dt="2023-01-23T03:19:08.970" v="403" actId="2711"/>
          <ac:spMkLst>
            <pc:docMk/>
            <pc:sldMk cId="0" sldId="268"/>
            <ac:spMk id="2" creationId="{00000000-0000-0000-0000-000000000000}"/>
          </ac:spMkLst>
        </pc:spChg>
      </pc:sldChg>
      <pc:sldChg chg="modSp mod">
        <pc:chgData name="Thallapalli" userId="581af061a6ab1ba3" providerId="LiveId" clId="{72E7787B-D929-4727-94F7-A062AB600D45}" dt="2023-01-23T04:10:52.778" v="965" actId="20577"/>
        <pc:sldMkLst>
          <pc:docMk/>
          <pc:sldMk cId="0" sldId="270"/>
        </pc:sldMkLst>
        <pc:graphicFrameChg chg="modGraphic">
          <ac:chgData name="Thallapalli" userId="581af061a6ab1ba3" providerId="LiveId" clId="{72E7787B-D929-4727-94F7-A062AB600D45}" dt="2023-01-23T04:10:52.778" v="965" actId="20577"/>
          <ac:graphicFrameMkLst>
            <pc:docMk/>
            <pc:sldMk cId="0" sldId="270"/>
            <ac:graphicFrameMk id="6" creationId="{00000000-0000-0000-0000-000000000000}"/>
          </ac:graphicFrameMkLst>
        </pc:graphicFrameChg>
      </pc:sldChg>
      <pc:sldChg chg="modSp mod">
        <pc:chgData name="Thallapalli" userId="581af061a6ab1ba3" providerId="LiveId" clId="{72E7787B-D929-4727-94F7-A062AB600D45}" dt="2023-01-23T06:21:39.706" v="1513" actId="20577"/>
        <pc:sldMkLst>
          <pc:docMk/>
          <pc:sldMk cId="0" sldId="271"/>
        </pc:sldMkLst>
        <pc:spChg chg="mod">
          <ac:chgData name="Thallapalli" userId="581af061a6ab1ba3" providerId="LiveId" clId="{72E7787B-D929-4727-94F7-A062AB600D45}" dt="2023-01-23T06:21:39.706" v="1513" actId="20577"/>
          <ac:spMkLst>
            <pc:docMk/>
            <pc:sldMk cId="0" sldId="271"/>
            <ac:spMk id="2" creationId="{00000000-0000-0000-0000-000000000000}"/>
          </ac:spMkLst>
        </pc:spChg>
        <pc:spChg chg="mod">
          <ac:chgData name="Thallapalli" userId="581af061a6ab1ba3" providerId="LiveId" clId="{72E7787B-D929-4727-94F7-A062AB600D45}" dt="2023-01-23T04:48:20.819" v="1505" actId="20577"/>
          <ac:spMkLst>
            <pc:docMk/>
            <pc:sldMk cId="0" sldId="271"/>
            <ac:spMk id="3" creationId="{00000000-0000-0000-0000-000000000000}"/>
          </ac:spMkLst>
        </pc:spChg>
      </pc:sldChg>
      <pc:sldChg chg="modSp mod">
        <pc:chgData name="Thallapalli" userId="581af061a6ab1ba3" providerId="LiveId" clId="{72E7787B-D929-4727-94F7-A062AB600D45}" dt="2023-01-23T04:13:53.344" v="1225" actId="20577"/>
        <pc:sldMkLst>
          <pc:docMk/>
          <pc:sldMk cId="0" sldId="272"/>
        </pc:sldMkLst>
        <pc:spChg chg="mod">
          <ac:chgData name="Thallapalli" userId="581af061a6ab1ba3" providerId="LiveId" clId="{72E7787B-D929-4727-94F7-A062AB600D45}" dt="2023-01-23T03:07:06.127" v="344" actId="207"/>
          <ac:spMkLst>
            <pc:docMk/>
            <pc:sldMk cId="0" sldId="272"/>
            <ac:spMk id="2" creationId="{00000000-0000-0000-0000-000000000000}"/>
          </ac:spMkLst>
        </pc:spChg>
        <pc:spChg chg="mod">
          <ac:chgData name="Thallapalli" userId="581af061a6ab1ba3" providerId="LiveId" clId="{72E7787B-D929-4727-94F7-A062AB600D45}" dt="2023-01-23T04:13:53.344" v="1225" actId="20577"/>
          <ac:spMkLst>
            <pc:docMk/>
            <pc:sldMk cId="0" sldId="272"/>
            <ac:spMk id="3" creationId="{00000000-0000-0000-0000-000000000000}"/>
          </ac:spMkLst>
        </pc:spChg>
      </pc:sldChg>
      <pc:sldChg chg="modSp mod">
        <pc:chgData name="Thallapalli" userId="581af061a6ab1ba3" providerId="LiveId" clId="{72E7787B-D929-4727-94F7-A062AB600D45}" dt="2023-01-23T04:46:18.202" v="1502" actId="20577"/>
        <pc:sldMkLst>
          <pc:docMk/>
          <pc:sldMk cId="0" sldId="273"/>
        </pc:sldMkLst>
        <pc:spChg chg="mod">
          <ac:chgData name="Thallapalli" userId="581af061a6ab1ba3" providerId="LiveId" clId="{72E7787B-D929-4727-94F7-A062AB600D45}" dt="2023-01-23T03:08:37.308" v="360" actId="207"/>
          <ac:spMkLst>
            <pc:docMk/>
            <pc:sldMk cId="0" sldId="273"/>
            <ac:spMk id="2" creationId="{00000000-0000-0000-0000-000000000000}"/>
          </ac:spMkLst>
        </pc:spChg>
        <pc:graphicFrameChg chg="mod">
          <ac:chgData name="Thallapalli" userId="581af061a6ab1ba3" providerId="LiveId" clId="{72E7787B-D929-4727-94F7-A062AB600D45}" dt="2023-01-23T04:46:18.202" v="1502" actId="20577"/>
          <ac:graphicFrameMkLst>
            <pc:docMk/>
            <pc:sldMk cId="0" sldId="273"/>
            <ac:graphicFrameMk id="6" creationId="{00000000-0000-0000-0000-000000000000}"/>
          </ac:graphicFrameMkLst>
        </pc:graphicFrameChg>
      </pc:sldChg>
      <pc:sldChg chg="modSp mod">
        <pc:chgData name="Thallapalli" userId="581af061a6ab1ba3" providerId="LiveId" clId="{72E7787B-D929-4727-94F7-A062AB600D45}" dt="2023-01-23T04:11:21.608" v="997" actId="20577"/>
        <pc:sldMkLst>
          <pc:docMk/>
          <pc:sldMk cId="620434149" sldId="274"/>
        </pc:sldMkLst>
        <pc:graphicFrameChg chg="modGraphic">
          <ac:chgData name="Thallapalli" userId="581af061a6ab1ba3" providerId="LiveId" clId="{72E7787B-D929-4727-94F7-A062AB600D45}" dt="2023-01-23T04:11:21.608" v="997" actId="20577"/>
          <ac:graphicFrameMkLst>
            <pc:docMk/>
            <pc:sldMk cId="620434149" sldId="274"/>
            <ac:graphicFrameMk id="2" creationId="{8DA3A84E-5BC3-EF62-FBAD-9BF10C559CBB}"/>
          </ac:graphicFrameMkLst>
        </pc:graphicFrameChg>
      </pc:sldChg>
      <pc:sldChg chg="addSp delSp modSp new mod">
        <pc:chgData name="Thallapalli" userId="581af061a6ab1ba3" providerId="LiveId" clId="{72E7787B-D929-4727-94F7-A062AB600D45}" dt="2023-01-23T04:14:34.745" v="1227" actId="123"/>
        <pc:sldMkLst>
          <pc:docMk/>
          <pc:sldMk cId="285140800" sldId="275"/>
        </pc:sldMkLst>
        <pc:spChg chg="del">
          <ac:chgData name="Thallapalli" userId="581af061a6ab1ba3" providerId="LiveId" clId="{72E7787B-D929-4727-94F7-A062AB600D45}" dt="2023-01-23T03:15:46.225" v="380" actId="21"/>
          <ac:spMkLst>
            <pc:docMk/>
            <pc:sldMk cId="285140800" sldId="275"/>
            <ac:spMk id="2" creationId="{B2D1FB75-6800-39E3-9DAD-161C2FEA8C03}"/>
          </ac:spMkLst>
        </pc:spChg>
        <pc:spChg chg="mod">
          <ac:chgData name="Thallapalli" userId="581af061a6ab1ba3" providerId="LiveId" clId="{72E7787B-D929-4727-94F7-A062AB600D45}" dt="2023-01-23T04:14:34.745" v="1227" actId="123"/>
          <ac:spMkLst>
            <pc:docMk/>
            <pc:sldMk cId="285140800" sldId="275"/>
            <ac:spMk id="3" creationId="{0138894E-BE98-98BA-8618-ACD961A18AAF}"/>
          </ac:spMkLst>
        </pc:spChg>
        <pc:picChg chg="add mod">
          <ac:chgData name="Thallapalli" userId="581af061a6ab1ba3" providerId="LiveId" clId="{72E7787B-D929-4727-94F7-A062AB600D45}" dt="2023-01-23T03:28:49.104" v="510" actId="14100"/>
          <ac:picMkLst>
            <pc:docMk/>
            <pc:sldMk cId="285140800" sldId="275"/>
            <ac:picMk id="5" creationId="{E8D626FE-4E56-FE1C-A502-014869033418}"/>
          </ac:picMkLst>
        </pc:picChg>
      </pc:sldChg>
      <pc:sldChg chg="modSp new mod">
        <pc:chgData name="Thallapalli" userId="581af061a6ab1ba3" providerId="LiveId" clId="{72E7787B-D929-4727-94F7-A062AB600D45}" dt="2023-01-23T07:56:16.586" v="1774" actId="12"/>
        <pc:sldMkLst>
          <pc:docMk/>
          <pc:sldMk cId="2791424801" sldId="276"/>
        </pc:sldMkLst>
        <pc:spChg chg="mod">
          <ac:chgData name="Thallapalli" userId="581af061a6ab1ba3" providerId="LiveId" clId="{72E7787B-D929-4727-94F7-A062AB600D45}" dt="2023-01-23T07:54:01.872" v="1684" actId="20577"/>
          <ac:spMkLst>
            <pc:docMk/>
            <pc:sldMk cId="2791424801" sldId="276"/>
            <ac:spMk id="2" creationId="{31CC0DBE-AF19-5513-76FB-F0C4F0ACB53C}"/>
          </ac:spMkLst>
        </pc:spChg>
        <pc:spChg chg="mod">
          <ac:chgData name="Thallapalli" userId="581af061a6ab1ba3" providerId="LiveId" clId="{72E7787B-D929-4727-94F7-A062AB600D45}" dt="2023-01-23T07:56:16.586" v="1774" actId="12"/>
          <ac:spMkLst>
            <pc:docMk/>
            <pc:sldMk cId="2791424801" sldId="276"/>
            <ac:spMk id="3" creationId="{032DBCAA-8099-3C40-3F8F-71CBFE7215A7}"/>
          </ac:spMkLst>
        </pc:spChg>
      </pc:sldChg>
    </pc:docChg>
  </pc:docChgLst>
  <pc:docChgLst>
    <pc:chgData name="Thallapalli" userId="581af061a6ab1ba3" providerId="LiveId" clId="{3D801A2D-342F-48F0-8959-B98BF035C29E}"/>
    <pc:docChg chg="undo custSel addSld delSld modSld modSection">
      <pc:chgData name="Thallapalli" userId="581af061a6ab1ba3" providerId="LiveId" clId="{3D801A2D-342F-48F0-8959-B98BF035C29E}" dt="2023-04-16T15:48:46.010" v="763" actId="20577"/>
      <pc:docMkLst>
        <pc:docMk/>
      </pc:docMkLst>
      <pc:sldChg chg="modSp mod">
        <pc:chgData name="Thallapalli" userId="581af061a6ab1ba3" providerId="LiveId" clId="{3D801A2D-342F-48F0-8959-B98BF035C29E}" dt="2023-04-16T07:36:18.070" v="645" actId="20577"/>
        <pc:sldMkLst>
          <pc:docMk/>
          <pc:sldMk cId="0" sldId="256"/>
        </pc:sldMkLst>
        <pc:spChg chg="mod">
          <ac:chgData name="Thallapalli" userId="581af061a6ab1ba3" providerId="LiveId" clId="{3D801A2D-342F-48F0-8959-B98BF035C29E}" dt="2023-04-16T07:36:18.070" v="645" actId="20577"/>
          <ac:spMkLst>
            <pc:docMk/>
            <pc:sldMk cId="0" sldId="256"/>
            <ac:spMk id="5" creationId="{00000000-0000-0000-0000-000000000000}"/>
          </ac:spMkLst>
        </pc:spChg>
      </pc:sldChg>
      <pc:sldChg chg="modSp mod">
        <pc:chgData name="Thallapalli" userId="581af061a6ab1ba3" providerId="LiveId" clId="{3D801A2D-342F-48F0-8959-B98BF035C29E}" dt="2023-04-15T07:50:28.608" v="371" actId="113"/>
        <pc:sldMkLst>
          <pc:docMk/>
          <pc:sldMk cId="0" sldId="271"/>
        </pc:sldMkLst>
        <pc:spChg chg="mod">
          <ac:chgData name="Thallapalli" userId="581af061a6ab1ba3" providerId="LiveId" clId="{3D801A2D-342F-48F0-8959-B98BF035C29E}" dt="2023-04-15T07:40:43.592" v="316" actId="20577"/>
          <ac:spMkLst>
            <pc:docMk/>
            <pc:sldMk cId="0" sldId="271"/>
            <ac:spMk id="2" creationId="{00000000-0000-0000-0000-000000000000}"/>
          </ac:spMkLst>
        </pc:spChg>
        <pc:spChg chg="mod">
          <ac:chgData name="Thallapalli" userId="581af061a6ab1ba3" providerId="LiveId" clId="{3D801A2D-342F-48F0-8959-B98BF035C29E}" dt="2023-04-15T07:50:28.608" v="371" actId="113"/>
          <ac:spMkLst>
            <pc:docMk/>
            <pc:sldMk cId="0" sldId="271"/>
            <ac:spMk id="3" creationId="{00000000-0000-0000-0000-000000000000}"/>
          </ac:spMkLst>
        </pc:spChg>
      </pc:sldChg>
      <pc:sldChg chg="delSp modSp del mod">
        <pc:chgData name="Thallapalli" userId="581af061a6ab1ba3" providerId="LiveId" clId="{3D801A2D-342F-48F0-8959-B98BF035C29E}" dt="2023-04-15T07:39:08.830" v="270" actId="2696"/>
        <pc:sldMkLst>
          <pc:docMk/>
          <pc:sldMk cId="285140800" sldId="275"/>
        </pc:sldMkLst>
        <pc:spChg chg="mod">
          <ac:chgData name="Thallapalli" userId="581af061a6ab1ba3" providerId="LiveId" clId="{3D801A2D-342F-48F0-8959-B98BF035C29E}" dt="2023-04-15T07:39:02.355" v="269" actId="14100"/>
          <ac:spMkLst>
            <pc:docMk/>
            <pc:sldMk cId="285140800" sldId="275"/>
            <ac:spMk id="3" creationId="{0138894E-BE98-98BA-8618-ACD961A18AAF}"/>
          </ac:spMkLst>
        </pc:spChg>
        <pc:picChg chg="del">
          <ac:chgData name="Thallapalli" userId="581af061a6ab1ba3" providerId="LiveId" clId="{3D801A2D-342F-48F0-8959-B98BF035C29E}" dt="2023-04-15T07:33:47.240" v="169" actId="21"/>
          <ac:picMkLst>
            <pc:docMk/>
            <pc:sldMk cId="285140800" sldId="275"/>
            <ac:picMk id="5" creationId="{E8D626FE-4E56-FE1C-A502-014869033418}"/>
          </ac:picMkLst>
        </pc:picChg>
      </pc:sldChg>
      <pc:sldChg chg="addSp delSp modSp mod">
        <pc:chgData name="Thallapalli" userId="581af061a6ab1ba3" providerId="LiveId" clId="{3D801A2D-342F-48F0-8959-B98BF035C29E}" dt="2023-04-15T07:00:47.019" v="78" actId="20577"/>
        <pc:sldMkLst>
          <pc:docMk/>
          <pc:sldMk cId="259764907" sldId="277"/>
        </pc:sldMkLst>
        <pc:spChg chg="mod">
          <ac:chgData name="Thallapalli" userId="581af061a6ab1ba3" providerId="LiveId" clId="{3D801A2D-342F-48F0-8959-B98BF035C29E}" dt="2023-04-15T07:00:47.019" v="78" actId="20577"/>
          <ac:spMkLst>
            <pc:docMk/>
            <pc:sldMk cId="259764907" sldId="277"/>
            <ac:spMk id="3" creationId="{87F8C671-96B4-E7D4-AF6F-844C4AA11FBF}"/>
          </ac:spMkLst>
        </pc:spChg>
        <pc:picChg chg="del mod">
          <ac:chgData name="Thallapalli" userId="581af061a6ab1ba3" providerId="LiveId" clId="{3D801A2D-342F-48F0-8959-B98BF035C29E}" dt="2023-04-15T06:48:23.505" v="1" actId="21"/>
          <ac:picMkLst>
            <pc:docMk/>
            <pc:sldMk cId="259764907" sldId="277"/>
            <ac:picMk id="5" creationId="{4FD782CC-0458-4BBE-44F4-A9BB8D21871B}"/>
          </ac:picMkLst>
        </pc:picChg>
        <pc:picChg chg="add mod">
          <ac:chgData name="Thallapalli" userId="581af061a6ab1ba3" providerId="LiveId" clId="{3D801A2D-342F-48F0-8959-B98BF035C29E}" dt="2023-04-15T06:57:00.128" v="16" actId="1076"/>
          <ac:picMkLst>
            <pc:docMk/>
            <pc:sldMk cId="259764907" sldId="277"/>
            <ac:picMk id="6" creationId="{2360B479-38BC-23FC-4D9E-004C70C38785}"/>
          </ac:picMkLst>
        </pc:picChg>
        <pc:picChg chg="add mod">
          <ac:chgData name="Thallapalli" userId="581af061a6ab1ba3" providerId="LiveId" clId="{3D801A2D-342F-48F0-8959-B98BF035C29E}" dt="2023-04-15T06:58:59.966" v="62" actId="1076"/>
          <ac:picMkLst>
            <pc:docMk/>
            <pc:sldMk cId="259764907" sldId="277"/>
            <ac:picMk id="8" creationId="{14B8744D-14AC-2171-7829-E82C9D9A2DF2}"/>
          </ac:picMkLst>
        </pc:picChg>
      </pc:sldChg>
      <pc:sldChg chg="addSp delSp modSp new mod">
        <pc:chgData name="Thallapalli" userId="581af061a6ab1ba3" providerId="LiveId" clId="{3D801A2D-342F-48F0-8959-B98BF035C29E}" dt="2023-04-16T14:48:08.877" v="655" actId="1076"/>
        <pc:sldMkLst>
          <pc:docMk/>
          <pc:sldMk cId="2966511328" sldId="278"/>
        </pc:sldMkLst>
        <pc:spChg chg="mod">
          <ac:chgData name="Thallapalli" userId="581af061a6ab1ba3" providerId="LiveId" clId="{3D801A2D-342F-48F0-8959-B98BF035C29E}" dt="2023-04-15T07:02:59.277" v="115" actId="14100"/>
          <ac:spMkLst>
            <pc:docMk/>
            <pc:sldMk cId="2966511328" sldId="278"/>
            <ac:spMk id="2" creationId="{0B336C24-B3F1-D09E-0920-35A0A515805B}"/>
          </ac:spMkLst>
        </pc:spChg>
        <pc:spChg chg="mod">
          <ac:chgData name="Thallapalli" userId="581af061a6ab1ba3" providerId="LiveId" clId="{3D801A2D-342F-48F0-8959-B98BF035C29E}" dt="2023-04-15T07:02:43.488" v="113" actId="14100"/>
          <ac:spMkLst>
            <pc:docMk/>
            <pc:sldMk cId="2966511328" sldId="278"/>
            <ac:spMk id="3" creationId="{2F310AE6-EB7C-2BCD-EED0-37F0C26FB857}"/>
          </ac:spMkLst>
        </pc:spChg>
        <pc:picChg chg="add del mod">
          <ac:chgData name="Thallapalli" userId="581af061a6ab1ba3" providerId="LiveId" clId="{3D801A2D-342F-48F0-8959-B98BF035C29E}" dt="2023-04-16T14:47:18.295" v="646" actId="21"/>
          <ac:picMkLst>
            <pc:docMk/>
            <pc:sldMk cId="2966511328" sldId="278"/>
            <ac:picMk id="5" creationId="{C61BC392-28D9-BE2C-2DDD-03D2E21DD61F}"/>
          </ac:picMkLst>
        </pc:picChg>
        <pc:picChg chg="add mod">
          <ac:chgData name="Thallapalli" userId="581af061a6ab1ba3" providerId="LiveId" clId="{3D801A2D-342F-48F0-8959-B98BF035C29E}" dt="2023-04-16T14:48:08.877" v="655" actId="1076"/>
          <ac:picMkLst>
            <pc:docMk/>
            <pc:sldMk cId="2966511328" sldId="278"/>
            <ac:picMk id="6" creationId="{9A4484BC-3479-35BB-9BE7-ED99BFAEC66F}"/>
          </ac:picMkLst>
        </pc:picChg>
      </pc:sldChg>
      <pc:sldChg chg="del">
        <pc:chgData name="Thallapalli" userId="581af061a6ab1ba3" providerId="LiveId" clId="{3D801A2D-342F-48F0-8959-B98BF035C29E}" dt="2023-04-15T06:48:33.855" v="2" actId="2696"/>
        <pc:sldMkLst>
          <pc:docMk/>
          <pc:sldMk cId="3522496678" sldId="278"/>
        </pc:sldMkLst>
      </pc:sldChg>
      <pc:sldChg chg="del">
        <pc:chgData name="Thallapalli" userId="581af061a6ab1ba3" providerId="LiveId" clId="{3D801A2D-342F-48F0-8959-B98BF035C29E}" dt="2023-04-15T06:48:42.449" v="4" actId="2696"/>
        <pc:sldMkLst>
          <pc:docMk/>
          <pc:sldMk cId="2778435224" sldId="279"/>
        </pc:sldMkLst>
      </pc:sldChg>
      <pc:sldChg chg="addSp delSp modSp new mod">
        <pc:chgData name="Thallapalli" userId="581af061a6ab1ba3" providerId="LiveId" clId="{3D801A2D-342F-48F0-8959-B98BF035C29E}" dt="2023-04-16T14:47:47.312" v="652" actId="1076"/>
        <pc:sldMkLst>
          <pc:docMk/>
          <pc:sldMk cId="3526088021" sldId="279"/>
        </pc:sldMkLst>
        <pc:spChg chg="mod">
          <ac:chgData name="Thallapalli" userId="581af061a6ab1ba3" providerId="LiveId" clId="{3D801A2D-342F-48F0-8959-B98BF035C29E}" dt="2023-04-15T07:05:06.562" v="135" actId="20577"/>
          <ac:spMkLst>
            <pc:docMk/>
            <pc:sldMk cId="3526088021" sldId="279"/>
            <ac:spMk id="2" creationId="{2B7F67D4-FFD7-A1A8-B62B-B63E9ED79C9E}"/>
          </ac:spMkLst>
        </pc:spChg>
        <pc:spChg chg="mod">
          <ac:chgData name="Thallapalli" userId="581af061a6ab1ba3" providerId="LiveId" clId="{3D801A2D-342F-48F0-8959-B98BF035C29E}" dt="2023-04-15T07:04:50.405" v="122" actId="14100"/>
          <ac:spMkLst>
            <pc:docMk/>
            <pc:sldMk cId="3526088021" sldId="279"/>
            <ac:spMk id="3" creationId="{8B0A84AD-4EC3-0922-3970-E0E156F182D0}"/>
          </ac:spMkLst>
        </pc:spChg>
        <pc:picChg chg="add del mod">
          <ac:chgData name="Thallapalli" userId="581af061a6ab1ba3" providerId="LiveId" clId="{3D801A2D-342F-48F0-8959-B98BF035C29E}" dt="2023-04-16T14:47:21.303" v="647" actId="21"/>
          <ac:picMkLst>
            <pc:docMk/>
            <pc:sldMk cId="3526088021" sldId="279"/>
            <ac:picMk id="5" creationId="{067DD5F9-52D3-90F1-DB77-937B72C3A598}"/>
          </ac:picMkLst>
        </pc:picChg>
        <pc:picChg chg="add mod">
          <ac:chgData name="Thallapalli" userId="581af061a6ab1ba3" providerId="LiveId" clId="{3D801A2D-342F-48F0-8959-B98BF035C29E}" dt="2023-04-16T14:47:47.312" v="652" actId="1076"/>
          <ac:picMkLst>
            <pc:docMk/>
            <pc:sldMk cId="3526088021" sldId="279"/>
            <ac:picMk id="6" creationId="{634230CF-B7BF-4B3A-CBED-D576DBE4F91E}"/>
          </ac:picMkLst>
        </pc:picChg>
      </pc:sldChg>
      <pc:sldChg chg="del">
        <pc:chgData name="Thallapalli" userId="581af061a6ab1ba3" providerId="LiveId" clId="{3D801A2D-342F-48F0-8959-B98BF035C29E}" dt="2023-04-15T06:48:38.475" v="3" actId="2696"/>
        <pc:sldMkLst>
          <pc:docMk/>
          <pc:sldMk cId="812899914" sldId="280"/>
        </pc:sldMkLst>
      </pc:sldChg>
      <pc:sldChg chg="addSp modSp new mod">
        <pc:chgData name="Thallapalli" userId="581af061a6ab1ba3" providerId="LiveId" clId="{3D801A2D-342F-48F0-8959-B98BF035C29E}" dt="2023-04-16T07:35:31.221" v="644" actId="20577"/>
        <pc:sldMkLst>
          <pc:docMk/>
          <pc:sldMk cId="2604286019" sldId="280"/>
        </pc:sldMkLst>
        <pc:spChg chg="mod">
          <ac:chgData name="Thallapalli" userId="581af061a6ab1ba3" providerId="LiveId" clId="{3D801A2D-342F-48F0-8959-B98BF035C29E}" dt="2023-04-15T07:07:08.202" v="153" actId="207"/>
          <ac:spMkLst>
            <pc:docMk/>
            <pc:sldMk cId="2604286019" sldId="280"/>
            <ac:spMk id="2" creationId="{F5838445-2088-5C98-14B4-A0EC04BE6E6D}"/>
          </ac:spMkLst>
        </pc:spChg>
        <pc:spChg chg="mod">
          <ac:chgData name="Thallapalli" userId="581af061a6ab1ba3" providerId="LiveId" clId="{3D801A2D-342F-48F0-8959-B98BF035C29E}" dt="2023-04-16T07:35:31.221" v="644" actId="20577"/>
          <ac:spMkLst>
            <pc:docMk/>
            <pc:sldMk cId="2604286019" sldId="280"/>
            <ac:spMk id="3" creationId="{15834858-9610-A4F7-CC8B-5A37D3A5548D}"/>
          </ac:spMkLst>
        </pc:spChg>
        <pc:picChg chg="add mod">
          <ac:chgData name="Thallapalli" userId="581af061a6ab1ba3" providerId="LiveId" clId="{3D801A2D-342F-48F0-8959-B98BF035C29E}" dt="2023-04-16T07:34:25.160" v="479" actId="1076"/>
          <ac:picMkLst>
            <pc:docMk/>
            <pc:sldMk cId="2604286019" sldId="280"/>
            <ac:picMk id="5" creationId="{E42EB942-D3AF-71CD-33A5-23B9BEF78810}"/>
          </ac:picMkLst>
        </pc:picChg>
        <pc:picChg chg="add mod">
          <ac:chgData name="Thallapalli" userId="581af061a6ab1ba3" providerId="LiveId" clId="{3D801A2D-342F-48F0-8959-B98BF035C29E}" dt="2023-04-16T07:34:27.514" v="480" actId="1076"/>
          <ac:picMkLst>
            <pc:docMk/>
            <pc:sldMk cId="2604286019" sldId="280"/>
            <ac:picMk id="7" creationId="{86C9761A-F69E-D9BF-3EF4-F8A194C133A0}"/>
          </ac:picMkLst>
        </pc:picChg>
      </pc:sldChg>
      <pc:sldChg chg="modSp new mod">
        <pc:chgData name="Thallapalli" userId="581af061a6ab1ba3" providerId="LiveId" clId="{3D801A2D-342F-48F0-8959-B98BF035C29E}" dt="2023-04-16T15:48:46.010" v="763" actId="20577"/>
        <pc:sldMkLst>
          <pc:docMk/>
          <pc:sldMk cId="274881202" sldId="281"/>
        </pc:sldMkLst>
        <pc:spChg chg="mod">
          <ac:chgData name="Thallapalli" userId="581af061a6ab1ba3" providerId="LiveId" clId="{3D801A2D-342F-48F0-8959-B98BF035C29E}" dt="2023-04-16T15:43:52.339" v="669" actId="27636"/>
          <ac:spMkLst>
            <pc:docMk/>
            <pc:sldMk cId="274881202" sldId="281"/>
            <ac:spMk id="2" creationId="{BDBA8C9D-CC67-D18B-E786-C1A02EF48FD7}"/>
          </ac:spMkLst>
        </pc:spChg>
        <pc:spChg chg="mod">
          <ac:chgData name="Thallapalli" userId="581af061a6ab1ba3" providerId="LiveId" clId="{3D801A2D-342F-48F0-8959-B98BF035C29E}" dt="2023-04-16T15:48:46.010" v="763" actId="20577"/>
          <ac:spMkLst>
            <pc:docMk/>
            <pc:sldMk cId="274881202" sldId="281"/>
            <ac:spMk id="3" creationId="{2A59B522-1693-8ADB-C01F-44D19996F505}"/>
          </ac:spMkLst>
        </pc:spChg>
      </pc:sldChg>
      <pc:sldChg chg="del">
        <pc:chgData name="Thallapalli" userId="581af061a6ab1ba3" providerId="LiveId" clId="{3D801A2D-342F-48F0-8959-B98BF035C29E}" dt="2023-04-15T06:48:44.920" v="5" actId="2696"/>
        <pc:sldMkLst>
          <pc:docMk/>
          <pc:sldMk cId="468051215" sldId="281"/>
        </pc:sldMkLst>
      </pc:sldChg>
      <pc:sldChg chg="addSp modSp new mod">
        <pc:chgData name="Thallapalli" userId="581af061a6ab1ba3" providerId="LiveId" clId="{3D801A2D-342F-48F0-8959-B98BF035C29E}" dt="2023-04-15T07:51:56.411" v="380" actId="14100"/>
        <pc:sldMkLst>
          <pc:docMk/>
          <pc:sldMk cId="554680657" sldId="282"/>
        </pc:sldMkLst>
        <pc:spChg chg="mod">
          <ac:chgData name="Thallapalli" userId="581af061a6ab1ba3" providerId="LiveId" clId="{3D801A2D-342F-48F0-8959-B98BF035C29E}" dt="2023-04-15T07:38:33.559" v="263" actId="20577"/>
          <ac:spMkLst>
            <pc:docMk/>
            <pc:sldMk cId="554680657" sldId="282"/>
            <ac:spMk id="2" creationId="{3592F815-8B65-7ED4-B22C-D5AE0EBD20E4}"/>
          </ac:spMkLst>
        </pc:spChg>
        <pc:spChg chg="mod">
          <ac:chgData name="Thallapalli" userId="581af061a6ab1ba3" providerId="LiveId" clId="{3D801A2D-342F-48F0-8959-B98BF035C29E}" dt="2023-04-15T07:51:56.411" v="380" actId="14100"/>
          <ac:spMkLst>
            <pc:docMk/>
            <pc:sldMk cId="554680657" sldId="282"/>
            <ac:spMk id="3" creationId="{2C08AF06-A5CC-3975-5B86-4D1674032728}"/>
          </ac:spMkLst>
        </pc:spChg>
        <pc:graphicFrameChg chg="add mod modGraphic">
          <ac:chgData name="Thallapalli" userId="581af061a6ab1ba3" providerId="LiveId" clId="{3D801A2D-342F-48F0-8959-B98BF035C29E}" dt="2023-04-15T07:51:40.894" v="377" actId="14100"/>
          <ac:graphicFrameMkLst>
            <pc:docMk/>
            <pc:sldMk cId="554680657" sldId="282"/>
            <ac:graphicFrameMk id="4" creationId="{938EC6AB-1306-8D0C-DD36-931FFE4F084D}"/>
          </ac:graphicFrameMkLst>
        </pc:graphicFrameChg>
      </pc:sldChg>
      <pc:sldChg chg="addSp delSp modSp new mod">
        <pc:chgData name="Thallapalli" userId="581af061a6ab1ba3" providerId="LiveId" clId="{3D801A2D-342F-48F0-8959-B98BF035C29E}" dt="2023-04-15T08:00:02.864" v="403"/>
        <pc:sldMkLst>
          <pc:docMk/>
          <pc:sldMk cId="2329831842" sldId="283"/>
        </pc:sldMkLst>
        <pc:spChg chg="mod">
          <ac:chgData name="Thallapalli" userId="581af061a6ab1ba3" providerId="LiveId" clId="{3D801A2D-342F-48F0-8959-B98BF035C29E}" dt="2023-04-15T07:37:34.933" v="243" actId="207"/>
          <ac:spMkLst>
            <pc:docMk/>
            <pc:sldMk cId="2329831842" sldId="283"/>
            <ac:spMk id="2" creationId="{97FF1138-8E12-F7E8-7803-0B70D125373E}"/>
          </ac:spMkLst>
        </pc:spChg>
        <pc:spChg chg="mod">
          <ac:chgData name="Thallapalli" userId="581af061a6ab1ba3" providerId="LiveId" clId="{3D801A2D-342F-48F0-8959-B98BF035C29E}" dt="2023-04-15T08:00:00.038" v="395" actId="14100"/>
          <ac:spMkLst>
            <pc:docMk/>
            <pc:sldMk cId="2329831842" sldId="283"/>
            <ac:spMk id="3" creationId="{C9F643C8-71AA-D8D7-5F59-B3070D864CF8}"/>
          </ac:spMkLst>
        </pc:spChg>
        <pc:graphicFrameChg chg="add del mod modGraphic">
          <ac:chgData name="Thallapalli" userId="581af061a6ab1ba3" providerId="LiveId" clId="{3D801A2D-342F-48F0-8959-B98BF035C29E}" dt="2023-04-15T08:00:02.864" v="403"/>
          <ac:graphicFrameMkLst>
            <pc:docMk/>
            <pc:sldMk cId="2329831842" sldId="283"/>
            <ac:graphicFrameMk id="4" creationId="{2DC8E1CD-AF9B-79AE-BD52-4018049563F3}"/>
          </ac:graphicFrameMkLst>
        </pc:graphicFrameChg>
      </pc:sldChg>
      <pc:sldChg chg="addSp modSp new mod">
        <pc:chgData name="Thallapalli" userId="581af061a6ab1ba3" providerId="LiveId" clId="{3D801A2D-342F-48F0-8959-B98BF035C29E}" dt="2023-04-15T08:01:10.708" v="416" actId="255"/>
        <pc:sldMkLst>
          <pc:docMk/>
          <pc:sldMk cId="887069906" sldId="284"/>
        </pc:sldMkLst>
        <pc:spChg chg="mod">
          <ac:chgData name="Thallapalli" userId="581af061a6ab1ba3" providerId="LiveId" clId="{3D801A2D-342F-48F0-8959-B98BF035C29E}" dt="2023-04-15T07:36:51.236" v="220" actId="207"/>
          <ac:spMkLst>
            <pc:docMk/>
            <pc:sldMk cId="887069906" sldId="284"/>
            <ac:spMk id="2" creationId="{CE413244-606E-6141-6AC5-BDEE42106381}"/>
          </ac:spMkLst>
        </pc:spChg>
        <pc:spChg chg="mod">
          <ac:chgData name="Thallapalli" userId="581af061a6ab1ba3" providerId="LiveId" clId="{3D801A2D-342F-48F0-8959-B98BF035C29E}" dt="2023-04-15T08:00:12.280" v="407"/>
          <ac:spMkLst>
            <pc:docMk/>
            <pc:sldMk cId="887069906" sldId="284"/>
            <ac:spMk id="3" creationId="{B48F2355-06EF-A876-63FA-C72407E054D9}"/>
          </ac:spMkLst>
        </pc:spChg>
        <pc:graphicFrameChg chg="add mod modGraphic">
          <ac:chgData name="Thallapalli" userId="581af061a6ab1ba3" providerId="LiveId" clId="{3D801A2D-342F-48F0-8959-B98BF035C29E}" dt="2023-04-15T08:01:10.708" v="416" actId="255"/>
          <ac:graphicFrameMkLst>
            <pc:docMk/>
            <pc:sldMk cId="887069906" sldId="284"/>
            <ac:graphicFrameMk id="4" creationId="{020DD363-BBFD-41D7-B2C3-D0498678E8A6}"/>
          </ac:graphicFrameMkLst>
        </pc:graphicFrameChg>
      </pc:sldChg>
      <pc:sldChg chg="modSp new mod">
        <pc:chgData name="Thallapalli" userId="581af061a6ab1ba3" providerId="LiveId" clId="{3D801A2D-342F-48F0-8959-B98BF035C29E}" dt="2023-04-15T07:49:35.343" v="369" actId="20577"/>
        <pc:sldMkLst>
          <pc:docMk/>
          <pc:sldMk cId="458181632" sldId="285"/>
        </pc:sldMkLst>
        <pc:spChg chg="mod">
          <ac:chgData name="Thallapalli" userId="581af061a6ab1ba3" providerId="LiveId" clId="{3D801A2D-342F-48F0-8959-B98BF035C29E}" dt="2023-04-15T07:40:02.711" v="294" actId="20577"/>
          <ac:spMkLst>
            <pc:docMk/>
            <pc:sldMk cId="458181632" sldId="285"/>
            <ac:spMk id="2" creationId="{14C305B2-1DA5-096B-19B9-F2D990BD3D5C}"/>
          </ac:spMkLst>
        </pc:spChg>
        <pc:spChg chg="mod">
          <ac:chgData name="Thallapalli" userId="581af061a6ab1ba3" providerId="LiveId" clId="{3D801A2D-342F-48F0-8959-B98BF035C29E}" dt="2023-04-15T07:49:35.343" v="369" actId="20577"/>
          <ac:spMkLst>
            <pc:docMk/>
            <pc:sldMk cId="458181632" sldId="285"/>
            <ac:spMk id="3" creationId="{AFC72182-672B-E7A2-8792-47882D93CBA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Sheet1!$B$1:$B$5</c:f>
              <c:strCache>
                <c:ptCount val="5"/>
                <c:pt idx="0">
                  <c:v>Sales</c:v>
                </c:pt>
                <c:pt idx="1">
                  <c:v>16.7</c:v>
                </c:pt>
                <c:pt idx="2">
                  <c:v>8.3</c:v>
                </c:pt>
                <c:pt idx="3">
                  <c:v>25</c:v>
                </c:pt>
                <c:pt idx="4">
                  <c:v>33.3</c:v>
                </c:pt>
              </c:strCache>
            </c:strRef>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70B-4D87-AA88-948BB496EAC5}"/>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70B-4D87-AA88-948BB496EAC5}"/>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70B-4D87-AA88-948BB496EAC5}"/>
              </c:ext>
            </c:extLst>
          </c:dPt>
          <c:dPt>
            <c:idx val="3"/>
            <c:bubble3D val="0"/>
            <c:explosion val="1"/>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70B-4D87-AA88-948BB496EAC5}"/>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70B-4D87-AA88-948BB496EAC5}"/>
              </c:ext>
            </c:extLst>
          </c:dPt>
          <c:dLbls>
            <c:dLbl>
              <c:idx val="0"/>
              <c:tx>
                <c:rich>
                  <a:bodyPr/>
                  <a:lstStyle/>
                  <a:p>
                    <a:fld id="{126B49AC-1B53-4756-8C23-E271FE958A6D}" type="CATEGORYNAME">
                      <a:rPr lang="en-US" smtClean="0"/>
                      <a:pPr/>
                      <a:t>[CATEGORY NAME]</a:t>
                    </a:fld>
                    <a:endParaRPr lang="en-US" dirty="0"/>
                  </a:p>
                  <a:p>
                    <a:r>
                      <a:rPr lang="en-US" dirty="0"/>
                      <a:t>17% (20 days)</a:t>
                    </a:r>
                  </a:p>
                </c:rich>
              </c:tx>
              <c:dLblPos val="out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F70B-4D87-AA88-948BB496EAC5}"/>
                </c:ext>
              </c:extLst>
            </c:dLbl>
            <c:dLbl>
              <c:idx val="1"/>
              <c:tx>
                <c:rich>
                  <a:bodyPr/>
                  <a:lstStyle/>
                  <a:p>
                    <a:fld id="{B0A5C908-DD05-40E2-B57A-BA75515B8801}" type="CATEGORYNAME">
                      <a:rPr lang="en-US" smtClean="0"/>
                      <a:pPr/>
                      <a:t>[CATEGORY NAME]</a:t>
                    </a:fld>
                    <a:endParaRPr lang="en-US" dirty="0"/>
                  </a:p>
                  <a:p>
                    <a:r>
                      <a:rPr lang="en-US" dirty="0"/>
                      <a:t>8% (10 days)</a:t>
                    </a:r>
                  </a:p>
                </c:rich>
              </c:tx>
              <c:dLblPos val="out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F70B-4D87-AA88-948BB496EAC5}"/>
                </c:ext>
              </c:extLst>
            </c:dLbl>
            <c:dLbl>
              <c:idx val="2"/>
              <c:tx>
                <c:rich>
                  <a:bodyPr/>
                  <a:lstStyle/>
                  <a:p>
                    <a:fld id="{597D19C8-0657-4811-807E-15E7FDACC1F4}" type="CATEGORYNAME">
                      <a:rPr lang="en-US" smtClean="0"/>
                      <a:pPr/>
                      <a:t>[CATEGORY NAME]</a:t>
                    </a:fld>
                    <a:endParaRPr lang="en-US" dirty="0"/>
                  </a:p>
                  <a:p>
                    <a:r>
                      <a:rPr lang="en-US" dirty="0"/>
                      <a:t>25%</a:t>
                    </a:r>
                    <a:r>
                      <a:rPr lang="en-US" baseline="0" dirty="0"/>
                      <a:t> (30 days)</a:t>
                    </a:r>
                  </a:p>
                </c:rich>
              </c:tx>
              <c:dLblPos val="out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F70B-4D87-AA88-948BB496EAC5}"/>
                </c:ext>
              </c:extLst>
            </c:dLbl>
            <c:dLbl>
              <c:idx val="3"/>
              <c:tx>
                <c:rich>
                  <a:bodyPr/>
                  <a:lstStyle/>
                  <a:p>
                    <a:fld id="{05760FC4-E20F-46C0-BA6D-DE880429C627}" type="CATEGORYNAME">
                      <a:rPr lang="en-US" smtClean="0"/>
                      <a:pPr/>
                      <a:t>[CATEGORY NAME]</a:t>
                    </a:fld>
                    <a:endParaRPr lang="en-US" dirty="0"/>
                  </a:p>
                  <a:p>
                    <a:r>
                      <a:rPr lang="en-US" dirty="0"/>
                      <a:t>33% (40 days)</a:t>
                    </a:r>
                  </a:p>
                </c:rich>
              </c:tx>
              <c:dLblPos val="out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F70B-4D87-AA88-948BB496EAC5}"/>
                </c:ext>
              </c:extLst>
            </c:dLbl>
            <c:dLbl>
              <c:idx val="4"/>
              <c:tx>
                <c:rich>
                  <a:bodyPr/>
                  <a:lstStyle/>
                  <a:p>
                    <a:r>
                      <a:rPr lang="en-US" dirty="0"/>
                      <a:t>Draft</a:t>
                    </a:r>
                    <a:r>
                      <a:rPr lang="en-US" baseline="0" dirty="0"/>
                      <a:t> report</a:t>
                    </a:r>
                  </a:p>
                  <a:p>
                    <a:r>
                      <a:rPr lang="en-US" baseline="0" dirty="0"/>
                      <a:t>17% (20 days)</a:t>
                    </a:r>
                    <a:endParaRPr lang="en-US" dirty="0"/>
                  </a:p>
                </c:rich>
              </c:tx>
              <c:dLblPos val="outEnd"/>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9-F70B-4D87-AA88-948BB496EAC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Identifying Problem statement and Objective</c:v>
                </c:pt>
                <c:pt idx="1">
                  <c:v>Proposed method</c:v>
                </c:pt>
                <c:pt idx="2">
                  <c:v>Literature survey</c:v>
                </c:pt>
                <c:pt idx="3">
                  <c:v>Implementation and Simulation</c:v>
                </c:pt>
                <c:pt idx="4">
                  <c:v>Draft report</c:v>
                </c:pt>
              </c:strCache>
            </c:strRef>
          </c:cat>
          <c:val>
            <c:numRef>
              <c:f>Sheet1!$B$2:$B$6</c:f>
              <c:numCache>
                <c:formatCode>General</c:formatCode>
                <c:ptCount val="5"/>
                <c:pt idx="0">
                  <c:v>16.7</c:v>
                </c:pt>
                <c:pt idx="1">
                  <c:v>8.3000000000000007</c:v>
                </c:pt>
                <c:pt idx="2">
                  <c:v>25</c:v>
                </c:pt>
                <c:pt idx="3">
                  <c:v>33.299999999999997</c:v>
                </c:pt>
                <c:pt idx="4">
                  <c:v>16.7</c:v>
                </c:pt>
              </c:numCache>
            </c:numRef>
          </c:val>
          <c:extLst>
            <c:ext xmlns:c16="http://schemas.microsoft.com/office/drawing/2014/chart" uri="{C3380CC4-5D6E-409C-BE32-E72D297353CC}">
              <c16:uniqueId val="{0000000A-F70B-4D87-AA88-948BB496EAC5}"/>
            </c:ext>
          </c:extLst>
        </c:ser>
        <c:dLbls>
          <c:dLblPos val="out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F7EDCE5-84F5-4AD1-8CA9-CC805FC315C1}" type="datetimeFigureOut">
              <a:rPr lang="en-IN" smtClean="0"/>
              <a:t>16-04-2023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399447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311131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236501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383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2910675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7EDCE5-84F5-4AD1-8CA9-CC805FC315C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910213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7EDCE5-84F5-4AD1-8CA9-CC805FC315C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59086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EDCE5-84F5-4AD1-8CA9-CC805FC315C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942997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EDCE5-84F5-4AD1-8CA9-CC805FC315C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717953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391633" y="1580733"/>
            <a:ext cx="4164000" cy="2692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4665"/>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13" name="Google Shape;113;p1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5"/>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p>
        </p:txBody>
      </p:sp>
    </p:spTree>
    <p:extLst>
      <p:ext uri="{BB962C8B-B14F-4D97-AF65-F5344CB8AC3E}">
        <p14:creationId xmlns:p14="http://schemas.microsoft.com/office/powerpoint/2010/main" val="1154671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600" lvl="0" indent="-457200">
              <a:lnSpc>
                <a:spcPct val="100000"/>
              </a:lnSpc>
              <a:spcBef>
                <a:spcPts val="0"/>
              </a:spcBef>
              <a:spcAft>
                <a:spcPts val="0"/>
              </a:spcAft>
              <a:buClr>
                <a:schemeClr val="dk1"/>
              </a:buClr>
              <a:buSzPts val="1800"/>
              <a:buFont typeface="Lato"/>
              <a:buChar char="●"/>
              <a:defRPr sz="1465"/>
            </a:lvl1pPr>
            <a:lvl2pPr marL="1219200" lvl="1" indent="-423545">
              <a:spcBef>
                <a:spcPts val="0"/>
              </a:spcBef>
              <a:spcAft>
                <a:spcPts val="0"/>
              </a:spcAft>
              <a:buClr>
                <a:schemeClr val="dk1"/>
              </a:buClr>
              <a:buSzPts val="1400"/>
              <a:buFont typeface="Lato"/>
              <a:buChar char="○"/>
              <a:defRPr/>
            </a:lvl2pPr>
            <a:lvl3pPr marL="1828800" lvl="2" indent="-423545">
              <a:spcBef>
                <a:spcPts val="0"/>
              </a:spcBef>
              <a:spcAft>
                <a:spcPts val="0"/>
              </a:spcAft>
              <a:buClr>
                <a:schemeClr val="dk1"/>
              </a:buClr>
              <a:buSzPts val="1400"/>
              <a:buFont typeface="Lato"/>
              <a:buChar char="■"/>
              <a:defRPr/>
            </a:lvl3pPr>
            <a:lvl4pPr marL="2438400" lvl="3" indent="-423545">
              <a:spcBef>
                <a:spcPts val="0"/>
              </a:spcBef>
              <a:spcAft>
                <a:spcPts val="0"/>
              </a:spcAft>
              <a:buClr>
                <a:schemeClr val="dk1"/>
              </a:buClr>
              <a:buSzPts val="1400"/>
              <a:buFont typeface="Lato"/>
              <a:buChar char="●"/>
              <a:defRPr/>
            </a:lvl4pPr>
            <a:lvl5pPr marL="3048000" lvl="4" indent="-423545">
              <a:spcBef>
                <a:spcPts val="0"/>
              </a:spcBef>
              <a:spcAft>
                <a:spcPts val="0"/>
              </a:spcAft>
              <a:buClr>
                <a:schemeClr val="dk1"/>
              </a:buClr>
              <a:buSzPts val="1400"/>
              <a:buFont typeface="Lato"/>
              <a:buChar char="○"/>
              <a:defRPr/>
            </a:lvl5pPr>
            <a:lvl6pPr marL="3657600" lvl="5" indent="-423545">
              <a:spcBef>
                <a:spcPts val="0"/>
              </a:spcBef>
              <a:spcAft>
                <a:spcPts val="0"/>
              </a:spcAft>
              <a:buClr>
                <a:schemeClr val="dk1"/>
              </a:buClr>
              <a:buSzPts val="1400"/>
              <a:buFont typeface="Lato"/>
              <a:buChar char="■"/>
              <a:defRPr/>
            </a:lvl6pPr>
            <a:lvl7pPr marL="4267200" lvl="6" indent="-423545">
              <a:spcBef>
                <a:spcPts val="0"/>
              </a:spcBef>
              <a:spcAft>
                <a:spcPts val="0"/>
              </a:spcAft>
              <a:buClr>
                <a:schemeClr val="dk1"/>
              </a:buClr>
              <a:buSzPts val="1400"/>
              <a:buFont typeface="Lato"/>
              <a:buChar char="●"/>
              <a:defRPr/>
            </a:lvl7pPr>
            <a:lvl8pPr marL="4876800" lvl="7" indent="-423545">
              <a:spcBef>
                <a:spcPts val="0"/>
              </a:spcBef>
              <a:spcAft>
                <a:spcPts val="0"/>
              </a:spcAft>
              <a:buClr>
                <a:schemeClr val="dk1"/>
              </a:buClr>
              <a:buSzPts val="1400"/>
              <a:buFont typeface="Lato"/>
              <a:buChar char="○"/>
              <a:defRPr/>
            </a:lvl8pPr>
            <a:lvl9pPr marL="5486400" lvl="8" indent="-423545">
              <a:spcBef>
                <a:spcPts val="0"/>
              </a:spcBef>
              <a:spcAft>
                <a:spcPts val="0"/>
              </a:spcAft>
              <a:buClr>
                <a:schemeClr val="dk1"/>
              </a:buClr>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22127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EDCE5-84F5-4AD1-8CA9-CC805FC315C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3913720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5"/>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Tree>
    <p:extLst>
      <p:ext uri="{BB962C8B-B14F-4D97-AF65-F5344CB8AC3E}">
        <p14:creationId xmlns:p14="http://schemas.microsoft.com/office/powerpoint/2010/main" val="2417070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214000" y="3910367"/>
            <a:ext cx="57640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en-US"/>
              <a:t>Click to edit Master title style</a:t>
            </a:r>
          </a:p>
        </p:txBody>
      </p:sp>
      <p:sp>
        <p:nvSpPr>
          <p:cNvPr id="91" name="Google Shape;91;p14"/>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5"/>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p>
        </p:txBody>
      </p:sp>
    </p:spTree>
    <p:extLst>
      <p:ext uri="{BB962C8B-B14F-4D97-AF65-F5344CB8AC3E}">
        <p14:creationId xmlns:p14="http://schemas.microsoft.com/office/powerpoint/2010/main" val="510014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5"/>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p>
        </p:txBody>
      </p:sp>
      <p:sp>
        <p:nvSpPr>
          <p:cNvPr id="106" name="Google Shape;106;p17"/>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5">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07" name="Google Shape;107;p17"/>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p>
        </p:txBody>
      </p:sp>
    </p:spTree>
    <p:extLst>
      <p:ext uri="{BB962C8B-B14F-4D97-AF65-F5344CB8AC3E}">
        <p14:creationId xmlns:p14="http://schemas.microsoft.com/office/powerpoint/2010/main" val="3001601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3147167" y="1910733"/>
            <a:ext cx="23004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r>
              <a:rPr lang="en-US"/>
              <a:t>Click to edit Master subtitle style</a:t>
            </a:r>
          </a:p>
        </p:txBody>
      </p:sp>
      <p:sp>
        <p:nvSpPr>
          <p:cNvPr id="44" name="Google Shape;44;p7"/>
          <p:cNvSpPr txBox="1">
            <a:spLocks noGrp="1"/>
          </p:cNvSpPr>
          <p:nvPr>
            <p:ph type="subTitle" idx="2"/>
          </p:nvPr>
        </p:nvSpPr>
        <p:spPr>
          <a:xfrm>
            <a:off x="2996667" y="2386733"/>
            <a:ext cx="6880400" cy="3202800"/>
          </a:xfrm>
          <a:prstGeom prst="rect">
            <a:avLst/>
          </a:prstGeom>
        </p:spPr>
        <p:txBody>
          <a:bodyPr spcFirstLastPara="1" wrap="square" lIns="91425" tIns="91425" rIns="91425" bIns="91425" anchor="t" anchorCtr="0">
            <a:noAutofit/>
          </a:bodyPr>
          <a:lstStyle>
            <a:lvl1pPr marR="67945" lvl="0" rtl="0">
              <a:lnSpc>
                <a:spcPct val="166000"/>
              </a:lnSpc>
              <a:spcBef>
                <a:spcPts val="0"/>
              </a:spcBef>
              <a:spcAft>
                <a:spcPts val="0"/>
              </a:spcAft>
              <a:buClr>
                <a:schemeClr val="accent1"/>
              </a:buClr>
              <a:buSzPts val="1400"/>
              <a:buChar char="●"/>
              <a:defRPr sz="1865">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Tree>
    <p:extLst>
      <p:ext uri="{BB962C8B-B14F-4D97-AF65-F5344CB8AC3E}">
        <p14:creationId xmlns:p14="http://schemas.microsoft.com/office/powerpoint/2010/main" val="234943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391951"/>
            <a:ext cx="4953200" cy="8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6665"/>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p>
        </p:txBody>
      </p:sp>
      <p:sp>
        <p:nvSpPr>
          <p:cNvPr id="17" name="Google Shape;17;p3"/>
          <p:cNvSpPr txBox="1">
            <a:spLocks noGrp="1"/>
          </p:cNvSpPr>
          <p:nvPr>
            <p:ph type="title" idx="2" hasCustomPrompt="1"/>
          </p:nvPr>
        </p:nvSpPr>
        <p:spPr>
          <a:xfrm>
            <a:off x="4995400" y="1971900"/>
            <a:ext cx="22012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335">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372833"/>
            <a:ext cx="6081600" cy="5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65"/>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p>
        </p:txBody>
      </p:sp>
    </p:spTree>
    <p:extLst>
      <p:ext uri="{BB962C8B-B14F-4D97-AF65-F5344CB8AC3E}">
        <p14:creationId xmlns:p14="http://schemas.microsoft.com/office/powerpoint/2010/main" val="33999580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207"/>
        <p:cNvGrpSpPr/>
        <p:nvPr/>
      </p:nvGrpSpPr>
      <p:grpSpPr>
        <a:xfrm>
          <a:off x="0" y="0"/>
          <a:ext cx="0" cy="0"/>
          <a:chOff x="0" y="0"/>
          <a:chExt cx="0" cy="0"/>
        </a:xfrm>
      </p:grpSpPr>
      <p:sp>
        <p:nvSpPr>
          <p:cNvPr id="208" name="Google Shape;208;p28"/>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800" lvl="0" algn="ctr" rtl="0">
              <a:lnSpc>
                <a:spcPct val="100000"/>
              </a:lnSpc>
              <a:spcBef>
                <a:spcPts val="0"/>
              </a:spcBef>
              <a:spcAft>
                <a:spcPts val="0"/>
              </a:spcAft>
              <a:buClr>
                <a:schemeClr val="accent1"/>
              </a:buClr>
              <a:buSzPts val="1400"/>
              <a:buChar char="●"/>
              <a:defRPr sz="1865"/>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p>
        </p:txBody>
      </p:sp>
      <p:sp>
        <p:nvSpPr>
          <p:cNvPr id="209" name="Google Shape;209;p28"/>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p>
        </p:txBody>
      </p:sp>
    </p:spTree>
    <p:extLst>
      <p:ext uri="{BB962C8B-B14F-4D97-AF65-F5344CB8AC3E}">
        <p14:creationId xmlns:p14="http://schemas.microsoft.com/office/powerpoint/2010/main" val="1404983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5"/>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r>
              <a:rPr lang="en-US"/>
              <a:t>Click to edit Master title style</a:t>
            </a:r>
          </a:p>
        </p:txBody>
      </p:sp>
      <p:sp>
        <p:nvSpPr>
          <p:cNvPr id="223" name="Google Shape;223;p30"/>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p>
        </p:txBody>
      </p:sp>
    </p:spTree>
    <p:extLst>
      <p:ext uri="{BB962C8B-B14F-4D97-AF65-F5344CB8AC3E}">
        <p14:creationId xmlns:p14="http://schemas.microsoft.com/office/powerpoint/2010/main" val="272906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EDCE5-84F5-4AD1-8CA9-CC805FC315C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37605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20748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EDCE5-84F5-4AD1-8CA9-CC805FC315C1}"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76099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EDCE5-84F5-4AD1-8CA9-CC805FC315C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91451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EDCE5-84F5-4AD1-8CA9-CC805FC315C1}"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155126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255931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EDCE5-84F5-4AD1-8CA9-CC805FC315C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2A365-B483-41F6-9887-7499F223E572}" type="slidenum">
              <a:rPr lang="en-IN" smtClean="0"/>
              <a:t>‹#›</a:t>
            </a:fld>
            <a:endParaRPr lang="en-IN"/>
          </a:p>
        </p:txBody>
      </p:sp>
    </p:spTree>
    <p:extLst>
      <p:ext uri="{BB962C8B-B14F-4D97-AF65-F5344CB8AC3E}">
        <p14:creationId xmlns:p14="http://schemas.microsoft.com/office/powerpoint/2010/main" val="216926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7EDCE5-84F5-4AD1-8CA9-CC805FC315C1}" type="datetimeFigureOut">
              <a:rPr lang="en-IN" smtClean="0"/>
              <a:t>16-04-2023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02A365-B483-41F6-9887-7499F223E572}" type="slidenum">
              <a:rPr lang="en-IN" smtClean="0"/>
              <a:t>‹#›</a:t>
            </a:fld>
            <a:endParaRPr lang="en-IN"/>
          </a:p>
        </p:txBody>
      </p:sp>
    </p:spTree>
    <p:extLst>
      <p:ext uri="{BB962C8B-B14F-4D97-AF65-F5344CB8AC3E}">
        <p14:creationId xmlns:p14="http://schemas.microsoft.com/office/powerpoint/2010/main" val="2732075599"/>
      </p:ext>
    </p:extLst>
  </p:cSld>
  <p:clrMap bg1="dk1" tx1="lt1" bg2="dk2" tx2="lt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 id="2147484086" r:id="rId15"/>
    <p:sldLayoutId id="2147484087" r:id="rId16"/>
    <p:sldLayoutId id="2147484088" r:id="rId17"/>
    <p:sldLayoutId id="2147484089" r:id="rId18"/>
    <p:sldLayoutId id="2147484090" r:id="rId19"/>
    <p:sldLayoutId id="2147484091" r:id="rId20"/>
    <p:sldLayoutId id="2147484092" r:id="rId21"/>
    <p:sldLayoutId id="2147484093" r:id="rId22"/>
    <p:sldLayoutId id="2147484094" r:id="rId23"/>
    <p:sldLayoutId id="2147484095" r:id="rId24"/>
    <p:sldLayoutId id="2147484096" r:id="rId25"/>
    <p:sldLayoutId id="2147484097" r:id="rId26"/>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4212" y="581071"/>
            <a:ext cx="9418800" cy="986118"/>
          </a:xfrm>
        </p:spPr>
        <p:txBody>
          <a:bodyPr>
            <a:normAutofit fontScale="90000"/>
          </a:bodyPr>
          <a:lstStyle/>
          <a:p>
            <a:pPr algn="ctr"/>
            <a:r>
              <a:rPr lang="en-US" sz="3800" kern="1200" dirty="0">
                <a:solidFill>
                  <a:prstClr val="black">
                    <a:lumMod val="85000"/>
                    <a:lumOff val="15000"/>
                  </a:prstClr>
                </a:solidFill>
                <a:latin typeface="Calibri" panose="020F0502020204030204" pitchFamily="34" charset="0"/>
                <a:ea typeface="Calibri" panose="020F0502020204030204" pitchFamily="34" charset="0"/>
                <a:cs typeface="Times New Roman" panose="02020603050405020304" pitchFamily="18" charset="0"/>
              </a:rPr>
              <a:t>A High Throughput VLSI Architecture Design of Canonical Huffman Encoder</a:t>
            </a:r>
            <a:endParaRPr lang="en-IN" sz="3800" dirty="0"/>
          </a:p>
        </p:txBody>
      </p:sp>
      <p:sp>
        <p:nvSpPr>
          <p:cNvPr id="3" name="Subtitle 2"/>
          <p:cNvSpPr>
            <a:spLocks noGrp="1"/>
          </p:cNvSpPr>
          <p:nvPr>
            <p:ph type="subTitle" idx="1"/>
          </p:nvPr>
        </p:nvSpPr>
        <p:spPr>
          <a:xfrm>
            <a:off x="1386567" y="1519011"/>
            <a:ext cx="9418800" cy="5338989"/>
          </a:xfrm>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r>
              <a:rPr lang="en-US" altLang="en-IN" sz="1800" cap="none" dirty="0">
                <a:solidFill>
                  <a:prstClr val="black"/>
                </a:solidFill>
                <a:latin typeface="Times New Roman" panose="02020603050405020304" pitchFamily="18" charset="0"/>
                <a:cs typeface="Times New Roman" panose="02020603050405020304" pitchFamily="18" charset="0"/>
              </a:rPr>
              <a:t> </a:t>
            </a:r>
            <a:r>
              <a:rPr lang="en-IN" altLang="en-US" sz="1800" cap="none" dirty="0">
                <a:solidFill>
                  <a:prstClr val="black"/>
                </a:solidFill>
                <a:latin typeface="Times New Roman" panose="02020603050405020304" pitchFamily="18" charset="0"/>
                <a:cs typeface="Times New Roman" panose="02020603050405020304" pitchFamily="18" charset="0"/>
              </a:rPr>
              <a:t>M. SAI KUMAR   </a:t>
            </a:r>
            <a:r>
              <a:rPr lang="en-US" altLang="en-IN" sz="1800" cap="none" dirty="0">
                <a:solidFill>
                  <a:prstClr val="black"/>
                </a:solidFill>
                <a:latin typeface="Times New Roman" panose="02020603050405020304" pitchFamily="18" charset="0"/>
                <a:cs typeface="Times New Roman" panose="02020603050405020304" pitchFamily="18" charset="0"/>
              </a:rPr>
              <a:t>REDDY</a:t>
            </a:r>
            <a:r>
              <a:rPr lang="en-IN" altLang="en-US" sz="1800" cap="none" dirty="0">
                <a:solidFill>
                  <a:prstClr val="black"/>
                </a:solidFill>
                <a:latin typeface="Times New Roman" panose="02020603050405020304" pitchFamily="18" charset="0"/>
                <a:cs typeface="Times New Roman" panose="02020603050405020304" pitchFamily="18" charset="0"/>
              </a:rPr>
              <a:t>         </a:t>
            </a:r>
            <a:r>
              <a:rPr kumimoji="0" lang="en-I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1608-19-735-065</a:t>
            </a:r>
          </a:p>
          <a:p>
            <a:pPr marL="0" marR="0" lvl="0" indent="0" algn="ctr" defTabSz="457200" rtl="0" eaLnBrk="1" fontAlgn="base" latinLnBrk="0" hangingPunct="1">
              <a:lnSpc>
                <a:spcPct val="100000"/>
              </a:lnSpc>
              <a:spcBef>
                <a:spcPct val="0"/>
              </a:spcBef>
              <a:spcAft>
                <a:spcPct val="0"/>
              </a:spcAft>
              <a:buClrTx/>
              <a:buSzTx/>
              <a:defRPr/>
            </a:pPr>
            <a:r>
              <a:rPr lang="en-IN" altLang="en-US" sz="1800" cap="none" dirty="0">
                <a:solidFill>
                  <a:prstClr val="black"/>
                </a:solidFill>
                <a:latin typeface="Times New Roman" panose="02020603050405020304" pitchFamily="18" charset="0"/>
                <a:cs typeface="Times New Roman" panose="02020603050405020304" pitchFamily="18" charset="0"/>
              </a:rPr>
              <a:t>T.VENKATA RAGHAVI                      </a:t>
            </a:r>
            <a:r>
              <a:rPr kumimoji="0" lang="en-I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1608-19-735-069     </a:t>
            </a:r>
          </a:p>
          <a:p>
            <a:pPr marL="0" marR="0" lvl="0" indent="0" algn="ctr" defTabSz="457200" rtl="0" eaLnBrk="1" fontAlgn="base" latinLnBrk="0" hangingPunct="1">
              <a:lnSpc>
                <a:spcPct val="100000"/>
              </a:lnSpc>
              <a:spcBef>
                <a:spcPct val="0"/>
              </a:spcBef>
              <a:spcAft>
                <a:spcPct val="0"/>
              </a:spcAft>
              <a:buClrTx/>
              <a:buSzTx/>
              <a:defRPr/>
            </a:pPr>
            <a:r>
              <a:rPr lang="en-US" altLang="en-IN" sz="1800" dirty="0">
                <a:solidFill>
                  <a:prstClr val="black"/>
                </a:solidFill>
                <a:latin typeface="Times New Roman" panose="02020603050405020304" pitchFamily="18" charset="0"/>
                <a:cs typeface="Times New Roman" panose="02020603050405020304" pitchFamily="18" charset="0"/>
              </a:rPr>
              <a:t> </a:t>
            </a:r>
            <a:r>
              <a:rPr lang="en-IN" altLang="en-US" sz="1800" dirty="0">
                <a:solidFill>
                  <a:prstClr val="black"/>
                </a:solidFill>
                <a:latin typeface="Times New Roman" panose="02020603050405020304" pitchFamily="18" charset="0"/>
                <a:cs typeface="Times New Roman" panose="02020603050405020304" pitchFamily="18" charset="0"/>
              </a:rPr>
              <a:t>B. ASHWINI</a:t>
            </a:r>
            <a:r>
              <a:rPr lang="en-IN" altLang="en-US" sz="1800" cap="none" dirty="0">
                <a:solidFill>
                  <a:prstClr val="black"/>
                </a:solidFill>
                <a:latin typeface="Times New Roman" panose="02020603050405020304" pitchFamily="18" charset="0"/>
                <a:cs typeface="Times New Roman" panose="02020603050405020304" pitchFamily="18" charset="0"/>
              </a:rPr>
              <a:t>                                       </a:t>
            </a:r>
            <a:r>
              <a:rPr kumimoji="0" lang="en-I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1608-19-735-106</a:t>
            </a:r>
          </a:p>
          <a:p>
            <a:pPr marL="0" marR="0" lvl="0" indent="0" algn="ctr" defTabSz="457200" rtl="0" eaLnBrk="1" fontAlgn="base" latinLnBrk="0" hangingPunct="1">
              <a:lnSpc>
                <a:spcPct val="100000"/>
              </a:lnSpc>
              <a:spcBef>
                <a:spcPct val="0"/>
              </a:spcBef>
              <a:spcAft>
                <a:spcPct val="0"/>
              </a:spcAft>
              <a:buClrTx/>
              <a:buSzTx/>
              <a:buFontTx/>
              <a:buNone/>
              <a:defRPr/>
            </a:pPr>
            <a:r>
              <a:rPr lang="en-IN" altLang="en-US" sz="2000" cap="none" dirty="0">
                <a:solidFill>
                  <a:prstClr val="black"/>
                </a:solidFill>
                <a:latin typeface="Times New Roman" panose="02020603050405020304" pitchFamily="18" charset="0"/>
                <a:cs typeface="Times New Roman" panose="02020603050405020304" pitchFamily="18" charset="0"/>
              </a:rPr>
              <a:t>BATCH  B-5</a:t>
            </a:r>
          </a:p>
          <a:p>
            <a:pPr marL="0" marR="0" lvl="0" indent="0" algn="ctr" defTabSz="457200" rtl="0" eaLnBrk="1" fontAlgn="base" latinLnBrk="0" hangingPunct="1">
              <a:lnSpc>
                <a:spcPct val="100000"/>
              </a:lnSpc>
              <a:spcBef>
                <a:spcPct val="0"/>
              </a:spcBef>
              <a:spcAft>
                <a:spcPct val="0"/>
              </a:spcAft>
              <a:buClrTx/>
              <a:buSzTx/>
              <a:buFontTx/>
              <a:buNone/>
              <a:defRPr/>
            </a:pPr>
            <a:r>
              <a:rPr kumimoji="0" lang="en-I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Under the guidance of</a:t>
            </a:r>
          </a:p>
          <a:p>
            <a:pPr algn="ctr"/>
            <a:r>
              <a:rPr lang="en-IN" sz="1800" dirty="0">
                <a:solidFill>
                  <a:schemeClr val="bg1"/>
                </a:solidFill>
                <a:latin typeface="Times New Roman" panose="02020603050405020304" pitchFamily="18" charset="0"/>
                <a:cs typeface="Times New Roman" panose="02020603050405020304" pitchFamily="18" charset="0"/>
              </a:rPr>
              <a:t>   P. RAVI KUMAR REDDY</a:t>
            </a:r>
          </a:p>
          <a:p>
            <a:pPr algn="ctr"/>
            <a:r>
              <a:rPr lang="en-IN" sz="1800" dirty="0">
                <a:solidFill>
                  <a:schemeClr val="bg1"/>
                </a:solidFill>
                <a:latin typeface="Times New Roman" panose="02020603050405020304" pitchFamily="18" charset="0"/>
                <a:cs typeface="Times New Roman" panose="02020603050405020304" pitchFamily="18" charset="0"/>
              </a:rPr>
              <a:t>  M. Tech (Ph. D)</a:t>
            </a:r>
          </a:p>
          <a:p>
            <a:pPr algn="ctr"/>
            <a:r>
              <a:rPr lang="en-IN" sz="1800" dirty="0">
                <a:solidFill>
                  <a:schemeClr val="bg1"/>
                </a:solidFill>
                <a:latin typeface="Times New Roman" panose="02020603050405020304" pitchFamily="18" charset="0"/>
                <a:cs typeface="Times New Roman" panose="02020603050405020304" pitchFamily="18" charset="0"/>
              </a:rPr>
              <a:t> Assistant Professor</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480214" y="4299187"/>
            <a:ext cx="1231499" cy="1207113"/>
          </a:xfrm>
          <a:prstGeom prst="rect">
            <a:avLst/>
          </a:prstGeom>
        </p:spPr>
      </p:pic>
      <p:pic>
        <p:nvPicPr>
          <p:cNvPr id="8" name="Picture 7"/>
          <p:cNvPicPr>
            <a:picLocks noChangeAspect="1"/>
          </p:cNvPicPr>
          <p:nvPr/>
        </p:nvPicPr>
        <p:blipFill>
          <a:blip r:embed="rId3"/>
          <a:stretch>
            <a:fillRect/>
          </a:stretch>
        </p:blipFill>
        <p:spPr>
          <a:xfrm>
            <a:off x="3638433" y="5506300"/>
            <a:ext cx="4915059" cy="1339039"/>
          </a:xfrm>
          <a:prstGeom prst="rect">
            <a:avLst/>
          </a:prstGeom>
        </p:spPr>
      </p:pic>
      <p:pic>
        <p:nvPicPr>
          <p:cNvPr id="9" name="Picture 8"/>
          <p:cNvPicPr>
            <a:picLocks noChangeAspect="1"/>
          </p:cNvPicPr>
          <p:nvPr/>
        </p:nvPicPr>
        <p:blipFill>
          <a:blip r:embed="rId4"/>
          <a:stretch>
            <a:fillRect/>
          </a:stretch>
        </p:blipFill>
        <p:spPr>
          <a:xfrm>
            <a:off x="5596845" y="6328249"/>
            <a:ext cx="998307" cy="342930"/>
          </a:xfrm>
          <a:prstGeom prst="rect">
            <a:avLst/>
          </a:prstGeom>
        </p:spPr>
      </p:pic>
      <p:sp>
        <p:nvSpPr>
          <p:cNvPr id="5" name="TextBox 4"/>
          <p:cNvSpPr txBox="1"/>
          <p:nvPr/>
        </p:nvSpPr>
        <p:spPr>
          <a:xfrm>
            <a:off x="3889631" y="-23129"/>
            <a:ext cx="3639671" cy="1200329"/>
          </a:xfrm>
          <a:prstGeom prst="rect">
            <a:avLst/>
          </a:prstGeom>
          <a:noFill/>
        </p:spPr>
        <p:txBody>
          <a:bodyPr wrap="square" rtlCol="0">
            <a:spAutoFit/>
          </a:bodyPr>
          <a:lstStyle/>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A </a:t>
            </a:r>
            <a:r>
              <a:rPr lang="en-IN" sz="1800" b="1" i="0" u="none" strike="noStrike">
                <a:solidFill>
                  <a:srgbClr val="000000"/>
                </a:solidFill>
                <a:effectLst/>
                <a:latin typeface="Times New Roman" panose="02020603050405020304" pitchFamily="18" charset="0"/>
              </a:rPr>
              <a:t>Project Work-II</a:t>
            </a:r>
            <a:endParaRPr lang="en-IN" b="0" dirty="0">
              <a:effectLst/>
            </a:endParaRP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On</a:t>
            </a:r>
            <a:endParaRPr lang="en-IN" b="0" dirty="0">
              <a:effectLst/>
            </a:endParaRPr>
          </a:p>
          <a:p>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9904" y="1299882"/>
            <a:ext cx="10273553" cy="5154706"/>
          </a:xfrm>
        </p:spPr>
        <p:txBody>
          <a:bodyPr/>
          <a:lstStyle/>
          <a:p>
            <a:pPr marL="342900" indent="-342900" algn="just">
              <a:lnSpc>
                <a:spcPct val="150000"/>
              </a:lnSpc>
              <a:buClrTx/>
              <a:buSzPct val="90000"/>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proposed design is composed of three stages: Frequency-Generation, Code-Size Computing &amp; Sorting, and Code-Size-Limiting.</a:t>
            </a:r>
          </a:p>
          <a:p>
            <a:pPr marL="342900" indent="-342900" algn="just">
              <a:lnSpc>
                <a:spcPct val="150000"/>
              </a:lnSpc>
              <a:buClrTx/>
              <a:buSzPct val="90000"/>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To improve the encoding efficiency and make up for the shortcomings of the Canonical Huffman encoder, we propose two types of real-time frequency-sorting architectures that “eat” the input symbol in series schemes. </a:t>
            </a:r>
          </a:p>
          <a:p>
            <a:pPr marL="342900" indent="-342900" algn="just">
              <a:lnSpc>
                <a:spcPct val="150000"/>
              </a:lnSpc>
              <a:buClrTx/>
              <a:buSzPct val="90000"/>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Based on this hardware architecture, the code-size-sorting module generates a temporary sorted result of the code-size data queue at every clock cycle.</a:t>
            </a:r>
          </a:p>
          <a:p>
            <a:pPr marL="342900" indent="-342900" algn="just">
              <a:lnSpc>
                <a:spcPct val="150000"/>
              </a:lnSpc>
              <a:buClrTx/>
              <a:buSzPct val="90000"/>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Ultimately, once the code-size calculation process is completed, the HUFFMANVAL results will be given simultaneously.</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039904" y="403412"/>
            <a:ext cx="10273553" cy="959238"/>
          </a:xfrm>
        </p:spPr>
        <p:txBody>
          <a:bodyPr/>
          <a:lstStyle/>
          <a:p>
            <a:pPr algn="ctr"/>
            <a:r>
              <a:rPr lang="en-IN" sz="4800" dirty="0">
                <a:solidFill>
                  <a:schemeClr val="bg1"/>
                </a:solidFill>
                <a:latin typeface="Vidaloka"/>
              </a:rPr>
              <a:t>PROPOSED</a:t>
            </a:r>
            <a:r>
              <a:rPr lang="en-IN" sz="4800" dirty="0">
                <a:solidFill>
                  <a:schemeClr val="bg1"/>
                </a:solidFill>
              </a:rPr>
              <a:t> </a:t>
            </a:r>
            <a:r>
              <a:rPr lang="en-IN" sz="4800" dirty="0">
                <a:solidFill>
                  <a:schemeClr val="bg1"/>
                </a:solidFill>
                <a:latin typeface="Vidaloka"/>
              </a:rPr>
              <a:t>METHOD</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45891" y="2438400"/>
            <a:ext cx="1339272" cy="1505527"/>
          </a:xfrm>
        </p:spPr>
        <p:txBody>
          <a:bodyPr/>
          <a:lstStyle/>
          <a:p>
            <a:endParaRPr lang="en-IN" dirty="0"/>
          </a:p>
        </p:txBody>
      </p:sp>
      <p:pic>
        <p:nvPicPr>
          <p:cNvPr id="6" name="Picture 5"/>
          <p:cNvPicPr>
            <a:picLocks noChangeAspect="1"/>
          </p:cNvPicPr>
          <p:nvPr/>
        </p:nvPicPr>
        <p:blipFill>
          <a:blip r:embed="rId2"/>
          <a:stretch>
            <a:fillRect/>
          </a:stretch>
        </p:blipFill>
        <p:spPr>
          <a:xfrm>
            <a:off x="3494731" y="329519"/>
            <a:ext cx="4980864" cy="1280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49" y="1438917"/>
            <a:ext cx="7938901" cy="43471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1405762"/>
          </a:xfrm>
        </p:spPr>
        <p:txBody>
          <a:bodyPr/>
          <a:lstStyle/>
          <a:p>
            <a:pPr algn="ctr"/>
            <a:r>
              <a:rPr lang="en-IN" sz="4800" dirty="0">
                <a:solidFill>
                  <a:schemeClr val="bg1"/>
                </a:solidFill>
                <a:latin typeface="Vidaloka"/>
              </a:rPr>
              <a:t>COMPONENTS/MODULES</a:t>
            </a:r>
            <a:br>
              <a:rPr lang="en-IN" sz="4800" dirty="0">
                <a:solidFill>
                  <a:schemeClr val="bg1"/>
                </a:solidFill>
                <a:latin typeface="Vidaloka"/>
              </a:rPr>
            </a:br>
            <a:r>
              <a:rPr lang="en-IN" sz="4800" dirty="0">
                <a:solidFill>
                  <a:schemeClr val="bg1"/>
                </a:solidFill>
                <a:latin typeface="Vidaloka"/>
              </a:rPr>
              <a:t>HUFFMAN BUFFER</a:t>
            </a:r>
          </a:p>
        </p:txBody>
      </p:sp>
      <p:sp>
        <p:nvSpPr>
          <p:cNvPr id="3" name="Text Placeholder 2"/>
          <p:cNvSpPr>
            <a:spLocks noGrp="1"/>
          </p:cNvSpPr>
          <p:nvPr>
            <p:ph type="body" idx="1"/>
          </p:nvPr>
        </p:nvSpPr>
        <p:spPr>
          <a:xfrm>
            <a:off x="951000" y="2662517"/>
            <a:ext cx="10290000" cy="3429115"/>
          </a:xfrm>
        </p:spPr>
        <p:txBody>
          <a:bodyPr/>
          <a:lstStyle/>
          <a:p>
            <a:pPr marL="152400" indent="0" algn="jus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representation for each symbol, resulting in a prefix code. The bit string representing some particular symbol is never a prefix of the bit string representing any other symbol.</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52400" indent="0" algn="just">
              <a:buNone/>
            </a:pP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15000"/>
              </a:lnSpc>
              <a:spcBef>
                <a:spcPts val="1000"/>
              </a:spcBef>
              <a:spcAft>
                <a:spcPts val="1000"/>
              </a:spcAft>
              <a:buClrTx/>
              <a:buSzPct val="125000"/>
              <a:buFont typeface="Arial" panose="020B0604020202020204" pitchFamily="34" charset="0"/>
              <a:buNone/>
              <a:tabLst/>
              <a:defRP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INPUT:  A B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 D B C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 A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B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2000" i="0" u="none" strike="noStrike" kern="1200" cap="all"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a:t>
            </a: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B E A B ( 160 Bits)</a:t>
            </a:r>
            <a:endParaRPr kumimoji="0" lang="en-IN"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01 11 11 101 100 11 101 101 100 01 01 11 11 00 00 00 11 00 01 11  ( 45 BITS)</a:t>
            </a:r>
            <a:endParaRPr kumimoji="0" lang="en-IN" sz="2000" i="0" u="none" strike="noStrike" kern="1200" cap="all"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IN" sz="2400" dirty="0">
              <a:solidFill>
                <a:schemeClr val="bg1"/>
              </a:solidFill>
              <a:latin typeface="Montserrat" panose="000005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5B2-1DA5-096B-19B9-F2D990BD3D5C}"/>
              </a:ext>
            </a:extLst>
          </p:cNvPr>
          <p:cNvSpPr>
            <a:spLocks noGrp="1"/>
          </p:cNvSpPr>
          <p:nvPr>
            <p:ph type="ctrTitle"/>
          </p:nvPr>
        </p:nvSpPr>
        <p:spPr>
          <a:xfrm>
            <a:off x="1876424" y="627529"/>
            <a:ext cx="8791575" cy="905436"/>
          </a:xfrm>
        </p:spPr>
        <p:txBody>
          <a:bodyPr/>
          <a:lstStyle/>
          <a:p>
            <a:pPr algn="ctr"/>
            <a:r>
              <a:rPr lang="en-IN" dirty="0">
                <a:solidFill>
                  <a:schemeClr val="bg1"/>
                </a:solidFill>
                <a:latin typeface="Vidaloka"/>
              </a:rPr>
              <a:t>FREQUENCY COUNT </a:t>
            </a:r>
          </a:p>
        </p:txBody>
      </p:sp>
      <p:sp>
        <p:nvSpPr>
          <p:cNvPr id="3" name="Subtitle 2">
            <a:extLst>
              <a:ext uri="{FF2B5EF4-FFF2-40B4-BE49-F238E27FC236}">
                <a16:creationId xmlns:a16="http://schemas.microsoft.com/office/drawing/2014/main" id="{AFC72182-672B-E7A2-8792-47882D93CBA1}"/>
              </a:ext>
            </a:extLst>
          </p:cNvPr>
          <p:cNvSpPr>
            <a:spLocks noGrp="1"/>
          </p:cNvSpPr>
          <p:nvPr>
            <p:ph type="subTitle" idx="1"/>
          </p:nvPr>
        </p:nvSpPr>
        <p:spPr>
          <a:xfrm>
            <a:off x="1876424" y="2330824"/>
            <a:ext cx="8791575" cy="3989294"/>
          </a:xfrm>
        </p:spPr>
        <p:txBody>
          <a:bodyPr/>
          <a:lstStyle/>
          <a:p>
            <a:pPr marL="152400" marR="0" lvl="0" indent="0" algn="just" defTabSz="914400" rtl="0" eaLnBrk="1" fontAlgn="auto" latinLnBrk="0" hangingPunct="1">
              <a:lnSpc>
                <a:spcPct val="100000"/>
              </a:lnSpc>
              <a:spcBef>
                <a:spcPts val="0"/>
              </a:spcBef>
              <a:spcAft>
                <a:spcPts val="0"/>
              </a:spcAft>
              <a:buClr>
                <a:prstClr val="black"/>
              </a:buClr>
              <a:buSzPts val="1800"/>
              <a:buFont typeface="Lato"/>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tally or frequency count is the calculation of how many people fit into a certain category or the number of times a characteristic occurs.</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  4 Times    B =  7 Times   C =  3 Times  D =  2 Times  E =  4 Times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818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F815-8B65-7ED4-B22C-D5AE0EBD20E4}"/>
              </a:ext>
            </a:extLst>
          </p:cNvPr>
          <p:cNvSpPr>
            <a:spLocks noGrp="1"/>
          </p:cNvSpPr>
          <p:nvPr>
            <p:ph type="ctrTitle"/>
          </p:nvPr>
        </p:nvSpPr>
        <p:spPr>
          <a:xfrm>
            <a:off x="1876424" y="726141"/>
            <a:ext cx="8791575" cy="797859"/>
          </a:xfrm>
        </p:spPr>
        <p:txBody>
          <a:bodyPr>
            <a:normAutofit/>
          </a:bodyPr>
          <a:lstStyle/>
          <a:p>
            <a:pPr algn="ctr"/>
            <a:r>
              <a:rPr lang="en-IN" dirty="0">
                <a:solidFill>
                  <a:schemeClr val="bg1"/>
                </a:solidFill>
                <a:latin typeface="Vidaloka"/>
              </a:rPr>
              <a:t>SORTING</a:t>
            </a:r>
          </a:p>
        </p:txBody>
      </p:sp>
      <p:sp>
        <p:nvSpPr>
          <p:cNvPr id="3" name="Subtitle 2">
            <a:extLst>
              <a:ext uri="{FF2B5EF4-FFF2-40B4-BE49-F238E27FC236}">
                <a16:creationId xmlns:a16="http://schemas.microsoft.com/office/drawing/2014/main" id="{2C08AF06-A5CC-3975-5B86-4D1674032728}"/>
              </a:ext>
            </a:extLst>
          </p:cNvPr>
          <p:cNvSpPr>
            <a:spLocks noGrp="1"/>
          </p:cNvSpPr>
          <p:nvPr>
            <p:ph type="subTitle" idx="1"/>
          </p:nvPr>
        </p:nvSpPr>
        <p:spPr>
          <a:xfrm>
            <a:off x="1876424" y="1954306"/>
            <a:ext cx="8791575" cy="4177552"/>
          </a:xfrm>
        </p:spPr>
        <p:txBody>
          <a:bodyPr/>
          <a:lstStyle/>
          <a:p>
            <a:pPr marL="152400" marR="0" lvl="0" indent="0" algn="just" defTabSz="914400" rtl="0" eaLnBrk="1" fontAlgn="auto" latinLnBrk="0" hangingPunct="1">
              <a:lnSpc>
                <a:spcPct val="100000"/>
              </a:lnSpc>
              <a:spcBef>
                <a:spcPts val="0"/>
              </a:spcBef>
              <a:spcAft>
                <a:spcPts val="0"/>
              </a:spcAft>
              <a:buClr>
                <a:prstClr val="black"/>
              </a:buClr>
              <a:buSzPts val="1800"/>
              <a:buFont typeface="Lato"/>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Sort’s the characters in increasing order of the frequency. These are stored in a priority queue.</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938EC6AB-1306-8D0C-DD36-931FFE4F084D}"/>
              </a:ext>
            </a:extLst>
          </p:cNvPr>
          <p:cNvGraphicFramePr>
            <a:graphicFrameLocks noGrp="1"/>
          </p:cNvGraphicFramePr>
          <p:nvPr>
            <p:extLst>
              <p:ext uri="{D42A27DB-BD31-4B8C-83A1-F6EECF244321}">
                <p14:modId xmlns:p14="http://schemas.microsoft.com/office/powerpoint/2010/main" val="2493930298"/>
              </p:ext>
            </p:extLst>
          </p:nvPr>
        </p:nvGraphicFramePr>
        <p:xfrm>
          <a:off x="2770094" y="3254187"/>
          <a:ext cx="6858001" cy="1461248"/>
        </p:xfrm>
        <a:graphic>
          <a:graphicData uri="http://schemas.openxmlformats.org/drawingml/2006/table">
            <a:tbl>
              <a:tblPr firstRow="1" firstCol="1" bandRow="1"/>
              <a:tblGrid>
                <a:gridCol w="1371457">
                  <a:extLst>
                    <a:ext uri="{9D8B030D-6E8A-4147-A177-3AD203B41FA5}">
                      <a16:colId xmlns:a16="http://schemas.microsoft.com/office/drawing/2014/main" val="1962188007"/>
                    </a:ext>
                  </a:extLst>
                </a:gridCol>
                <a:gridCol w="1371457">
                  <a:extLst>
                    <a:ext uri="{9D8B030D-6E8A-4147-A177-3AD203B41FA5}">
                      <a16:colId xmlns:a16="http://schemas.microsoft.com/office/drawing/2014/main" val="1549885126"/>
                    </a:ext>
                  </a:extLst>
                </a:gridCol>
                <a:gridCol w="1371457">
                  <a:extLst>
                    <a:ext uri="{9D8B030D-6E8A-4147-A177-3AD203B41FA5}">
                      <a16:colId xmlns:a16="http://schemas.microsoft.com/office/drawing/2014/main" val="150260633"/>
                    </a:ext>
                  </a:extLst>
                </a:gridCol>
                <a:gridCol w="1371457">
                  <a:extLst>
                    <a:ext uri="{9D8B030D-6E8A-4147-A177-3AD203B41FA5}">
                      <a16:colId xmlns:a16="http://schemas.microsoft.com/office/drawing/2014/main" val="4092288241"/>
                    </a:ext>
                  </a:extLst>
                </a:gridCol>
                <a:gridCol w="1372173">
                  <a:extLst>
                    <a:ext uri="{9D8B030D-6E8A-4147-A177-3AD203B41FA5}">
                      <a16:colId xmlns:a16="http://schemas.microsoft.com/office/drawing/2014/main" val="855685438"/>
                    </a:ext>
                  </a:extLst>
                </a:gridCol>
              </a:tblGrid>
              <a:tr h="730624">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318064"/>
                  </a:ext>
                </a:extLst>
              </a:tr>
              <a:tr h="730624">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453041"/>
                  </a:ext>
                </a:extLst>
              </a:tr>
            </a:tbl>
          </a:graphicData>
        </a:graphic>
      </p:graphicFrame>
    </p:spTree>
    <p:extLst>
      <p:ext uri="{BB962C8B-B14F-4D97-AF65-F5344CB8AC3E}">
        <p14:creationId xmlns:p14="http://schemas.microsoft.com/office/powerpoint/2010/main" val="55468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1138-8E12-F7E8-7803-0B70D125373E}"/>
              </a:ext>
            </a:extLst>
          </p:cNvPr>
          <p:cNvSpPr>
            <a:spLocks noGrp="1"/>
          </p:cNvSpPr>
          <p:nvPr>
            <p:ph type="ctrTitle"/>
          </p:nvPr>
        </p:nvSpPr>
        <p:spPr>
          <a:xfrm>
            <a:off x="1876424" y="717177"/>
            <a:ext cx="8791575" cy="883024"/>
          </a:xfrm>
        </p:spPr>
        <p:txBody>
          <a:bodyPr>
            <a:normAutofit/>
          </a:bodyPr>
          <a:lstStyle/>
          <a:p>
            <a:pPr algn="ctr"/>
            <a:r>
              <a:rPr lang="en-IN" dirty="0">
                <a:solidFill>
                  <a:schemeClr val="bg1"/>
                </a:solidFill>
                <a:latin typeface="Vidaloka"/>
                <a:ea typeface="Calibri" panose="020F0502020204030204" pitchFamily="34" charset="0"/>
                <a:cs typeface="Calibri" panose="020F0502020204030204" pitchFamily="34" charset="0"/>
              </a:rPr>
              <a:t>BIT MAPPING </a:t>
            </a:r>
          </a:p>
        </p:txBody>
      </p:sp>
      <p:sp>
        <p:nvSpPr>
          <p:cNvPr id="3" name="Subtitle 2">
            <a:extLst>
              <a:ext uri="{FF2B5EF4-FFF2-40B4-BE49-F238E27FC236}">
                <a16:creationId xmlns:a16="http://schemas.microsoft.com/office/drawing/2014/main" id="{C9F643C8-71AA-D8D7-5F59-B3070D864CF8}"/>
              </a:ext>
            </a:extLst>
          </p:cNvPr>
          <p:cNvSpPr>
            <a:spLocks noGrp="1"/>
          </p:cNvSpPr>
          <p:nvPr>
            <p:ph type="subTitle" idx="1"/>
          </p:nvPr>
        </p:nvSpPr>
        <p:spPr>
          <a:xfrm>
            <a:off x="1876424" y="1710484"/>
            <a:ext cx="8791575" cy="4537915"/>
          </a:xfrm>
        </p:spPr>
        <p:txBody>
          <a:bodyPr/>
          <a:lstStyle/>
          <a:p>
            <a:pPr marL="0" marR="0" lvl="0" indent="0" algn="just" defTabSz="914400" rtl="0" eaLnBrk="1" fontAlgn="auto" latinLnBrk="0" hangingPunct="1">
              <a:lnSpc>
                <a:spcPct val="100000"/>
              </a:lnSpc>
              <a:spcBef>
                <a:spcPts val="0"/>
              </a:spcBef>
              <a:spcAft>
                <a:spcPts val="0"/>
              </a:spcAft>
              <a:buClrTx/>
              <a:buSzPts val="1400"/>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Bit mapping is procedure of assigning codewords to length n in codeword stream.</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A89D494-9015-12E1-E623-20887DD4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2397218"/>
            <a:ext cx="6200775" cy="3533775"/>
          </a:xfrm>
          <a:prstGeom prst="rect">
            <a:avLst/>
          </a:prstGeom>
        </p:spPr>
      </p:pic>
    </p:spTree>
    <p:extLst>
      <p:ext uri="{BB962C8B-B14F-4D97-AF65-F5344CB8AC3E}">
        <p14:creationId xmlns:p14="http://schemas.microsoft.com/office/powerpoint/2010/main" val="2329831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3244-606E-6141-6AC5-BDEE42106381}"/>
              </a:ext>
            </a:extLst>
          </p:cNvPr>
          <p:cNvSpPr>
            <a:spLocks noGrp="1"/>
          </p:cNvSpPr>
          <p:nvPr>
            <p:ph type="ctrTitle"/>
          </p:nvPr>
        </p:nvSpPr>
        <p:spPr>
          <a:xfrm>
            <a:off x="1876424" y="690283"/>
            <a:ext cx="8791575" cy="815788"/>
          </a:xfrm>
        </p:spPr>
        <p:txBody>
          <a:bodyPr>
            <a:normAutofit/>
          </a:bodyPr>
          <a:lstStyle/>
          <a:p>
            <a:pPr algn="ctr"/>
            <a:r>
              <a:rPr lang="en-IN" dirty="0">
                <a:solidFill>
                  <a:schemeClr val="bg1"/>
                </a:solidFill>
                <a:latin typeface="Vidaloka"/>
              </a:rPr>
              <a:t>CODE TABLE</a:t>
            </a:r>
          </a:p>
        </p:txBody>
      </p:sp>
      <p:sp>
        <p:nvSpPr>
          <p:cNvPr id="3" name="Subtitle 2">
            <a:extLst>
              <a:ext uri="{FF2B5EF4-FFF2-40B4-BE49-F238E27FC236}">
                <a16:creationId xmlns:a16="http://schemas.microsoft.com/office/drawing/2014/main" id="{B48F2355-06EF-A876-63FA-C72407E054D9}"/>
              </a:ext>
            </a:extLst>
          </p:cNvPr>
          <p:cNvSpPr>
            <a:spLocks noGrp="1"/>
          </p:cNvSpPr>
          <p:nvPr>
            <p:ph type="subTitle" idx="1"/>
          </p:nvPr>
        </p:nvSpPr>
        <p:spPr>
          <a:xfrm>
            <a:off x="1876424" y="1595718"/>
            <a:ext cx="8791575" cy="4782671"/>
          </a:xfrm>
        </p:spPr>
        <p:txBody>
          <a:bodyPr/>
          <a:lstStyle/>
          <a:p>
            <a:pPr marL="0" marR="0" lvl="0" indent="0" algn="just" defTabSz="914400" rtl="0" eaLnBrk="1" fontAlgn="auto" latinLnBrk="0" hangingPunct="1">
              <a:lnSpc>
                <a:spcPct val="100000"/>
              </a:lnSpc>
              <a:spcBef>
                <a:spcPts val="0"/>
              </a:spcBef>
              <a:spcAft>
                <a:spcPts val="0"/>
              </a:spcAft>
              <a:buClrTx/>
              <a:buSzPts val="14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Code table is specified by two lists, BITS and HUFFVAL. BITS is a 16-byte array contained in the codeword stream where byte n simply gives the number of codewords of length n that are present in the code table.</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020DD363-BBFD-41D7-B2C3-D0498678E8A6}"/>
              </a:ext>
            </a:extLst>
          </p:cNvPr>
          <p:cNvGraphicFramePr>
            <a:graphicFrameLocks noGrp="1"/>
          </p:cNvGraphicFramePr>
          <p:nvPr>
            <p:extLst>
              <p:ext uri="{D42A27DB-BD31-4B8C-83A1-F6EECF244321}">
                <p14:modId xmlns:p14="http://schemas.microsoft.com/office/powerpoint/2010/main" val="421970356"/>
              </p:ext>
            </p:extLst>
          </p:nvPr>
        </p:nvGraphicFramePr>
        <p:xfrm>
          <a:off x="4043081" y="2922493"/>
          <a:ext cx="4473389" cy="2859740"/>
        </p:xfrm>
        <a:graphic>
          <a:graphicData uri="http://schemas.openxmlformats.org/drawingml/2006/table">
            <a:tbl>
              <a:tblPr firstRow="1" firstCol="1" bandRow="1"/>
              <a:tblGrid>
                <a:gridCol w="2103382">
                  <a:extLst>
                    <a:ext uri="{9D8B030D-6E8A-4147-A177-3AD203B41FA5}">
                      <a16:colId xmlns:a16="http://schemas.microsoft.com/office/drawing/2014/main" val="2063837176"/>
                    </a:ext>
                  </a:extLst>
                </a:gridCol>
                <a:gridCol w="2370007">
                  <a:extLst>
                    <a:ext uri="{9D8B030D-6E8A-4147-A177-3AD203B41FA5}">
                      <a16:colId xmlns:a16="http://schemas.microsoft.com/office/drawing/2014/main" val="2569010405"/>
                    </a:ext>
                  </a:extLst>
                </a:gridCol>
              </a:tblGrid>
              <a:tr h="571948">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01</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396092"/>
                  </a:ext>
                </a:extLst>
              </a:tr>
              <a:tr h="571948">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11</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868647"/>
                  </a:ext>
                </a:extLst>
              </a:tr>
              <a:tr h="571948">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101</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0088336"/>
                  </a:ext>
                </a:extLst>
              </a:tr>
              <a:tr h="571948">
                <a:tc>
                  <a:txBody>
                    <a:bodyPr/>
                    <a:lstStyle/>
                    <a:p>
                      <a:pPr algn="ctr">
                        <a:lnSpc>
                          <a:spcPct val="115000"/>
                        </a:lnSpc>
                        <a:spcAft>
                          <a:spcPts val="1000"/>
                        </a:spcAft>
                      </a:pPr>
                      <a:r>
                        <a:rPr lang="en-US"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100</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390443"/>
                  </a:ext>
                </a:extLst>
              </a:tr>
              <a:tr h="571948">
                <a:tc>
                  <a:txBody>
                    <a:bodyPr/>
                    <a:lstStyle/>
                    <a:p>
                      <a:pPr algn="ctr">
                        <a:lnSpc>
                          <a:spcPct val="115000"/>
                        </a:lnSpc>
                        <a:spcAft>
                          <a:spcPts val="1000"/>
                        </a:spcAft>
                      </a:pPr>
                      <a:r>
                        <a:rPr lang="en-US"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a:t>
                      </a:r>
                      <a:endParaRPr lang="en-IN"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00</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978116"/>
                  </a:ext>
                </a:extLst>
              </a:tr>
            </a:tbl>
          </a:graphicData>
        </a:graphic>
      </p:graphicFrame>
    </p:spTree>
    <p:extLst>
      <p:ext uri="{BB962C8B-B14F-4D97-AF65-F5344CB8AC3E}">
        <p14:creationId xmlns:p14="http://schemas.microsoft.com/office/powerpoint/2010/main" val="88706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894" y="519618"/>
            <a:ext cx="6804212" cy="865200"/>
          </a:xfrm>
        </p:spPr>
        <p:txBody>
          <a:bodyPr/>
          <a:lstStyle/>
          <a:p>
            <a:r>
              <a:rPr lang="en-IN" sz="4800" dirty="0">
                <a:solidFill>
                  <a:schemeClr val="bg1"/>
                </a:solidFill>
                <a:latin typeface="Vidaloka"/>
              </a:rPr>
              <a:t>ADVANTAGES</a:t>
            </a:r>
          </a:p>
        </p:txBody>
      </p:sp>
      <p:sp>
        <p:nvSpPr>
          <p:cNvPr id="4" name="Subtitle 3"/>
          <p:cNvSpPr>
            <a:spLocks noGrp="1"/>
          </p:cNvSpPr>
          <p:nvPr>
            <p:ph type="subTitle" idx="1"/>
          </p:nvPr>
        </p:nvSpPr>
        <p:spPr>
          <a:xfrm>
            <a:off x="1174376" y="1515037"/>
            <a:ext cx="10174942" cy="3236258"/>
          </a:xfrm>
        </p:spPr>
        <p:txBody>
          <a:bodyPr anchor="ctr"/>
          <a:lstStyle/>
          <a:p>
            <a:pPr marL="342900" indent="-342900" algn="l">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High encoding efficiency regarding delay and power consumption.</a:t>
            </a:r>
          </a:p>
          <a:p>
            <a:pPr marL="342900" indent="-342900" algn="l">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Reduces the time consumption of the pre-scan</a:t>
            </a:r>
          </a:p>
          <a:p>
            <a:pPr marL="342900" indent="-342900" algn="l">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Reduces the required clock cycle effectively</a:t>
            </a:r>
          </a:p>
          <a:p>
            <a:pPr marL="342900" indent="-342900" algn="l">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Less number of memories</a:t>
            </a:r>
          </a:p>
          <a:p>
            <a:pPr algn="l">
              <a:lnSpc>
                <a:spcPct val="150000"/>
              </a:lnSpc>
              <a:buFont typeface="Arial" panose="020B0604020202020204" pitchFamily="34" charset="0"/>
              <a:buChar char="•"/>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6" y="593367"/>
            <a:ext cx="10289999" cy="763600"/>
          </a:xfrm>
        </p:spPr>
        <p:txBody>
          <a:bodyPr/>
          <a:lstStyle/>
          <a:p>
            <a:pPr algn="ctr"/>
            <a:r>
              <a:rPr lang="en-IN" sz="4800" dirty="0">
                <a:solidFill>
                  <a:schemeClr val="bg1"/>
                </a:solidFill>
                <a:latin typeface="Vidaloka"/>
              </a:rPr>
              <a:t>TIMELINE</a:t>
            </a:r>
          </a:p>
        </p:txBody>
      </p:sp>
      <p:graphicFrame>
        <p:nvGraphicFramePr>
          <p:cNvPr id="6" name="Chart 5"/>
          <p:cNvGraphicFramePr/>
          <p:nvPr>
            <p:extLst>
              <p:ext uri="{D42A27DB-BD31-4B8C-83A1-F6EECF244321}">
                <p14:modId xmlns:p14="http://schemas.microsoft.com/office/powerpoint/2010/main" val="2871688699"/>
              </p:ext>
            </p:extLst>
          </p:nvPr>
        </p:nvGraphicFramePr>
        <p:xfrm>
          <a:off x="1120588" y="1356966"/>
          <a:ext cx="10219765" cy="504383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FF45-51B3-BDC5-9CBC-8CE45D2257A8}"/>
              </a:ext>
            </a:extLst>
          </p:cNvPr>
          <p:cNvSpPr>
            <a:spLocks noGrp="1"/>
          </p:cNvSpPr>
          <p:nvPr>
            <p:ph type="ctrTitle"/>
          </p:nvPr>
        </p:nvSpPr>
        <p:spPr>
          <a:xfrm>
            <a:off x="1876424" y="573742"/>
            <a:ext cx="8791575" cy="806824"/>
          </a:xfrm>
        </p:spPr>
        <p:txBody>
          <a:bodyPr/>
          <a:lstStyle/>
          <a:p>
            <a:pPr algn="ctr"/>
            <a:r>
              <a:rPr lang="en-IN" dirty="0">
                <a:solidFill>
                  <a:schemeClr val="bg1"/>
                </a:solidFill>
                <a:latin typeface="Vidaloka"/>
              </a:rPr>
              <a:t>SOFTWARE</a:t>
            </a:r>
          </a:p>
        </p:txBody>
      </p:sp>
      <p:sp>
        <p:nvSpPr>
          <p:cNvPr id="3" name="Subtitle 2">
            <a:extLst>
              <a:ext uri="{FF2B5EF4-FFF2-40B4-BE49-F238E27FC236}">
                <a16:creationId xmlns:a16="http://schemas.microsoft.com/office/drawing/2014/main" id="{87F8C671-96B4-E7D4-AF6F-844C4AA11FBF}"/>
              </a:ext>
            </a:extLst>
          </p:cNvPr>
          <p:cNvSpPr>
            <a:spLocks noGrp="1"/>
          </p:cNvSpPr>
          <p:nvPr>
            <p:ph type="subTitle" idx="1"/>
          </p:nvPr>
        </p:nvSpPr>
        <p:spPr>
          <a:xfrm>
            <a:off x="1371600" y="1219200"/>
            <a:ext cx="9368118" cy="5199529"/>
          </a:xfrm>
        </p:spPr>
        <p:txBody>
          <a:bodyPr/>
          <a:lstStyle/>
          <a:p>
            <a:endParaRPr lang="en-IN" dirty="0"/>
          </a:p>
          <a:p>
            <a:endParaRPr lang="en-IN" dirty="0"/>
          </a:p>
          <a:p>
            <a:endParaRPr lang="en-IN" dirty="0"/>
          </a:p>
          <a:p>
            <a:pPr algn="ct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XILINX VIVADO 2022.2</a:t>
            </a: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MODEL SIM 6.5b</a:t>
            </a: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360B479-38BC-23FC-4D9E-004C70C38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15" y="1392611"/>
            <a:ext cx="3800475" cy="1266825"/>
          </a:xfrm>
          <a:prstGeom prst="rect">
            <a:avLst/>
          </a:prstGeom>
        </p:spPr>
      </p:pic>
      <p:pic>
        <p:nvPicPr>
          <p:cNvPr id="8" name="Picture 7">
            <a:extLst>
              <a:ext uri="{FF2B5EF4-FFF2-40B4-BE49-F238E27FC236}">
                <a16:creationId xmlns:a16="http://schemas.microsoft.com/office/drawing/2014/main" id="{14B8744D-14AC-2171-7829-E82C9D9A2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401" y="3328053"/>
            <a:ext cx="1718702" cy="1741023"/>
          </a:xfrm>
          <a:prstGeom prst="rect">
            <a:avLst/>
          </a:prstGeom>
        </p:spPr>
      </p:pic>
    </p:spTree>
    <p:extLst>
      <p:ext uri="{BB962C8B-B14F-4D97-AF65-F5344CB8AC3E}">
        <p14:creationId xmlns:p14="http://schemas.microsoft.com/office/powerpoint/2010/main" val="25976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541" y="555812"/>
            <a:ext cx="3854824" cy="977153"/>
          </a:xfrm>
        </p:spPr>
        <p:txBody>
          <a:bodyPr/>
          <a:lstStyle/>
          <a:p>
            <a:pPr algn="ctr"/>
            <a:r>
              <a:rPr lang="en-IN" sz="4800" dirty="0">
                <a:solidFill>
                  <a:schemeClr val="bg1"/>
                </a:solidFill>
                <a:latin typeface="Vidaloka"/>
              </a:rPr>
              <a:t>CONTENTS</a:t>
            </a:r>
            <a:endParaRPr lang="en-IN" sz="4400" dirty="0">
              <a:solidFill>
                <a:schemeClr val="bg1"/>
              </a:solidFill>
              <a:latin typeface="Vidaloka"/>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91633" y="735106"/>
            <a:ext cx="4164000" cy="5755341"/>
          </a:xfrm>
        </p:spPr>
        <p:txBody>
          <a:bodyPr/>
          <a:lstStyle/>
          <a:p>
            <a:pPr marL="457200" indent="-342900">
              <a:lnSpc>
                <a:spcPct val="150000"/>
              </a:lnSpc>
              <a:buFont typeface="Wingdings" panose="05000000000000000000" pitchFamily="2" charset="2"/>
              <a:buChar char="§"/>
            </a:pPr>
            <a:endParaRPr lang="en-IN" sz="2000" dirty="0">
              <a:solidFill>
                <a:schemeClr val="bg1"/>
              </a:solidFill>
            </a:endParaRP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Problem Statement</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Literature survey</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Proposed Method</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Block Diagram</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Components/Modules</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Advantages</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Timeline</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Implementation</a:t>
            </a:r>
          </a:p>
          <a:p>
            <a:pPr>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References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24-B3F1-D09E-0920-35A0A515805B}"/>
              </a:ext>
            </a:extLst>
          </p:cNvPr>
          <p:cNvSpPr>
            <a:spLocks noGrp="1"/>
          </p:cNvSpPr>
          <p:nvPr>
            <p:ph type="ctrTitle"/>
          </p:nvPr>
        </p:nvSpPr>
        <p:spPr>
          <a:xfrm>
            <a:off x="1876424" y="466166"/>
            <a:ext cx="8791575" cy="914400"/>
          </a:xfrm>
        </p:spPr>
        <p:txBody>
          <a:bodyPr/>
          <a:lstStyle/>
          <a:p>
            <a:pPr algn="ctr"/>
            <a:r>
              <a:rPr lang="en-IN" dirty="0">
                <a:solidFill>
                  <a:schemeClr val="bg1"/>
                </a:solidFill>
                <a:latin typeface="Vidaloka"/>
              </a:rPr>
              <a:t>SIMULATION</a:t>
            </a:r>
          </a:p>
        </p:txBody>
      </p:sp>
      <p:sp>
        <p:nvSpPr>
          <p:cNvPr id="3" name="Subtitle 2">
            <a:extLst>
              <a:ext uri="{FF2B5EF4-FFF2-40B4-BE49-F238E27FC236}">
                <a16:creationId xmlns:a16="http://schemas.microsoft.com/office/drawing/2014/main" id="{2F310AE6-EB7C-2BCD-EED0-37F0C26FB857}"/>
              </a:ext>
            </a:extLst>
          </p:cNvPr>
          <p:cNvSpPr>
            <a:spLocks noGrp="1"/>
          </p:cNvSpPr>
          <p:nvPr>
            <p:ph type="subTitle" idx="1"/>
          </p:nvPr>
        </p:nvSpPr>
        <p:spPr>
          <a:xfrm>
            <a:off x="1876424" y="1479177"/>
            <a:ext cx="8791575" cy="5011270"/>
          </a:xfrm>
        </p:spPr>
        <p:txBody>
          <a:bodyPr/>
          <a:lstStyle/>
          <a:p>
            <a:endParaRPr lang="en-IN" dirty="0"/>
          </a:p>
        </p:txBody>
      </p:sp>
      <p:pic>
        <p:nvPicPr>
          <p:cNvPr id="6" name="Picture 5">
            <a:extLst>
              <a:ext uri="{FF2B5EF4-FFF2-40B4-BE49-F238E27FC236}">
                <a16:creationId xmlns:a16="http://schemas.microsoft.com/office/drawing/2014/main" id="{9A4484BC-3479-35BB-9BE7-ED99BFAE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35" y="1380566"/>
            <a:ext cx="10381129" cy="5328439"/>
          </a:xfrm>
          <a:prstGeom prst="rect">
            <a:avLst/>
          </a:prstGeom>
        </p:spPr>
      </p:pic>
    </p:spTree>
    <p:extLst>
      <p:ext uri="{BB962C8B-B14F-4D97-AF65-F5344CB8AC3E}">
        <p14:creationId xmlns:p14="http://schemas.microsoft.com/office/powerpoint/2010/main" val="296651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7D4-FFD7-A1A8-B62B-B63E9ED79C9E}"/>
              </a:ext>
            </a:extLst>
          </p:cNvPr>
          <p:cNvSpPr>
            <a:spLocks noGrp="1"/>
          </p:cNvSpPr>
          <p:nvPr>
            <p:ph type="title"/>
          </p:nvPr>
        </p:nvSpPr>
        <p:spPr>
          <a:xfrm>
            <a:off x="1141456" y="537882"/>
            <a:ext cx="9905955" cy="869577"/>
          </a:xfrm>
        </p:spPr>
        <p:txBody>
          <a:bodyPr>
            <a:normAutofit/>
          </a:bodyPr>
          <a:lstStyle/>
          <a:p>
            <a:pPr algn="ctr"/>
            <a:r>
              <a:rPr lang="en-IN" sz="4800" dirty="0">
                <a:solidFill>
                  <a:schemeClr val="bg1"/>
                </a:solidFill>
                <a:latin typeface="Vidaloka"/>
              </a:rPr>
              <a:t>SYNTHESIS</a:t>
            </a:r>
          </a:p>
        </p:txBody>
      </p:sp>
      <p:sp>
        <p:nvSpPr>
          <p:cNvPr id="3" name="Text Placeholder 2">
            <a:extLst>
              <a:ext uri="{FF2B5EF4-FFF2-40B4-BE49-F238E27FC236}">
                <a16:creationId xmlns:a16="http://schemas.microsoft.com/office/drawing/2014/main" id="{8B0A84AD-4EC3-0922-3970-E0E156F182D0}"/>
              </a:ext>
            </a:extLst>
          </p:cNvPr>
          <p:cNvSpPr>
            <a:spLocks noGrp="1"/>
          </p:cNvSpPr>
          <p:nvPr>
            <p:ph type="body" sz="half" idx="2"/>
          </p:nvPr>
        </p:nvSpPr>
        <p:spPr>
          <a:xfrm>
            <a:off x="1141410" y="1595719"/>
            <a:ext cx="9904459" cy="4589928"/>
          </a:xfrm>
        </p:spPr>
        <p:txBody>
          <a:bodyPr/>
          <a:lstStyle/>
          <a:p>
            <a:endParaRPr lang="en-IN" dirty="0"/>
          </a:p>
        </p:txBody>
      </p:sp>
      <p:pic>
        <p:nvPicPr>
          <p:cNvPr id="6" name="Picture 5">
            <a:extLst>
              <a:ext uri="{FF2B5EF4-FFF2-40B4-BE49-F238E27FC236}">
                <a16:creationId xmlns:a16="http://schemas.microsoft.com/office/drawing/2014/main" id="{634230CF-B7BF-4B3A-CBED-D576DBE4F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80" y="1220513"/>
            <a:ext cx="10589439" cy="5534637"/>
          </a:xfrm>
          <a:prstGeom prst="rect">
            <a:avLst/>
          </a:prstGeom>
        </p:spPr>
      </p:pic>
    </p:spTree>
    <p:extLst>
      <p:ext uri="{BB962C8B-B14F-4D97-AF65-F5344CB8AC3E}">
        <p14:creationId xmlns:p14="http://schemas.microsoft.com/office/powerpoint/2010/main" val="352608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8445-2088-5C98-14B4-A0EC04BE6E6D}"/>
              </a:ext>
            </a:extLst>
          </p:cNvPr>
          <p:cNvSpPr>
            <a:spLocks noGrp="1"/>
          </p:cNvSpPr>
          <p:nvPr>
            <p:ph type="title"/>
          </p:nvPr>
        </p:nvSpPr>
        <p:spPr>
          <a:xfrm>
            <a:off x="1141456" y="609600"/>
            <a:ext cx="9905955" cy="941294"/>
          </a:xfrm>
        </p:spPr>
        <p:txBody>
          <a:bodyPr>
            <a:normAutofit/>
          </a:bodyPr>
          <a:lstStyle/>
          <a:p>
            <a:pPr algn="ctr"/>
            <a:r>
              <a:rPr lang="en-IN" sz="4800" dirty="0">
                <a:solidFill>
                  <a:schemeClr val="bg1"/>
                </a:solidFill>
                <a:latin typeface="Vidaloka"/>
              </a:rPr>
              <a:t>REPORT</a:t>
            </a:r>
          </a:p>
        </p:txBody>
      </p:sp>
      <p:sp>
        <p:nvSpPr>
          <p:cNvPr id="3" name="Text Placeholder 2">
            <a:extLst>
              <a:ext uri="{FF2B5EF4-FFF2-40B4-BE49-F238E27FC236}">
                <a16:creationId xmlns:a16="http://schemas.microsoft.com/office/drawing/2014/main" id="{15834858-9610-A4F7-CC8B-5A37D3A5548D}"/>
              </a:ext>
            </a:extLst>
          </p:cNvPr>
          <p:cNvSpPr>
            <a:spLocks noGrp="1"/>
          </p:cNvSpPr>
          <p:nvPr>
            <p:ph type="body" sz="half" idx="2"/>
          </p:nvPr>
        </p:nvSpPr>
        <p:spPr>
          <a:xfrm>
            <a:off x="1141456" y="1479176"/>
            <a:ext cx="9904459" cy="4769224"/>
          </a:xfrm>
        </p:spPr>
        <p:txBody>
          <a:bodyPr/>
          <a:lstStyle/>
          <a:p>
            <a:endParaRPr lang="en-IN" dirty="0"/>
          </a:p>
          <a:p>
            <a:endParaRPr lang="en-IN" dirty="0"/>
          </a:p>
          <a:p>
            <a:endParaRPr lang="en-IN" dirty="0"/>
          </a:p>
          <a:p>
            <a:endParaRPr lang="en-IN" dirty="0"/>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POWER REPORT                                                          UTILIZATION REPORT</a:t>
            </a:r>
          </a:p>
        </p:txBody>
      </p:sp>
      <p:pic>
        <p:nvPicPr>
          <p:cNvPr id="5" name="Picture 4">
            <a:extLst>
              <a:ext uri="{FF2B5EF4-FFF2-40B4-BE49-F238E27FC236}">
                <a16:creationId xmlns:a16="http://schemas.microsoft.com/office/drawing/2014/main" id="{E42EB942-D3AF-71CD-33A5-23B9BEF78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33" y="1950103"/>
            <a:ext cx="3371850" cy="2276475"/>
          </a:xfrm>
          <a:prstGeom prst="rect">
            <a:avLst/>
          </a:prstGeom>
        </p:spPr>
      </p:pic>
      <p:pic>
        <p:nvPicPr>
          <p:cNvPr id="7" name="Picture 6">
            <a:extLst>
              <a:ext uri="{FF2B5EF4-FFF2-40B4-BE49-F238E27FC236}">
                <a16:creationId xmlns:a16="http://schemas.microsoft.com/office/drawing/2014/main" id="{86C9761A-F69E-D9BF-3EF4-F8A194C13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164" y="1909762"/>
            <a:ext cx="3793113" cy="2316816"/>
          </a:xfrm>
          <a:prstGeom prst="rect">
            <a:avLst/>
          </a:prstGeom>
        </p:spPr>
      </p:pic>
    </p:spTree>
    <p:extLst>
      <p:ext uri="{BB962C8B-B14F-4D97-AF65-F5344CB8AC3E}">
        <p14:creationId xmlns:p14="http://schemas.microsoft.com/office/powerpoint/2010/main" val="260428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8C9D-CC67-D18B-E786-C1A02EF48FD7}"/>
              </a:ext>
            </a:extLst>
          </p:cNvPr>
          <p:cNvSpPr>
            <a:spLocks noGrp="1"/>
          </p:cNvSpPr>
          <p:nvPr>
            <p:ph type="ctrTitle"/>
          </p:nvPr>
        </p:nvSpPr>
        <p:spPr>
          <a:xfrm>
            <a:off x="1876424" y="546847"/>
            <a:ext cx="8791575" cy="744071"/>
          </a:xfrm>
        </p:spPr>
        <p:txBody>
          <a:bodyPr>
            <a:normAutofit fontScale="90000"/>
          </a:bodyPr>
          <a:lstStyle/>
          <a:p>
            <a:pPr algn="ctr"/>
            <a:r>
              <a:rPr lang="en-IN" dirty="0">
                <a:solidFill>
                  <a:schemeClr val="bg1"/>
                </a:solidFill>
                <a:latin typeface="Vidaloka"/>
              </a:rPr>
              <a:t>RESULT</a:t>
            </a:r>
          </a:p>
        </p:txBody>
      </p:sp>
      <p:sp>
        <p:nvSpPr>
          <p:cNvPr id="3" name="Subtitle 2">
            <a:extLst>
              <a:ext uri="{FF2B5EF4-FFF2-40B4-BE49-F238E27FC236}">
                <a16:creationId xmlns:a16="http://schemas.microsoft.com/office/drawing/2014/main" id="{2A59B522-1693-8ADB-C01F-44D19996F505}"/>
              </a:ext>
            </a:extLst>
          </p:cNvPr>
          <p:cNvSpPr>
            <a:spLocks noGrp="1"/>
          </p:cNvSpPr>
          <p:nvPr>
            <p:ph type="subTitle" idx="1"/>
          </p:nvPr>
        </p:nvSpPr>
        <p:spPr>
          <a:xfrm>
            <a:off x="1876424" y="1290919"/>
            <a:ext cx="8791575" cy="5020234"/>
          </a:xfrm>
        </p:spPr>
        <p:txBody>
          <a:bodyPr>
            <a:normAutofit/>
          </a:bodyPr>
          <a:lstStyle/>
          <a:p>
            <a:pPr algn="just">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B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 D B C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 A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 E A B ( 160 Bits)</a:t>
            </a:r>
          </a:p>
          <a:p>
            <a:pPr algn="just">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01 11 11 101 100 11 101 101 100 01 01 11 11 00 00 00 11 00 01 11  ( 45 BITS)</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COMPRESSOR Data Code Word Canonical Form :{2,01}, {2,11}, {2,11}, {3,101}, {3,100}, {2,11}, {3,101}, {3,101}, {3,100}, {2,01}, {2,01}, {2,11}, {2,11}, {2,00}, {2,00}, {2,00}, {2,11}, {2,00}, {2,01}, {2,11}</a:t>
            </a:r>
          </a:p>
          <a:p>
            <a:pPr algn="just">
              <a:lnSpc>
                <a:spcPct val="115000"/>
              </a:lnSpc>
              <a:spcAft>
                <a:spcPts val="10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OUTPUT: {10,01}, {10,11}, {10,11}, {011,101}, {000,100}, {10,11}, {011,101}, {011,101}, {000,100}, {10,01}, {10,01}, {10,11}, {10,11}, {10,00}, {10,00}, {10,00}, {10,11}, {10,00}, {10,01}, {10,11}  ( 90 BITS)</a:t>
            </a:r>
          </a:p>
          <a:p>
            <a:pPr algn="just">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COMPRESSION RATIO= INPUT BITS / OUTPUT BITS= 160/ 90= 1.77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88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a:lstStyle/>
          <a:p>
            <a:pPr algn="ctr"/>
            <a:r>
              <a:rPr lang="en-IN" sz="4800" dirty="0">
                <a:solidFill>
                  <a:schemeClr val="bg1"/>
                </a:solidFill>
                <a:latin typeface="Vidaloka"/>
              </a:rPr>
              <a:t>REFERENCES</a:t>
            </a:r>
          </a:p>
        </p:txBody>
      </p:sp>
      <p:sp>
        <p:nvSpPr>
          <p:cNvPr id="3" name="Text Placeholder 2"/>
          <p:cNvSpPr>
            <a:spLocks noGrp="1"/>
          </p:cNvSpPr>
          <p:nvPr>
            <p:ph type="body" idx="1"/>
          </p:nvPr>
        </p:nvSpPr>
        <p:spPr>
          <a:xfrm>
            <a:off x="941228" y="1356967"/>
            <a:ext cx="10290000" cy="5169339"/>
          </a:xfrm>
        </p:spPr>
        <p:txBody>
          <a:bodyPr/>
          <a:lstStyle/>
          <a:p>
            <a:pPr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D. A. Huffman, “A method for the construction of minimum-redundancy codes,” Proc. IRE, vol. 40, no. 9, pp. 1098–1101, Sep. 1952.</a:t>
            </a:r>
          </a:p>
          <a:p>
            <a:pPr algn="just">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S. J. Sarkar, N. K. Sarkar, and A. Banerjee, “A novel Huffman coding based approach to reduce the size of large data array,” in Proc. Int. Conf. Circuit Power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Comput</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Technol. (ICCPCT), Nagercoil, India, 2016, pp. 1–5.</a:t>
            </a:r>
          </a:p>
          <a:p>
            <a:pPr algn="just">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Y. Liu and L. Luo, “Lossless compression of full-surface solar magnetic field image based on Huffman coding,” in Proc. IEEE 2nd Inf. Technol.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Netw</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Electron.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Autom</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Control Conf. (ITNEC), Chengdu, China, 2017, pp. 899–903.</a:t>
            </a:r>
          </a:p>
          <a:p>
            <a:pPr algn="just">
              <a:lnSpc>
                <a:spcPct val="150000"/>
              </a:lnSpc>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R. B. Patil and K. D.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Kulat</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“Audio compression using dynamic Huffman and RLE coding,” in Proc. 2nd Int. Conf.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Commun</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Electron. Syst. (ICCES), Coimbatore, India, 2017, pp. 160–162.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39906" y="699246"/>
            <a:ext cx="10148047" cy="5620871"/>
          </a:xfrm>
        </p:spPr>
        <p:txBody>
          <a:bodyPr anchor="t"/>
          <a:lstStyle/>
          <a:p>
            <a:pPr algn="l">
              <a:lnSpc>
                <a:spcPct val="150000"/>
              </a:lnSpc>
              <a:buClrTx/>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N.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Markandeya</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S. Patil, “Improve information rate in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Thien</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Lin’s image secret sharing scheme using Huffman coding technique,” in Proc. Int. Conf.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Comput</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Commun</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Control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Autom</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(ICCUBEA), Pune, India, 2017, pp. 1–5.</a:t>
            </a:r>
          </a:p>
          <a:p>
            <a:pPr algn="l">
              <a:lnSpc>
                <a:spcPct val="150000"/>
              </a:lnSpc>
              <a:buClrTx/>
              <a:buFont typeface="Wingdings" panose="05000000000000000000" pitchFamily="2" charset="2"/>
              <a:buChar cha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S. V.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Keerthy</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T. K. C. R. Kishore, B. Karthikeyan, V.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Vaithiyanathan</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M. M. A. Raj, “A hybrid technique for quadrant based data hiding using Huffman coding,” in Proc. Int. Conf.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Innovat</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Inf. Embedded </a:t>
            </a:r>
            <a:r>
              <a:rPr lang="en-IN"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Commun</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Systems (ICIIECS), Coimbatore, India, 2015, pp. 1–6.</a:t>
            </a:r>
          </a:p>
          <a:p>
            <a:pPr algn="l">
              <a:lnSpc>
                <a:spcPct val="150000"/>
              </a:lnSpc>
              <a:buClrTx/>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 J. Lee, K. H. Yang, J. S. Song, and C. W. Lee, “An efficient memory allocation scheme for Huffman coding of multiple sources,” Signal Process. Image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Commun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14, pp. 311–323, Jan. 1999.</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7200" y="1054932"/>
            <a:ext cx="4637600" cy="4225279"/>
          </a:xfrm>
        </p:spPr>
        <p:txBody>
          <a:bodyPr/>
          <a:lstStyle/>
          <a:p>
            <a:r>
              <a:rPr lang="en-IN" sz="4800" dirty="0">
                <a:solidFill>
                  <a:schemeClr val="bg1"/>
                </a:solidFill>
                <a:latin typeface="Vidaloka"/>
              </a:rPr>
              <a:t>THANK</a:t>
            </a:r>
            <a:r>
              <a:rPr lang="en-IN" sz="4800" dirty="0">
                <a:solidFill>
                  <a:schemeClr val="bg1"/>
                </a:solidFill>
              </a:rPr>
              <a:t> </a:t>
            </a:r>
            <a:r>
              <a:rPr lang="en-IN" sz="4800" dirty="0">
                <a:solidFill>
                  <a:schemeClr val="bg1"/>
                </a:solidFill>
                <a:latin typeface="Vidaloka"/>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6" y="593367"/>
            <a:ext cx="10289999" cy="763600"/>
          </a:xfrm>
        </p:spPr>
        <p:txBody>
          <a:bodyPr/>
          <a:lstStyle/>
          <a:p>
            <a:pPr algn="ctr"/>
            <a:r>
              <a:rPr lang="en-IN" sz="4800" dirty="0">
                <a:solidFill>
                  <a:schemeClr val="bg1"/>
                </a:solidFill>
                <a:latin typeface="Vidaloka"/>
              </a:rPr>
              <a:t>INTRODUCTION</a:t>
            </a:r>
          </a:p>
        </p:txBody>
      </p:sp>
      <p:sp>
        <p:nvSpPr>
          <p:cNvPr id="3" name="Text Placeholder 2"/>
          <p:cNvSpPr>
            <a:spLocks noGrp="1"/>
          </p:cNvSpPr>
          <p:nvPr>
            <p:ph type="body" idx="1"/>
          </p:nvPr>
        </p:nvSpPr>
        <p:spPr>
          <a:xfrm>
            <a:off x="618565" y="1210235"/>
            <a:ext cx="10622435" cy="4881398"/>
          </a:xfrm>
        </p:spPr>
        <p:txBody>
          <a:bodyPr/>
          <a:lstStyle/>
          <a:p>
            <a:pPr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 High-throughput Huffman encoder VLSI architecture based on the Canonical Huffman method is proposed to improve the encoding throughput and decrease the encoding time required by the Huffman code word table construction process. </a:t>
            </a:r>
          </a:p>
          <a:p>
            <a:pPr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 Huffman code is a particular type of optimal prefix code that is commonly used for lossless data compression. The process of finding or using such a code proceeds by means of Huffman coding.</a:t>
            </a:r>
          </a:p>
          <a:p>
            <a:pPr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This architecture results in a process of building a tree and assigning symbols that can be completed by scanning the data only once. </a:t>
            </a:r>
          </a:p>
          <a:p>
            <a:pPr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Consequently, in addition to the advantages of the high compression ratio inherited from the Canonical Huffman, the proposed architecture has overridden advantages for a high parallelism processing capacity. </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96229" y="1748118"/>
            <a:ext cx="10199541" cy="4222375"/>
          </a:xfrm>
        </p:spPr>
        <p:txBody>
          <a:bodyPr/>
          <a:lstStyle/>
          <a:p>
            <a:pPr marL="114300" indent="0">
              <a:buNone/>
            </a:pPr>
            <a:endParaRPr lang="en-US" sz="2000" dirty="0"/>
          </a:p>
          <a:p>
            <a:pPr marL="114300" indent="0">
              <a:buNone/>
            </a:pPr>
            <a:endParaRPr lang="en-US" sz="2000" dirty="0"/>
          </a:p>
          <a:p>
            <a:pPr algn="just">
              <a:lnSpc>
                <a:spcPct val="150000"/>
              </a:lnSpc>
              <a:buClrTx/>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Traditional Huffman Encoder posses low throughput, low encoding efficiency and also takes more encoding time.</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950966" y="593367"/>
            <a:ext cx="10066657" cy="763600"/>
          </a:xfrm>
        </p:spPr>
        <p:txBody>
          <a:bodyPr/>
          <a:lstStyle/>
          <a:p>
            <a:pPr algn="ctr"/>
            <a:r>
              <a:rPr lang="en-IN" sz="4800" dirty="0">
                <a:solidFill>
                  <a:schemeClr val="bg1"/>
                </a:solidFill>
                <a:latin typeface="Vidaloka"/>
              </a:rPr>
              <a:t>PROBLEM</a:t>
            </a:r>
            <a:r>
              <a:rPr lang="en-IN" sz="4800" dirty="0">
                <a:solidFill>
                  <a:schemeClr val="bg1"/>
                </a:solidFill>
              </a:rPr>
              <a:t> </a:t>
            </a:r>
            <a:r>
              <a:rPr lang="en-IN" sz="4800" dirty="0">
                <a:solidFill>
                  <a:schemeClr val="bg1"/>
                </a:solidFill>
                <a:latin typeface="Vidaloka"/>
              </a:rPr>
              <a:t>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17" y="1353671"/>
            <a:ext cx="10381129" cy="4984376"/>
          </a:xfrm>
        </p:spPr>
        <p:txBody>
          <a:bodyPr/>
          <a:lstStyle/>
          <a:p>
            <a:endParaRPr lang="en-IN" dirty="0"/>
          </a:p>
        </p:txBody>
      </p:sp>
      <p:sp>
        <p:nvSpPr>
          <p:cNvPr id="3" name="Subtitle 2"/>
          <p:cNvSpPr>
            <a:spLocks noGrp="1"/>
          </p:cNvSpPr>
          <p:nvPr>
            <p:ph type="subTitle" idx="1"/>
          </p:nvPr>
        </p:nvSpPr>
        <p:spPr>
          <a:xfrm>
            <a:off x="2618565" y="-106982"/>
            <a:ext cx="7277600" cy="806824"/>
          </a:xfrm>
        </p:spPr>
        <p:txBody>
          <a:bodyPr/>
          <a:lstStyle/>
          <a:p>
            <a:r>
              <a:rPr lang="en-IN" sz="4800" dirty="0">
                <a:solidFill>
                  <a:schemeClr val="bg1"/>
                </a:solidFill>
                <a:latin typeface="Vidaloka"/>
              </a:rPr>
              <a:t>LITERATURE SURVEY</a:t>
            </a:r>
          </a:p>
        </p:txBody>
      </p:sp>
      <p:graphicFrame>
        <p:nvGraphicFramePr>
          <p:cNvPr id="4" name="Table 4"/>
          <p:cNvGraphicFramePr>
            <a:graphicFrameLocks noGrp="1"/>
          </p:cNvGraphicFramePr>
          <p:nvPr>
            <p:extLst>
              <p:ext uri="{D42A27DB-BD31-4B8C-83A1-F6EECF244321}">
                <p14:modId xmlns:p14="http://schemas.microsoft.com/office/powerpoint/2010/main" val="3047185970"/>
              </p:ext>
            </p:extLst>
          </p:nvPr>
        </p:nvGraphicFramePr>
        <p:xfrm>
          <a:off x="477625" y="618993"/>
          <a:ext cx="11236750" cy="5339077"/>
        </p:xfrm>
        <a:graphic>
          <a:graphicData uri="http://schemas.openxmlformats.org/drawingml/2006/table">
            <a:tbl>
              <a:tblPr firstRow="1" bandRow="1">
                <a:tableStyleId>{5C22544A-7EE6-4342-B048-85BDC9FD1C3A}</a:tableStyleId>
              </a:tblPr>
              <a:tblGrid>
                <a:gridCol w="2605945">
                  <a:extLst>
                    <a:ext uri="{9D8B030D-6E8A-4147-A177-3AD203B41FA5}">
                      <a16:colId xmlns:a16="http://schemas.microsoft.com/office/drawing/2014/main" val="20000"/>
                    </a:ext>
                  </a:extLst>
                </a:gridCol>
                <a:gridCol w="2432186">
                  <a:extLst>
                    <a:ext uri="{9D8B030D-6E8A-4147-A177-3AD203B41FA5}">
                      <a16:colId xmlns:a16="http://schemas.microsoft.com/office/drawing/2014/main" val="20001"/>
                    </a:ext>
                  </a:extLst>
                </a:gridCol>
                <a:gridCol w="2304229">
                  <a:extLst>
                    <a:ext uri="{9D8B030D-6E8A-4147-A177-3AD203B41FA5}">
                      <a16:colId xmlns:a16="http://schemas.microsoft.com/office/drawing/2014/main" val="20002"/>
                    </a:ext>
                  </a:extLst>
                </a:gridCol>
                <a:gridCol w="3894390">
                  <a:extLst>
                    <a:ext uri="{9D8B030D-6E8A-4147-A177-3AD203B41FA5}">
                      <a16:colId xmlns:a16="http://schemas.microsoft.com/office/drawing/2014/main" val="20003"/>
                    </a:ext>
                  </a:extLst>
                </a:gridCol>
              </a:tblGrid>
              <a:tr h="630530">
                <a:tc>
                  <a:txBody>
                    <a:bodyPr/>
                    <a:lstStyle/>
                    <a:p>
                      <a:pPr algn="ctr"/>
                      <a:r>
                        <a:rPr lang="en-IN" sz="2200" dirty="0">
                          <a:solidFill>
                            <a:schemeClr val="bg1"/>
                          </a:solidFill>
                          <a:latin typeface="Montserrat" panose="00000500000000000000" pitchFamily="2" charset="0"/>
                        </a:rPr>
                        <a:t>TITLE</a:t>
                      </a:r>
                    </a:p>
                  </a:txBody>
                  <a:tcPr/>
                </a:tc>
                <a:tc>
                  <a:txBody>
                    <a:bodyPr/>
                    <a:lstStyle/>
                    <a:p>
                      <a:pPr algn="ctr"/>
                      <a:r>
                        <a:rPr lang="en-IN" sz="2200" dirty="0">
                          <a:solidFill>
                            <a:schemeClr val="bg1"/>
                          </a:solidFill>
                        </a:rPr>
                        <a:t>AUTHOR</a:t>
                      </a:r>
                    </a:p>
                  </a:txBody>
                  <a:tcPr/>
                </a:tc>
                <a:tc>
                  <a:txBody>
                    <a:bodyPr/>
                    <a:lstStyle/>
                    <a:p>
                      <a:pPr algn="ctr"/>
                      <a:r>
                        <a:rPr lang="en-IN" sz="2200" dirty="0">
                          <a:solidFill>
                            <a:schemeClr val="bg1"/>
                          </a:solidFill>
                        </a:rPr>
                        <a:t>TECHNOLOGY</a:t>
                      </a:r>
                    </a:p>
                  </a:txBody>
                  <a:tcPr/>
                </a:tc>
                <a:tc>
                  <a:txBody>
                    <a:bodyPr/>
                    <a:lstStyle/>
                    <a:p>
                      <a:pPr algn="ctr"/>
                      <a:r>
                        <a:rPr lang="en-IN" sz="2200" dirty="0">
                          <a:solidFill>
                            <a:schemeClr val="bg1"/>
                          </a:solidFill>
                        </a:rPr>
                        <a:t>DRAWBACK</a:t>
                      </a:r>
                    </a:p>
                  </a:txBody>
                  <a:tcPr/>
                </a:tc>
                <a:extLst>
                  <a:ext uri="{0D108BD9-81ED-4DB2-BD59-A6C34878D82A}">
                    <a16:rowId xmlns:a16="http://schemas.microsoft.com/office/drawing/2014/main" val="10000"/>
                  </a:ext>
                </a:extLst>
              </a:tr>
              <a:tr h="1782467">
                <a:tc>
                  <a:txBody>
                    <a:bodyPr/>
                    <a:lstStyle/>
                    <a:p>
                      <a:pPr algn="l"/>
                      <a:r>
                        <a:rPr lang="en-IN" sz="2000" dirty="0">
                          <a:latin typeface="Calibri" panose="020F0502020204030204" pitchFamily="34" charset="0"/>
                          <a:ea typeface="Calibri" panose="020F0502020204030204" pitchFamily="34" charset="0"/>
                          <a:cs typeface="Calibri" panose="020F0502020204030204" pitchFamily="34" charset="0"/>
                        </a:rPr>
                        <a:t>Space efficient Huffman codes revisited</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Szymon Grabowski, Dominik </a:t>
                      </a:r>
                      <a:r>
                        <a:rPr lang="en-IN" sz="2000" dirty="0" err="1">
                          <a:latin typeface="Calibri" panose="020F0502020204030204" pitchFamily="34" charset="0"/>
                          <a:ea typeface="Calibri" panose="020F0502020204030204" pitchFamily="34" charset="0"/>
                          <a:cs typeface="Calibri" panose="020F0502020204030204" pitchFamily="34" charset="0"/>
                        </a:rPr>
                        <a:t>Koppl</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(2022)</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encoding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Calibri" panose="020F0502020204030204" pitchFamily="34" charset="0"/>
                          <a:ea typeface="Calibri" panose="020F0502020204030204" pitchFamily="34" charset="0"/>
                          <a:cs typeface="Calibri" panose="020F0502020204030204" pitchFamily="34" charset="0"/>
                        </a:rPr>
                        <a:t>More Encoding time than usual.</a:t>
                      </a:r>
                    </a:p>
                  </a:txBody>
                  <a:tcPr/>
                </a:tc>
                <a:extLst>
                  <a:ext uri="{0D108BD9-81ED-4DB2-BD59-A6C34878D82A}">
                    <a16:rowId xmlns:a16="http://schemas.microsoft.com/office/drawing/2014/main" val="10001"/>
                  </a:ext>
                </a:extLst>
              </a:tr>
              <a:tr h="851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Calibri" panose="020F0502020204030204" pitchFamily="34" charset="0"/>
                          <a:ea typeface="Calibri" panose="020F0502020204030204" pitchFamily="34" charset="0"/>
                          <a:cs typeface="Calibri" panose="020F0502020204030204" pitchFamily="34" charset="0"/>
                        </a:rPr>
                        <a:t>Canonical Huffman encoder for deflate Compression in 14nm CMOS</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Sudhir </a:t>
                      </a:r>
                      <a:r>
                        <a:rPr lang="en-IN" sz="2000" dirty="0" err="1">
                          <a:latin typeface="Calibri" panose="020F0502020204030204" pitchFamily="34" charset="0"/>
                          <a:ea typeface="Calibri" panose="020F0502020204030204" pitchFamily="34" charset="0"/>
                          <a:cs typeface="Calibri" panose="020F0502020204030204" pitchFamily="34" charset="0"/>
                        </a:rPr>
                        <a:t>Satpathy</a:t>
                      </a:r>
                      <a:r>
                        <a:rPr lang="en-IN" sz="2000" dirty="0">
                          <a:latin typeface="Calibri" panose="020F0502020204030204" pitchFamily="34" charset="0"/>
                          <a:ea typeface="Calibri" panose="020F0502020204030204" pitchFamily="34" charset="0"/>
                          <a:cs typeface="Calibri" panose="020F0502020204030204" pitchFamily="34" charset="0"/>
                        </a:rPr>
                        <a:t>, Vikram </a:t>
                      </a:r>
                      <a:r>
                        <a:rPr lang="en-IN" sz="2000" dirty="0" err="1">
                          <a:latin typeface="Calibri" panose="020F0502020204030204" pitchFamily="34" charset="0"/>
                          <a:ea typeface="Calibri" panose="020F0502020204030204" pitchFamily="34" charset="0"/>
                          <a:cs typeface="Calibri" panose="020F0502020204030204" pitchFamily="34" charset="0"/>
                        </a:rPr>
                        <a:t>suresh</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(2019)</a:t>
                      </a: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Canonical</a:t>
                      </a:r>
                    </a:p>
                    <a:p>
                      <a:r>
                        <a:rPr lang="en-US" sz="2000" dirty="0">
                          <a:latin typeface="Calibri" panose="020F0502020204030204" pitchFamily="34" charset="0"/>
                          <a:ea typeface="Calibri" panose="020F0502020204030204" pitchFamily="34" charset="0"/>
                          <a:cs typeface="Calibri" panose="020F0502020204030204" pitchFamily="34" charset="0"/>
                        </a:rPr>
                        <a:t>Huffman encoding</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Higher compression ratio, more power is consumed.</a:t>
                      </a: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1276085">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encoder and decoder using </a:t>
                      </a:r>
                      <a:r>
                        <a:rPr lang="en-IN" sz="2000" dirty="0" err="1">
                          <a:latin typeface="Calibri" panose="020F0502020204030204" pitchFamily="34" charset="0"/>
                          <a:ea typeface="Calibri" panose="020F0502020204030204" pitchFamily="34" charset="0"/>
                          <a:cs typeface="Calibri" panose="020F0502020204030204" pitchFamily="34" charset="0"/>
                        </a:rPr>
                        <a:t>verilog</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Abhishek Kumar Jha, Deepak Pathak(2018)</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coding</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It compress Frequent sequences of variable lengths(not equal to the block length)poorly. only integer length codewords.</a:t>
                      </a:r>
                    </a:p>
                  </a:txBody>
                  <a:tcPr/>
                </a:tc>
                <a:extLst>
                  <a:ext uri="{0D108BD9-81ED-4DB2-BD59-A6C34878D82A}">
                    <a16:rowId xmlns:a16="http://schemas.microsoft.com/office/drawing/2014/main" val="73744618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485897449"/>
              </p:ext>
            </p:extLst>
          </p:nvPr>
        </p:nvGraphicFramePr>
        <p:xfrm>
          <a:off x="444631" y="163569"/>
          <a:ext cx="11302738" cy="6065495"/>
        </p:xfrm>
        <a:graphic>
          <a:graphicData uri="http://schemas.openxmlformats.org/drawingml/2006/table">
            <a:tbl>
              <a:tblPr firstRow="1" bandRow="1">
                <a:tableStyleId>{5C22544A-7EE6-4342-B048-85BDC9FD1C3A}</a:tableStyleId>
              </a:tblPr>
              <a:tblGrid>
                <a:gridCol w="2800036">
                  <a:extLst>
                    <a:ext uri="{9D8B030D-6E8A-4147-A177-3AD203B41FA5}">
                      <a16:colId xmlns:a16="http://schemas.microsoft.com/office/drawing/2014/main" val="20000"/>
                    </a:ext>
                  </a:extLst>
                </a:gridCol>
                <a:gridCol w="2149475">
                  <a:extLst>
                    <a:ext uri="{9D8B030D-6E8A-4147-A177-3AD203B41FA5}">
                      <a16:colId xmlns:a16="http://schemas.microsoft.com/office/drawing/2014/main" val="20001"/>
                    </a:ext>
                  </a:extLst>
                </a:gridCol>
                <a:gridCol w="2303780">
                  <a:extLst>
                    <a:ext uri="{9D8B030D-6E8A-4147-A177-3AD203B41FA5}">
                      <a16:colId xmlns:a16="http://schemas.microsoft.com/office/drawing/2014/main" val="20002"/>
                    </a:ext>
                  </a:extLst>
                </a:gridCol>
                <a:gridCol w="4049447">
                  <a:extLst>
                    <a:ext uri="{9D8B030D-6E8A-4147-A177-3AD203B41FA5}">
                      <a16:colId xmlns:a16="http://schemas.microsoft.com/office/drawing/2014/main" val="20003"/>
                    </a:ext>
                  </a:extLst>
                </a:gridCol>
              </a:tblGrid>
              <a:tr h="69828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TITLE</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AUTHOR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rPr>
                        <a:t>TECHNOLOGY</a:t>
                      </a:r>
                    </a:p>
                    <a:p>
                      <a:pPr algn="ctr"/>
                      <a:endParaRPr lang="en-IN" sz="2200" dirty="0">
                        <a:latin typeface="Montserrat" panose="00000500000000000000" pitchFamily="2" charset="0"/>
                      </a:endParaRPr>
                    </a:p>
                  </a:txBody>
                  <a:tcPr/>
                </a:tc>
                <a:tc>
                  <a:txBody>
                    <a:bodyPr/>
                    <a:lstStyle/>
                    <a:p>
                      <a:pPr algn="ctr"/>
                      <a:r>
                        <a:rPr lang="en-IN" sz="2200" dirty="0">
                          <a:solidFill>
                            <a:schemeClr val="bg1"/>
                          </a:solidFill>
                        </a:rPr>
                        <a:t>DRAWBACK</a:t>
                      </a:r>
                    </a:p>
                    <a:p>
                      <a:pPr algn="ctr"/>
                      <a:endParaRPr lang="en-IN" sz="2200" dirty="0">
                        <a:latin typeface="Montserrat" panose="00000500000000000000" pitchFamily="2" charset="0"/>
                      </a:endParaRPr>
                    </a:p>
                  </a:txBody>
                  <a:tcPr/>
                </a:tc>
                <a:extLst>
                  <a:ext uri="{0D108BD9-81ED-4DB2-BD59-A6C34878D82A}">
                    <a16:rowId xmlns:a16="http://schemas.microsoft.com/office/drawing/2014/main" val="10000"/>
                  </a:ext>
                </a:extLst>
              </a:tr>
              <a:tr h="1759673">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Efficient VLSI Huffman encoder importance and its application in high rate serial data encoding </a:t>
                      </a:r>
                    </a:p>
                  </a:txBody>
                  <a:tcPr/>
                </a:tc>
                <a:tc>
                  <a:txBody>
                    <a:bodyPr/>
                    <a:lstStyle/>
                    <a:p>
                      <a:pPr algn="l"/>
                      <a:r>
                        <a:rPr lang="en-IN" sz="2000" dirty="0" err="1">
                          <a:latin typeface="Calibri" panose="020F0502020204030204" pitchFamily="34" charset="0"/>
                          <a:ea typeface="Calibri" panose="020F0502020204030204" pitchFamily="34" charset="0"/>
                          <a:cs typeface="Calibri" panose="020F0502020204030204" pitchFamily="34" charset="0"/>
                        </a:rPr>
                        <a:t>Ronghan</a:t>
                      </a:r>
                      <a:r>
                        <a:rPr lang="en-IN" sz="2000" dirty="0">
                          <a:latin typeface="Calibri" panose="020F0502020204030204" pitchFamily="34" charset="0"/>
                          <a:ea typeface="Calibri" panose="020F0502020204030204" pitchFamily="34" charset="0"/>
                          <a:cs typeface="Calibri" panose="020F0502020204030204" pitchFamily="34" charset="0"/>
                        </a:rPr>
                        <a:t> Wei, </a:t>
                      </a:r>
                      <a:r>
                        <a:rPr lang="en-IN" sz="2000" dirty="0" err="1">
                          <a:latin typeface="Calibri" panose="020F0502020204030204" pitchFamily="34" charset="0"/>
                          <a:ea typeface="Calibri" panose="020F0502020204030204" pitchFamily="34" charset="0"/>
                          <a:cs typeface="Calibri" panose="020F0502020204030204" pitchFamily="34" charset="0"/>
                        </a:rPr>
                        <a:t>Yingang</a:t>
                      </a:r>
                      <a:r>
                        <a:rPr lang="en-IN" sz="2000" dirty="0">
                          <a:latin typeface="Calibri" panose="020F0502020204030204" pitchFamily="34" charset="0"/>
                          <a:ea typeface="Calibri" panose="020F0502020204030204" pitchFamily="34" charset="0"/>
                          <a:cs typeface="Calibri" panose="020F0502020204030204" pitchFamily="34" charset="0"/>
                        </a:rPr>
                        <a:t> Zhang</a:t>
                      </a:r>
                    </a:p>
                    <a:p>
                      <a:pPr algn="ctr"/>
                      <a:r>
                        <a:rPr lang="en-IN" sz="2000" dirty="0">
                          <a:latin typeface="Calibri" panose="020F0502020204030204" pitchFamily="34" charset="0"/>
                          <a:ea typeface="Calibri" panose="020F0502020204030204" pitchFamily="34" charset="0"/>
                          <a:cs typeface="Calibri" panose="020F0502020204030204" pitchFamily="34" charset="0"/>
                        </a:rPr>
                        <a:t>(2017)</a:t>
                      </a: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encoding </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Great coding speed with low throughput.</a:t>
                      </a:r>
                    </a:p>
                  </a:txBody>
                  <a:tcPr/>
                </a:tc>
                <a:extLst>
                  <a:ext uri="{0D108BD9-81ED-4DB2-BD59-A6C34878D82A}">
                    <a16:rowId xmlns:a16="http://schemas.microsoft.com/office/drawing/2014/main" val="10001"/>
                  </a:ext>
                </a:extLst>
              </a:tr>
              <a:tr h="1775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Calibri" panose="020F0502020204030204" pitchFamily="34" charset="0"/>
                          <a:ea typeface="Calibri" panose="020F0502020204030204" pitchFamily="34" charset="0"/>
                          <a:cs typeface="Calibri" panose="020F0502020204030204" pitchFamily="34" charset="0"/>
                        </a:rPr>
                        <a:t>Nand harsh SSD cache with asymmetric error reduction Huffman coding for tiered hierarchical  storage  </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err="1">
                          <a:latin typeface="Calibri" panose="020F0502020204030204" pitchFamily="34" charset="0"/>
                          <a:ea typeface="Calibri" panose="020F0502020204030204" pitchFamily="34" charset="0"/>
                          <a:cs typeface="Calibri" panose="020F0502020204030204" pitchFamily="34" charset="0"/>
                        </a:rPr>
                        <a:t>Hikaru</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Watanabi</a:t>
                      </a:r>
                      <a:r>
                        <a:rPr lang="en-IN" sz="2000" dirty="0">
                          <a:latin typeface="Calibri" panose="020F0502020204030204" pitchFamily="34" charset="0"/>
                          <a:ea typeface="Calibri" panose="020F0502020204030204" pitchFamily="34" charset="0"/>
                          <a:cs typeface="Calibri" panose="020F0502020204030204" pitchFamily="34" charset="0"/>
                        </a:rPr>
                        <a:t>, Yash-</a:t>
                      </a:r>
                      <a:r>
                        <a:rPr lang="en-IN" sz="2000" dirty="0" err="1">
                          <a:latin typeface="Calibri" panose="020F0502020204030204" pitchFamily="34" charset="0"/>
                          <a:ea typeface="Calibri" panose="020F0502020204030204" pitchFamily="34" charset="0"/>
                          <a:cs typeface="Calibri" panose="020F0502020204030204" pitchFamily="34" charset="0"/>
                        </a:rPr>
                        <a:t>iaki</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(2017)</a:t>
                      </a: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panose="020B0604020202020204"/>
                        </a:rPr>
                        <a:t>Huffman encoding</a:t>
                      </a:r>
                    </a:p>
                    <a:p>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AERH(Asymmetric error reduction Huffman coding) </a:t>
                      </a:r>
                    </a:p>
                    <a:p>
                      <a:r>
                        <a:rPr lang="en-IN" sz="2000" dirty="0">
                          <a:latin typeface="Calibri" panose="020F0502020204030204" pitchFamily="34" charset="0"/>
                          <a:ea typeface="Calibri" panose="020F0502020204030204" pitchFamily="34" charset="0"/>
                          <a:cs typeface="Calibri" panose="020F0502020204030204" pitchFamily="34" charset="0"/>
                        </a:rPr>
                        <a:t>has higher compression ratio.</a:t>
                      </a:r>
                    </a:p>
                  </a:txBody>
                  <a:tcPr/>
                </a:tc>
                <a:extLst>
                  <a:ext uri="{0D108BD9-81ED-4DB2-BD59-A6C34878D82A}">
                    <a16:rowId xmlns:a16="http://schemas.microsoft.com/office/drawing/2014/main" val="10002"/>
                  </a:ext>
                </a:extLst>
              </a:tr>
              <a:tr h="1623582">
                <a:tc>
                  <a:txBody>
                    <a:bodyPr/>
                    <a:lstStyle/>
                    <a:p>
                      <a:pPr algn="l"/>
                      <a:r>
                        <a:rPr lang="en-US" sz="2000" dirty="0">
                          <a:latin typeface="Calibri" panose="020F0502020204030204" pitchFamily="34" charset="0"/>
                          <a:ea typeface="Calibri" panose="020F0502020204030204" pitchFamily="34" charset="0"/>
                          <a:cs typeface="Calibri" panose="020F0502020204030204" pitchFamily="34" charset="0"/>
                        </a:rPr>
                        <a:t>FPGA implementation of Huffman encoder, decoder for high performance data transmission</a:t>
                      </a:r>
                    </a:p>
                  </a:txBody>
                  <a:tcPr/>
                </a:tc>
                <a:tc>
                  <a:txBody>
                    <a:bodyPr/>
                    <a:lstStyle/>
                    <a:p>
                      <a:r>
                        <a:rPr lang="en-IN" sz="2000" dirty="0" err="1">
                          <a:latin typeface="Calibri" panose="020F0502020204030204" pitchFamily="34" charset="0"/>
                          <a:ea typeface="Calibri" panose="020F0502020204030204" pitchFamily="34" charset="0"/>
                          <a:cs typeface="Calibri" panose="020F0502020204030204" pitchFamily="34" charset="0"/>
                        </a:rPr>
                        <a:t>Shieesha</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thunmda</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Hrisul</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kumar</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(2014)</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coding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Calibri" panose="020F0502020204030204" pitchFamily="34" charset="0"/>
                          <a:ea typeface="Calibri" panose="020F0502020204030204" pitchFamily="34" charset="0"/>
                          <a:cs typeface="Calibri" panose="020F0502020204030204" pitchFamily="34" charset="0"/>
                        </a:rPr>
                        <a:t>Huffman coding in text, image and video compression is not performed.</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p:nvPr>
            <p:extLst>
              <p:ext uri="{D42A27DB-BD31-4B8C-83A1-F6EECF244321}">
                <p14:modId xmlns:p14="http://schemas.microsoft.com/office/powerpoint/2010/main" val="3227939575"/>
              </p:ext>
            </p:extLst>
          </p:nvPr>
        </p:nvGraphicFramePr>
        <p:xfrm>
          <a:off x="272369" y="312322"/>
          <a:ext cx="11647262" cy="5624254"/>
        </p:xfrm>
        <a:graphic>
          <a:graphicData uri="http://schemas.openxmlformats.org/drawingml/2006/table">
            <a:tbl>
              <a:tblPr firstRow="1" bandRow="1">
                <a:tableStyleId>{5C22544A-7EE6-4342-B048-85BDC9FD1C3A}</a:tableStyleId>
              </a:tblPr>
              <a:tblGrid>
                <a:gridCol w="2910205">
                  <a:extLst>
                    <a:ext uri="{9D8B030D-6E8A-4147-A177-3AD203B41FA5}">
                      <a16:colId xmlns:a16="http://schemas.microsoft.com/office/drawing/2014/main" val="20000"/>
                    </a:ext>
                  </a:extLst>
                </a:gridCol>
                <a:gridCol w="2774950">
                  <a:extLst>
                    <a:ext uri="{9D8B030D-6E8A-4147-A177-3AD203B41FA5}">
                      <a16:colId xmlns:a16="http://schemas.microsoft.com/office/drawing/2014/main" val="20001"/>
                    </a:ext>
                  </a:extLst>
                </a:gridCol>
                <a:gridCol w="2805430">
                  <a:extLst>
                    <a:ext uri="{9D8B030D-6E8A-4147-A177-3AD203B41FA5}">
                      <a16:colId xmlns:a16="http://schemas.microsoft.com/office/drawing/2014/main" val="20002"/>
                    </a:ext>
                  </a:extLst>
                </a:gridCol>
                <a:gridCol w="3156677">
                  <a:extLst>
                    <a:ext uri="{9D8B030D-6E8A-4147-A177-3AD203B41FA5}">
                      <a16:colId xmlns:a16="http://schemas.microsoft.com/office/drawing/2014/main" val="20003"/>
                    </a:ext>
                  </a:extLst>
                </a:gridCol>
              </a:tblGrid>
              <a:tr h="1041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rPr>
                        <a:t>TECHNOLOGY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2200" dirty="0">
                          <a:solidFill>
                            <a:schemeClr val="bg1"/>
                          </a:solidFill>
                        </a:rPr>
                        <a:t>DRAWBACK</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2200" dirty="0"/>
                    </a:p>
                  </a:txBody>
                  <a:tcPr/>
                </a:tc>
                <a:extLst>
                  <a:ext uri="{0D108BD9-81ED-4DB2-BD59-A6C34878D82A}">
                    <a16:rowId xmlns:a16="http://schemas.microsoft.com/office/drawing/2014/main" val="10000"/>
                  </a:ext>
                </a:extLst>
              </a:tr>
              <a:tr h="2124769">
                <a:tc>
                  <a:txBody>
                    <a:bodyPr/>
                    <a:lstStyle/>
                    <a:p>
                      <a:pPr algn="l"/>
                      <a:r>
                        <a:rPr lang="en-US" sz="2000" dirty="0">
                          <a:latin typeface="Calibri" panose="020F0502020204030204" pitchFamily="34" charset="0"/>
                          <a:ea typeface="Calibri" panose="020F0502020204030204" pitchFamily="34" charset="0"/>
                          <a:cs typeface="Calibri" panose="020F0502020204030204" pitchFamily="34" charset="0"/>
                        </a:rPr>
                        <a:t>Energy efficient canonical</a:t>
                      </a:r>
                    </a:p>
                    <a:p>
                      <a:pPr algn="l"/>
                      <a:r>
                        <a:rPr lang="en-US" sz="2000" dirty="0">
                          <a:latin typeface="Calibri" panose="020F0502020204030204" pitchFamily="34" charset="0"/>
                          <a:ea typeface="Calibri" panose="020F0502020204030204" pitchFamily="34" charset="0"/>
                          <a:cs typeface="Calibri" panose="020F0502020204030204" pitchFamily="34" charset="0"/>
                        </a:rPr>
                        <a:t>Huffman Encoding</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2000" dirty="0" err="1">
                          <a:latin typeface="Calibri" panose="020F0502020204030204" pitchFamily="34" charset="0"/>
                          <a:ea typeface="Calibri" panose="020F0502020204030204" pitchFamily="34" charset="0"/>
                          <a:cs typeface="Calibri" panose="020F0502020204030204" pitchFamily="34" charset="0"/>
                        </a:rPr>
                        <a:t>Janarbek</a:t>
                      </a:r>
                      <a:r>
                        <a:rPr lang="en-IN" sz="2000" dirty="0">
                          <a:latin typeface="Calibri" panose="020F0502020204030204" pitchFamily="34" charset="0"/>
                          <a:ea typeface="Calibri" panose="020F0502020204030204" pitchFamily="34" charset="0"/>
                          <a:cs typeface="Calibri" panose="020F0502020204030204" pitchFamily="34" charset="0"/>
                        </a:rPr>
                        <a:t> Matai, Ryan Kastner</a:t>
                      </a:r>
                    </a:p>
                    <a:p>
                      <a:pPr algn="ctr"/>
                      <a:r>
                        <a:rPr lang="en-IN" sz="2000" dirty="0">
                          <a:latin typeface="Calibri" panose="020F0502020204030204" pitchFamily="34" charset="0"/>
                          <a:ea typeface="Calibri" panose="020F0502020204030204" pitchFamily="34" charset="0"/>
                          <a:cs typeface="Calibri" panose="020F0502020204030204" pitchFamily="34" charset="0"/>
                        </a:rPr>
                        <a:t>(2014)</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Canonical</a:t>
                      </a:r>
                    </a:p>
                    <a:p>
                      <a:r>
                        <a:rPr lang="en-IN" sz="2000" dirty="0">
                          <a:latin typeface="Calibri" panose="020F0502020204030204" pitchFamily="34" charset="0"/>
                          <a:ea typeface="Calibri" panose="020F0502020204030204" pitchFamily="34" charset="0"/>
                          <a:cs typeface="Calibri" panose="020F0502020204030204" pitchFamily="34" charset="0"/>
                        </a:rPr>
                        <a:t>Huffman encoding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Calibri" panose="020F0502020204030204" pitchFamily="34" charset="0"/>
                          <a:ea typeface="Calibri" panose="020F0502020204030204" pitchFamily="34" charset="0"/>
                          <a:cs typeface="Calibri" panose="020F0502020204030204" pitchFamily="34" charset="0"/>
                        </a:rPr>
                        <a:t>Parallel encoding and more encoding time.</a:t>
                      </a:r>
                    </a:p>
                  </a:txBody>
                  <a:tcPr/>
                </a:tc>
                <a:extLst>
                  <a:ext uri="{0D108BD9-81ED-4DB2-BD59-A6C34878D82A}">
                    <a16:rowId xmlns:a16="http://schemas.microsoft.com/office/drawing/2014/main" val="10001"/>
                  </a:ext>
                </a:extLst>
              </a:tr>
              <a:tr h="2458085">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Still Image compression by combining EZW encoding with Huffman encoder</a:t>
                      </a:r>
                    </a:p>
                  </a:txBody>
                  <a:tcPr/>
                </a:tc>
                <a:tc>
                  <a:txBody>
                    <a:bodyPr/>
                    <a:lstStyle/>
                    <a:p>
                      <a:pPr algn="l"/>
                      <a:r>
                        <a:rPr lang="en-IN" sz="2000" dirty="0">
                          <a:latin typeface="Calibri" panose="020F0502020204030204" pitchFamily="34" charset="0"/>
                          <a:ea typeface="Calibri" panose="020F0502020204030204" pitchFamily="34" charset="0"/>
                          <a:cs typeface="Calibri" panose="020F0502020204030204" pitchFamily="34" charset="0"/>
                        </a:rPr>
                        <a:t>Janaki R, Dr </a:t>
                      </a:r>
                      <a:r>
                        <a:rPr lang="en-IN" sz="2000" dirty="0" err="1">
                          <a:latin typeface="Calibri" panose="020F0502020204030204" pitchFamily="34" charset="0"/>
                          <a:ea typeface="Calibri" panose="020F0502020204030204" pitchFamily="34" charset="0"/>
                          <a:cs typeface="Calibri" panose="020F0502020204030204" pitchFamily="34" charset="0"/>
                        </a:rPr>
                        <a:t>Tamilarai.A</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(2011)</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EZW encoder with Huffman encoding</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Encoded in EZW and compressed in Huffman. Which both can be done by Huffman encoding only.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DA3A84E-5BC3-EF62-FBAD-9BF10C559CBB}"/>
              </a:ext>
            </a:extLst>
          </p:cNvPr>
          <p:cNvGraphicFramePr>
            <a:graphicFrameLocks noGrp="1"/>
          </p:cNvGraphicFramePr>
          <p:nvPr>
            <p:extLst>
              <p:ext uri="{D42A27DB-BD31-4B8C-83A1-F6EECF244321}">
                <p14:modId xmlns:p14="http://schemas.microsoft.com/office/powerpoint/2010/main" val="1818160640"/>
              </p:ext>
            </p:extLst>
          </p:nvPr>
        </p:nvGraphicFramePr>
        <p:xfrm>
          <a:off x="273378" y="377072"/>
          <a:ext cx="11717518" cy="5008776"/>
        </p:xfrm>
        <a:graphic>
          <a:graphicData uri="http://schemas.openxmlformats.org/drawingml/2006/table">
            <a:tbl>
              <a:tblPr firstRow="1" bandRow="1">
                <a:tableStyleId>{5C22544A-7EE6-4342-B048-85BDC9FD1C3A}</a:tableStyleId>
              </a:tblPr>
              <a:tblGrid>
                <a:gridCol w="2869694">
                  <a:extLst>
                    <a:ext uri="{9D8B030D-6E8A-4147-A177-3AD203B41FA5}">
                      <a16:colId xmlns:a16="http://schemas.microsoft.com/office/drawing/2014/main" val="1510424583"/>
                    </a:ext>
                  </a:extLst>
                </a:gridCol>
                <a:gridCol w="2869694">
                  <a:extLst>
                    <a:ext uri="{9D8B030D-6E8A-4147-A177-3AD203B41FA5}">
                      <a16:colId xmlns:a16="http://schemas.microsoft.com/office/drawing/2014/main" val="3231048234"/>
                    </a:ext>
                  </a:extLst>
                </a:gridCol>
                <a:gridCol w="2869694">
                  <a:extLst>
                    <a:ext uri="{9D8B030D-6E8A-4147-A177-3AD203B41FA5}">
                      <a16:colId xmlns:a16="http://schemas.microsoft.com/office/drawing/2014/main" val="4024523152"/>
                    </a:ext>
                  </a:extLst>
                </a:gridCol>
                <a:gridCol w="3108436">
                  <a:extLst>
                    <a:ext uri="{9D8B030D-6E8A-4147-A177-3AD203B41FA5}">
                      <a16:colId xmlns:a16="http://schemas.microsoft.com/office/drawing/2014/main" val="3244798466"/>
                    </a:ext>
                  </a:extLst>
                </a:gridCol>
              </a:tblGrid>
              <a:tr h="8861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latin typeface="Montserrat" panose="00000500000000000000" pitchFamily="2" charset="0"/>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solidFill>
                            <a:schemeClr val="bg1"/>
                          </a:solidFill>
                        </a:rPr>
                        <a:t>TECHNOLOGY</a:t>
                      </a:r>
                    </a:p>
                  </a:txBody>
                  <a:tcPr/>
                </a:tc>
                <a:tc>
                  <a:txBody>
                    <a:bodyPr/>
                    <a:lstStyle/>
                    <a:p>
                      <a:pPr algn="ctr"/>
                      <a:r>
                        <a:rPr lang="en-IN" sz="2200" dirty="0">
                          <a:solidFill>
                            <a:schemeClr val="bg1"/>
                          </a:solidFill>
                        </a:rPr>
                        <a:t>DRAWBACK</a:t>
                      </a:r>
                    </a:p>
                  </a:txBody>
                  <a:tcPr/>
                </a:tc>
                <a:extLst>
                  <a:ext uri="{0D108BD9-81ED-4DB2-BD59-A6C34878D82A}">
                    <a16:rowId xmlns:a16="http://schemas.microsoft.com/office/drawing/2014/main" val="3340290776"/>
                  </a:ext>
                </a:extLst>
              </a:tr>
              <a:tr h="2061328">
                <a:tc>
                  <a:txBody>
                    <a:bodyPr/>
                    <a:lstStyle/>
                    <a:p>
                      <a:pPr algn="l"/>
                      <a:r>
                        <a:rPr lang="en-US" sz="2000" dirty="0">
                          <a:latin typeface="Calibri" panose="020F0502020204030204" pitchFamily="34" charset="0"/>
                          <a:ea typeface="Calibri" panose="020F0502020204030204" pitchFamily="34" charset="0"/>
                          <a:cs typeface="Calibri" panose="020F0502020204030204" pitchFamily="34" charset="0"/>
                        </a:rPr>
                        <a:t>FPGA Implementation of the dynamic Huffman encoder</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Ernst </a:t>
                      </a:r>
                      <a:r>
                        <a:rPr lang="en-IN" sz="2000" dirty="0" err="1">
                          <a:latin typeface="Calibri" panose="020F0502020204030204" pitchFamily="34" charset="0"/>
                          <a:ea typeface="Calibri" panose="020F0502020204030204" pitchFamily="34" charset="0"/>
                          <a:cs typeface="Calibri" panose="020F0502020204030204" pitchFamily="34" charset="0"/>
                        </a:rPr>
                        <a:t>Jamru</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Mltcjej</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Wielgusz</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kazimierl</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wiltr</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(2007)</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encoding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Calibri" panose="020F0502020204030204" pitchFamily="34" charset="0"/>
                          <a:ea typeface="Calibri" panose="020F0502020204030204" pitchFamily="34" charset="0"/>
                          <a:cs typeface="Calibri" panose="020F0502020204030204" pitchFamily="34" charset="0"/>
                        </a:rPr>
                        <a:t>Time consuming operation and low coding efficiency.</a:t>
                      </a:r>
                    </a:p>
                  </a:txBody>
                  <a:tcPr/>
                </a:tc>
                <a:extLst>
                  <a:ext uri="{0D108BD9-81ED-4DB2-BD59-A6C34878D82A}">
                    <a16:rowId xmlns:a16="http://schemas.microsoft.com/office/drawing/2014/main" val="1652312564"/>
                  </a:ext>
                </a:extLst>
              </a:tr>
              <a:tr h="2061328">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FPGA Based lossless data compression using Huffman and LZ77 Algorithms</a:t>
                      </a:r>
                    </a:p>
                  </a:txBody>
                  <a:tcPr/>
                </a:tc>
                <a:tc>
                  <a:txBody>
                    <a:bodyPr/>
                    <a:lstStyle/>
                    <a:p>
                      <a:pPr algn="l"/>
                      <a:r>
                        <a:rPr lang="en-IN" sz="2000" dirty="0">
                          <a:latin typeface="Calibri" panose="020F0502020204030204" pitchFamily="34" charset="0"/>
                          <a:ea typeface="Calibri" panose="020F0502020204030204" pitchFamily="34" charset="0"/>
                          <a:cs typeface="Calibri" panose="020F0502020204030204" pitchFamily="34" charset="0"/>
                        </a:rPr>
                        <a:t>Suzanne </a:t>
                      </a:r>
                      <a:r>
                        <a:rPr lang="en-IN" sz="2000" dirty="0" err="1">
                          <a:latin typeface="Calibri" panose="020F0502020204030204" pitchFamily="34" charset="0"/>
                          <a:ea typeface="Calibri" panose="020F0502020204030204" pitchFamily="34" charset="0"/>
                          <a:cs typeface="Calibri" panose="020F0502020204030204" pitchFamily="34" charset="0"/>
                        </a:rPr>
                        <a:t>Rigler</a:t>
                      </a:r>
                      <a:r>
                        <a:rPr lang="en-IN" sz="2000" dirty="0">
                          <a:latin typeface="Calibri" panose="020F0502020204030204" pitchFamily="34" charset="0"/>
                          <a:ea typeface="Calibri" panose="020F0502020204030204" pitchFamily="34" charset="0"/>
                          <a:cs typeface="Calibri" panose="020F0502020204030204" pitchFamily="34" charset="0"/>
                        </a:rPr>
                        <a:t>,</a:t>
                      </a:r>
                    </a:p>
                    <a:p>
                      <a:pPr algn="l"/>
                      <a:r>
                        <a:rPr lang="en-IN" sz="2000" dirty="0">
                          <a:latin typeface="Calibri" panose="020F0502020204030204" pitchFamily="34" charset="0"/>
                          <a:ea typeface="Calibri" panose="020F0502020204030204" pitchFamily="34" charset="0"/>
                          <a:cs typeface="Calibri" panose="020F0502020204030204" pitchFamily="34" charset="0"/>
                        </a:rPr>
                        <a:t>William Bishop</a:t>
                      </a:r>
                    </a:p>
                    <a:p>
                      <a:pPr algn="ctr"/>
                      <a:r>
                        <a:rPr lang="en-IN" sz="2000" dirty="0">
                          <a:latin typeface="Calibri" panose="020F0502020204030204" pitchFamily="34" charset="0"/>
                          <a:ea typeface="Calibri" panose="020F0502020204030204" pitchFamily="34" charset="0"/>
                          <a:cs typeface="Calibri" panose="020F0502020204030204" pitchFamily="34" charset="0"/>
                        </a:rPr>
                        <a:t>(2007)</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Huffman encoding with LZ77 Algorithm</a:t>
                      </a:r>
                    </a:p>
                  </a:txBody>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LZ77 is complex in using of decompressing and max code word length.</a:t>
                      </a:r>
                    </a:p>
                  </a:txBody>
                  <a:tcPr/>
                </a:tc>
                <a:extLst>
                  <a:ext uri="{0D108BD9-81ED-4DB2-BD59-A6C34878D82A}">
                    <a16:rowId xmlns:a16="http://schemas.microsoft.com/office/drawing/2014/main" val="3021316936"/>
                  </a:ext>
                </a:extLst>
              </a:tr>
            </a:tbl>
          </a:graphicData>
        </a:graphic>
      </p:graphicFrame>
    </p:spTree>
    <p:extLst>
      <p:ext uri="{BB962C8B-B14F-4D97-AF65-F5344CB8AC3E}">
        <p14:creationId xmlns:p14="http://schemas.microsoft.com/office/powerpoint/2010/main" val="62043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8051" y="426449"/>
            <a:ext cx="4855898" cy="1304400"/>
          </a:xfrm>
        </p:spPr>
        <p:txBody>
          <a:bodyPr/>
          <a:lstStyle/>
          <a:p>
            <a:pPr algn="ctr"/>
            <a:r>
              <a:rPr lang="en-IN" sz="4800" dirty="0">
                <a:solidFill>
                  <a:schemeClr val="bg1"/>
                </a:solidFill>
                <a:latin typeface="Vidaloka"/>
              </a:rPr>
              <a:t>OBJECTIVE</a:t>
            </a:r>
          </a:p>
        </p:txBody>
      </p:sp>
      <p:sp>
        <p:nvSpPr>
          <p:cNvPr id="4" name="Subtitle 3"/>
          <p:cNvSpPr>
            <a:spLocks noGrp="1"/>
          </p:cNvSpPr>
          <p:nvPr>
            <p:ph type="subTitle" idx="1"/>
          </p:nvPr>
        </p:nvSpPr>
        <p:spPr>
          <a:xfrm>
            <a:off x="995082" y="1730849"/>
            <a:ext cx="10165977" cy="3396303"/>
          </a:xfrm>
        </p:spPr>
        <p:txBody>
          <a:bodyPr/>
          <a:lstStyle/>
          <a:p>
            <a:pPr marL="342900" indent="-342900" algn="just">
              <a:lnSpc>
                <a:spcPct val="150000"/>
              </a:lnSpc>
              <a:buFont typeface="Wingdings" panose="05000000000000000000" pitchFamily="2" charset="2"/>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To design a High Throughput Canonical Huffman Encoder will increase coding efficiency,  decreases encoding time  by obtaining high throughput.</a:t>
            </a:r>
          </a:p>
          <a:p>
            <a:pPr algn="just">
              <a:lnSpc>
                <a:spcPct val="150000"/>
              </a:lnSpc>
              <a:buFont typeface="Arial" panose="020B0604020202020204" pitchFamily="34" charset="0"/>
              <a:buChar char="•"/>
            </a:pPr>
            <a:endParaRPr lang="en-US" sz="2000" dirty="0"/>
          </a:p>
          <a:p>
            <a:pPr algn="just">
              <a:lnSpc>
                <a:spcPct val="150000"/>
              </a:lnSpc>
              <a:buFont typeface="Arial" panose="020B0604020202020204" pitchFamily="34" charset="0"/>
              <a:buChar char="•"/>
            </a:pP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Retrospect</Template>
  <TotalTime>661</TotalTime>
  <Words>1572</Words>
  <Application>Microsoft Office PowerPoint</Application>
  <PresentationFormat>Widescreen</PresentationFormat>
  <Paragraphs>200</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Crimson Text</vt:lpstr>
      <vt:lpstr>Lato</vt:lpstr>
      <vt:lpstr>Merriweather Light</vt:lpstr>
      <vt:lpstr>Montserrat</vt:lpstr>
      <vt:lpstr>Open Sans</vt:lpstr>
      <vt:lpstr>Times New Roman</vt:lpstr>
      <vt:lpstr>Tw Cen MT</vt:lpstr>
      <vt:lpstr>Vidaloka</vt:lpstr>
      <vt:lpstr>Wingdings</vt:lpstr>
      <vt:lpstr>Circuit</vt:lpstr>
      <vt:lpstr>A High Throughput VLSI Architecture Design of Canonical Huffman Encoder</vt:lpstr>
      <vt:lpstr>CONTENTS</vt:lpstr>
      <vt:lpstr>INTRODUCTION</vt:lpstr>
      <vt:lpstr>PROBLEM STATEMENT</vt:lpstr>
      <vt:lpstr>PowerPoint Presentation</vt:lpstr>
      <vt:lpstr>PowerPoint Presentation</vt:lpstr>
      <vt:lpstr>PowerPoint Presentation</vt:lpstr>
      <vt:lpstr>PowerPoint Presentation</vt:lpstr>
      <vt:lpstr>OBJECTIVE</vt:lpstr>
      <vt:lpstr>PROPOSED METHOD</vt:lpstr>
      <vt:lpstr>PowerPoint Presentation</vt:lpstr>
      <vt:lpstr>COMPONENTS/MODULES HUFFMAN BUFFER</vt:lpstr>
      <vt:lpstr>FREQUENCY COUNT </vt:lpstr>
      <vt:lpstr>SORTING</vt:lpstr>
      <vt:lpstr>BIT MAPPING </vt:lpstr>
      <vt:lpstr>CODE TABLE</vt:lpstr>
      <vt:lpstr>ADVANTAGES</vt:lpstr>
      <vt:lpstr>TIMELINE</vt:lpstr>
      <vt:lpstr>SOFTWARE</vt:lpstr>
      <vt:lpstr>SIMULATION</vt:lpstr>
      <vt:lpstr>SYNTHESIS</vt:lpstr>
      <vt:lpstr>REPORT</vt:lpstr>
      <vt:lpstr>RESULT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 Throughput VLSI Architecture Design of Canonical Huffaman Encoder</dc:title>
  <dc:creator>Thallapalli</dc:creator>
  <cp:lastModifiedBy>Thallapalli</cp:lastModifiedBy>
  <cp:revision>32</cp:revision>
  <dcterms:created xsi:type="dcterms:W3CDTF">2022-12-22T16:17:00Z</dcterms:created>
  <dcterms:modified xsi:type="dcterms:W3CDTF">2023-04-16T15:48:54Z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40214F06FABE4442B359C849D9D08AD2</vt:lpwstr>
  </property>
  <property fmtid="{D5CDD505-2E9C-101B-9397-08002B2CF9AE}" pid="3" name="KSOProductBuildVer">
    <vt:lpwstr>1033-11.2.0.11219</vt:lpwstr>
  </property>
</Properties>
</file>