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26"/>
  </p:notesMasterIdLst>
  <p:handoutMasterIdLst>
    <p:handoutMasterId r:id="rId27"/>
  </p:handoutMasterIdLst>
  <p:sldIdLst>
    <p:sldId id="256" r:id="rId3"/>
    <p:sldId id="299" r:id="rId4"/>
    <p:sldId id="280" r:id="rId5"/>
    <p:sldId id="302" r:id="rId6"/>
    <p:sldId id="282" r:id="rId7"/>
    <p:sldId id="283" r:id="rId8"/>
    <p:sldId id="284" r:id="rId9"/>
    <p:sldId id="303" r:id="rId10"/>
    <p:sldId id="292" r:id="rId11"/>
    <p:sldId id="279" r:id="rId12"/>
    <p:sldId id="281" r:id="rId13"/>
    <p:sldId id="285" r:id="rId14"/>
    <p:sldId id="294" r:id="rId15"/>
    <p:sldId id="286" r:id="rId16"/>
    <p:sldId id="287" r:id="rId17"/>
    <p:sldId id="291" r:id="rId18"/>
    <p:sldId id="293" r:id="rId19"/>
    <p:sldId id="295" r:id="rId20"/>
    <p:sldId id="301" r:id="rId21"/>
    <p:sldId id="296" r:id="rId22"/>
    <p:sldId id="298" r:id="rId23"/>
    <p:sldId id="300" r:id="rId24"/>
    <p:sldId id="272" r:id="rId25"/>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77"/>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2.xml.rels><?xml version="1.0" encoding="UTF-8" standalone="yes"?>
<Relationships xmlns="http://schemas.openxmlformats.org/package/2006/relationships"><Relationship Id="rId3" Type="http://schemas.openxmlformats.org/officeDocument/2006/relationships/hyperlink" Target="https://www.youtube.com/channel/UCDwIw3MiPJXu5SavbZ3_a2A" TargetMode="External"/><Relationship Id="rId2" Type="http://schemas.openxmlformats.org/officeDocument/2006/relationships/hyperlink" Target="https://hyperledger.github.io/composer/unstable/jsdoc/" TargetMode="External"/><Relationship Id="rId1" Type="http://schemas.openxmlformats.org/officeDocument/2006/relationships/hyperlink" Target="https://hyperledger.github.io/composer/latest/" TargetMode="External"/><Relationship Id="rId4" Type="http://schemas.openxmlformats.org/officeDocument/2006/relationships/hyperlink" Target="https://www.coursera.org/learn/ibm-blockchain-essentials-for-developers" TargetMode="External"/></Relationships>
</file>

<file path=ppt/diagrams/_rels/drawing12.xml.rels><?xml version="1.0" encoding="UTF-8" standalone="yes"?>
<Relationships xmlns="http://schemas.openxmlformats.org/package/2006/relationships"><Relationship Id="rId3" Type="http://schemas.openxmlformats.org/officeDocument/2006/relationships/hyperlink" Target="https://www.youtube.com/channel/UCDwIw3MiPJXu5SavbZ3_a2A" TargetMode="External"/><Relationship Id="rId2" Type="http://schemas.openxmlformats.org/officeDocument/2006/relationships/hyperlink" Target="https://hyperledger.github.io/composer/unstable/jsdoc/" TargetMode="External"/><Relationship Id="rId1" Type="http://schemas.openxmlformats.org/officeDocument/2006/relationships/hyperlink" Target="https://hyperledger.github.io/composer/latest/" TargetMode="External"/><Relationship Id="rId4" Type="http://schemas.openxmlformats.org/officeDocument/2006/relationships/hyperlink" Target="https://www.coursera.org/learn/ibm-blockchain-essentials-for-developers"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E60CA-2C56-45CB-88D3-49286346E87E}" type="doc">
      <dgm:prSet loTypeId="urn:microsoft.com/office/officeart/2008/layout/LinedList" loCatId="list" qsTypeId="urn:microsoft.com/office/officeart/2005/8/quickstyle/simple4" qsCatId="simple" csTypeId="urn:microsoft.com/office/officeart/2005/8/colors/accent5_2" csCatId="accent5"/>
      <dgm:spPr/>
      <dgm:t>
        <a:bodyPr/>
        <a:lstStyle/>
        <a:p>
          <a:endParaRPr lang="en-US"/>
        </a:p>
      </dgm:t>
    </dgm:pt>
    <dgm:pt modelId="{4B3667B2-7631-4841-8A33-3FB5D788A322}">
      <dgm:prSet/>
      <dgm:spPr/>
      <dgm:t>
        <a:bodyPr/>
        <a:lstStyle/>
        <a:p>
          <a:r>
            <a:rPr lang="en-GB" dirty="0"/>
            <a:t>Problem</a:t>
          </a:r>
          <a:endParaRPr lang="en-US" dirty="0"/>
        </a:p>
      </dgm:t>
    </dgm:pt>
    <dgm:pt modelId="{7562C24D-DA13-4D77-8334-E6F7B2FE09A0}" type="parTrans" cxnId="{63488963-D948-4658-BE27-D8A9C0F89E07}">
      <dgm:prSet/>
      <dgm:spPr/>
      <dgm:t>
        <a:bodyPr/>
        <a:lstStyle/>
        <a:p>
          <a:endParaRPr lang="en-US"/>
        </a:p>
      </dgm:t>
    </dgm:pt>
    <dgm:pt modelId="{613975D7-52CE-4A55-9543-CA050C817DA9}" type="sibTrans" cxnId="{63488963-D948-4658-BE27-D8A9C0F89E07}">
      <dgm:prSet/>
      <dgm:spPr/>
      <dgm:t>
        <a:bodyPr/>
        <a:lstStyle/>
        <a:p>
          <a:endParaRPr lang="en-US"/>
        </a:p>
      </dgm:t>
    </dgm:pt>
    <dgm:pt modelId="{B6AEA74A-9B3F-44AF-AC92-D7C36BA846B0}">
      <dgm:prSet/>
      <dgm:spPr/>
      <dgm:t>
        <a:bodyPr/>
        <a:lstStyle/>
        <a:p>
          <a:r>
            <a:rPr lang="en-GB" dirty="0"/>
            <a:t>Solution</a:t>
          </a:r>
          <a:endParaRPr lang="en-US" dirty="0"/>
        </a:p>
      </dgm:t>
    </dgm:pt>
    <dgm:pt modelId="{C1D14519-86F9-4E2A-841C-FC81FCD477A0}" type="parTrans" cxnId="{8213E58A-466C-47F2-A9FA-995EF5783139}">
      <dgm:prSet/>
      <dgm:spPr/>
      <dgm:t>
        <a:bodyPr/>
        <a:lstStyle/>
        <a:p>
          <a:endParaRPr lang="en-US"/>
        </a:p>
      </dgm:t>
    </dgm:pt>
    <dgm:pt modelId="{52599CB4-FD9F-4775-A1CD-E1B46891246D}" type="sibTrans" cxnId="{8213E58A-466C-47F2-A9FA-995EF5783139}">
      <dgm:prSet/>
      <dgm:spPr/>
      <dgm:t>
        <a:bodyPr/>
        <a:lstStyle/>
        <a:p>
          <a:endParaRPr lang="en-US"/>
        </a:p>
      </dgm:t>
    </dgm:pt>
    <dgm:pt modelId="{D6C8B125-4464-40BC-B69C-98BC19A7A8DA}">
      <dgm:prSet/>
      <dgm:spPr/>
      <dgm:t>
        <a:bodyPr/>
        <a:lstStyle/>
        <a:p>
          <a:r>
            <a:rPr lang="en-GB" dirty="0"/>
            <a:t>Project Details</a:t>
          </a:r>
          <a:endParaRPr lang="en-US" dirty="0"/>
        </a:p>
      </dgm:t>
    </dgm:pt>
    <dgm:pt modelId="{E1DD98FC-3238-4681-A72B-44537223835C}" type="parTrans" cxnId="{1142E3A0-B1B6-4FF4-BD94-8E6194B0BEBC}">
      <dgm:prSet/>
      <dgm:spPr/>
      <dgm:t>
        <a:bodyPr/>
        <a:lstStyle/>
        <a:p>
          <a:endParaRPr lang="en-US"/>
        </a:p>
      </dgm:t>
    </dgm:pt>
    <dgm:pt modelId="{CBF54DFF-C303-4C1C-A25F-334BC0E4DB87}" type="sibTrans" cxnId="{1142E3A0-B1B6-4FF4-BD94-8E6194B0BEBC}">
      <dgm:prSet/>
      <dgm:spPr/>
      <dgm:t>
        <a:bodyPr/>
        <a:lstStyle/>
        <a:p>
          <a:endParaRPr lang="en-US"/>
        </a:p>
      </dgm:t>
    </dgm:pt>
    <dgm:pt modelId="{EB5BA0D4-F25B-4865-B0CB-A5C1E71449C1}">
      <dgm:prSet/>
      <dgm:spPr/>
      <dgm:t>
        <a:bodyPr/>
        <a:lstStyle/>
        <a:p>
          <a:r>
            <a:rPr lang="en-GB" dirty="0"/>
            <a:t>End Goal</a:t>
          </a:r>
          <a:endParaRPr lang="en-US" dirty="0"/>
        </a:p>
      </dgm:t>
    </dgm:pt>
    <dgm:pt modelId="{83D4697B-DE56-4781-8A68-DD271BDBAEB4}" type="parTrans" cxnId="{1627BA8F-A248-420A-B315-C1CA11982317}">
      <dgm:prSet/>
      <dgm:spPr/>
      <dgm:t>
        <a:bodyPr/>
        <a:lstStyle/>
        <a:p>
          <a:endParaRPr lang="en-US"/>
        </a:p>
      </dgm:t>
    </dgm:pt>
    <dgm:pt modelId="{00BE687D-D45E-4FF1-96FF-5A28B4565020}" type="sibTrans" cxnId="{1627BA8F-A248-420A-B315-C1CA11982317}">
      <dgm:prSet/>
      <dgm:spPr/>
      <dgm:t>
        <a:bodyPr/>
        <a:lstStyle/>
        <a:p>
          <a:endParaRPr lang="en-US"/>
        </a:p>
      </dgm:t>
    </dgm:pt>
    <dgm:pt modelId="{820D8D93-50E2-45F5-B2D5-BEC905F441ED}">
      <dgm:prSet/>
      <dgm:spPr/>
      <dgm:t>
        <a:bodyPr/>
        <a:lstStyle/>
        <a:p>
          <a:r>
            <a:rPr lang="en-GB" dirty="0"/>
            <a:t>Hyperledger</a:t>
          </a:r>
          <a:endParaRPr lang="en-US" dirty="0"/>
        </a:p>
      </dgm:t>
    </dgm:pt>
    <dgm:pt modelId="{D05BC1C5-5D31-4E91-915E-61FD351605B5}" type="parTrans" cxnId="{F2C7F632-0839-441B-9863-62BBECA79433}">
      <dgm:prSet/>
      <dgm:spPr/>
      <dgm:t>
        <a:bodyPr/>
        <a:lstStyle/>
        <a:p>
          <a:endParaRPr lang="en-US"/>
        </a:p>
      </dgm:t>
    </dgm:pt>
    <dgm:pt modelId="{FDE15579-B8FC-4D0E-B6CD-76C49BAC3AFB}" type="sibTrans" cxnId="{F2C7F632-0839-441B-9863-62BBECA79433}">
      <dgm:prSet/>
      <dgm:spPr/>
      <dgm:t>
        <a:bodyPr/>
        <a:lstStyle/>
        <a:p>
          <a:endParaRPr lang="en-US"/>
        </a:p>
      </dgm:t>
    </dgm:pt>
    <dgm:pt modelId="{928458BF-894A-48C3-B475-61C7CE86D5AE}">
      <dgm:prSet/>
      <dgm:spPr/>
      <dgm:t>
        <a:bodyPr/>
        <a:lstStyle/>
        <a:p>
          <a:r>
            <a:rPr lang="en-GB" dirty="0"/>
            <a:t>Problems faced</a:t>
          </a:r>
          <a:endParaRPr lang="en-US" dirty="0"/>
        </a:p>
      </dgm:t>
    </dgm:pt>
    <dgm:pt modelId="{F942A8E5-2CE1-4811-8CB7-0D819BFF64A2}" type="parTrans" cxnId="{0509FFF8-2C31-4606-BB2A-334051063805}">
      <dgm:prSet/>
      <dgm:spPr/>
      <dgm:t>
        <a:bodyPr/>
        <a:lstStyle/>
        <a:p>
          <a:endParaRPr lang="en-US"/>
        </a:p>
      </dgm:t>
    </dgm:pt>
    <dgm:pt modelId="{F204AE8B-EDB7-4F35-802B-2F412E5CA03D}" type="sibTrans" cxnId="{0509FFF8-2C31-4606-BB2A-334051063805}">
      <dgm:prSet/>
      <dgm:spPr/>
      <dgm:t>
        <a:bodyPr/>
        <a:lstStyle/>
        <a:p>
          <a:endParaRPr lang="en-US"/>
        </a:p>
      </dgm:t>
    </dgm:pt>
    <dgm:pt modelId="{A624D9CB-13BD-4683-972C-335CAA06768D}">
      <dgm:prSet/>
      <dgm:spPr/>
      <dgm:t>
        <a:bodyPr/>
        <a:lstStyle/>
        <a:p>
          <a:r>
            <a:rPr lang="en-GB" dirty="0"/>
            <a:t>Possible solutions</a:t>
          </a:r>
          <a:endParaRPr lang="en-US" dirty="0"/>
        </a:p>
      </dgm:t>
    </dgm:pt>
    <dgm:pt modelId="{F3C2169C-48D6-4FC6-8565-CF2B21285AC8}" type="parTrans" cxnId="{3998944F-55FB-4D00-8CA8-0A520D40106E}">
      <dgm:prSet/>
      <dgm:spPr/>
      <dgm:t>
        <a:bodyPr/>
        <a:lstStyle/>
        <a:p>
          <a:endParaRPr lang="en-US"/>
        </a:p>
      </dgm:t>
    </dgm:pt>
    <dgm:pt modelId="{BA70EAE8-C7B6-48A7-A1EE-90CFFAAD4BCF}" type="sibTrans" cxnId="{3998944F-55FB-4D00-8CA8-0A520D40106E}">
      <dgm:prSet/>
      <dgm:spPr/>
      <dgm:t>
        <a:bodyPr/>
        <a:lstStyle/>
        <a:p>
          <a:endParaRPr lang="en-US"/>
        </a:p>
      </dgm:t>
    </dgm:pt>
    <dgm:pt modelId="{81A23CE8-D89C-494F-B097-95EE4B976211}">
      <dgm:prSet/>
      <dgm:spPr/>
      <dgm:t>
        <a:bodyPr/>
        <a:lstStyle/>
        <a:p>
          <a:r>
            <a:rPr lang="en-GB" dirty="0"/>
            <a:t>Future work</a:t>
          </a:r>
          <a:endParaRPr lang="en-US" dirty="0"/>
        </a:p>
      </dgm:t>
    </dgm:pt>
    <dgm:pt modelId="{181F59CC-C978-4548-B17C-E96EFEDB5F21}" type="parTrans" cxnId="{89E4AE6E-D360-43AE-97B8-41FC7F4D4F20}">
      <dgm:prSet/>
      <dgm:spPr/>
      <dgm:t>
        <a:bodyPr/>
        <a:lstStyle/>
        <a:p>
          <a:endParaRPr lang="en-US"/>
        </a:p>
      </dgm:t>
    </dgm:pt>
    <dgm:pt modelId="{1C8692B8-1630-417F-89DC-C1572D2731FA}" type="sibTrans" cxnId="{89E4AE6E-D360-43AE-97B8-41FC7F4D4F20}">
      <dgm:prSet/>
      <dgm:spPr/>
      <dgm:t>
        <a:bodyPr/>
        <a:lstStyle/>
        <a:p>
          <a:endParaRPr lang="en-US"/>
        </a:p>
      </dgm:t>
    </dgm:pt>
    <dgm:pt modelId="{13952B99-9824-4FBA-AD47-01118671CBE4}">
      <dgm:prSet/>
      <dgm:spPr/>
      <dgm:t>
        <a:bodyPr/>
        <a:lstStyle/>
        <a:p>
          <a:r>
            <a:rPr lang="en-GB" dirty="0"/>
            <a:t>References</a:t>
          </a:r>
          <a:endParaRPr lang="en-US" dirty="0"/>
        </a:p>
      </dgm:t>
    </dgm:pt>
    <dgm:pt modelId="{C26EF36F-1DBD-487B-98A7-67B3E046CFBD}" type="parTrans" cxnId="{2B97E786-E664-45CC-AE9B-751E398FE506}">
      <dgm:prSet/>
      <dgm:spPr/>
      <dgm:t>
        <a:bodyPr/>
        <a:lstStyle/>
        <a:p>
          <a:endParaRPr lang="en-US"/>
        </a:p>
      </dgm:t>
    </dgm:pt>
    <dgm:pt modelId="{5F6A1790-B023-42E5-84EE-31B4690E11EF}" type="sibTrans" cxnId="{2B97E786-E664-45CC-AE9B-751E398FE506}">
      <dgm:prSet/>
      <dgm:spPr/>
      <dgm:t>
        <a:bodyPr/>
        <a:lstStyle/>
        <a:p>
          <a:endParaRPr lang="en-US"/>
        </a:p>
      </dgm:t>
    </dgm:pt>
    <dgm:pt modelId="{28107409-209C-497C-B713-D8D90CF120E7}" type="pres">
      <dgm:prSet presAssocID="{1B2E60CA-2C56-45CB-88D3-49286346E87E}" presName="vert0" presStyleCnt="0">
        <dgm:presLayoutVars>
          <dgm:dir/>
          <dgm:animOne val="branch"/>
          <dgm:animLvl val="lvl"/>
        </dgm:presLayoutVars>
      </dgm:prSet>
      <dgm:spPr/>
    </dgm:pt>
    <dgm:pt modelId="{43913944-F34D-4980-975F-1E409078160B}" type="pres">
      <dgm:prSet presAssocID="{4B3667B2-7631-4841-8A33-3FB5D788A322}" presName="thickLine" presStyleLbl="alignNode1" presStyleIdx="0" presStyleCnt="9"/>
      <dgm:spPr/>
    </dgm:pt>
    <dgm:pt modelId="{EA8D62F5-B771-486E-A76D-A43255FA47E1}" type="pres">
      <dgm:prSet presAssocID="{4B3667B2-7631-4841-8A33-3FB5D788A322}" presName="horz1" presStyleCnt="0"/>
      <dgm:spPr/>
    </dgm:pt>
    <dgm:pt modelId="{DA8B1EAA-C9CB-4452-B2C8-4BB054B2AD4B}" type="pres">
      <dgm:prSet presAssocID="{4B3667B2-7631-4841-8A33-3FB5D788A322}" presName="tx1" presStyleLbl="revTx" presStyleIdx="0" presStyleCnt="9"/>
      <dgm:spPr/>
    </dgm:pt>
    <dgm:pt modelId="{164560ED-6D53-43BE-B3D0-F2A2D4568907}" type="pres">
      <dgm:prSet presAssocID="{4B3667B2-7631-4841-8A33-3FB5D788A322}" presName="vert1" presStyleCnt="0"/>
      <dgm:spPr/>
    </dgm:pt>
    <dgm:pt modelId="{51B606B3-C4ED-4F26-BBDD-1B7EBBC92411}" type="pres">
      <dgm:prSet presAssocID="{B6AEA74A-9B3F-44AF-AC92-D7C36BA846B0}" presName="thickLine" presStyleLbl="alignNode1" presStyleIdx="1" presStyleCnt="9"/>
      <dgm:spPr/>
    </dgm:pt>
    <dgm:pt modelId="{811574D1-244D-4687-BCA9-4DE9C434F211}" type="pres">
      <dgm:prSet presAssocID="{B6AEA74A-9B3F-44AF-AC92-D7C36BA846B0}" presName="horz1" presStyleCnt="0"/>
      <dgm:spPr/>
    </dgm:pt>
    <dgm:pt modelId="{234ADC5C-1C3E-4BB0-AF38-787770CED721}" type="pres">
      <dgm:prSet presAssocID="{B6AEA74A-9B3F-44AF-AC92-D7C36BA846B0}" presName="tx1" presStyleLbl="revTx" presStyleIdx="1" presStyleCnt="9"/>
      <dgm:spPr/>
    </dgm:pt>
    <dgm:pt modelId="{58909167-686E-4650-8C5A-B55F12B62BE5}" type="pres">
      <dgm:prSet presAssocID="{B6AEA74A-9B3F-44AF-AC92-D7C36BA846B0}" presName="vert1" presStyleCnt="0"/>
      <dgm:spPr/>
    </dgm:pt>
    <dgm:pt modelId="{9869274D-7115-48C8-9987-D5C72E3FFCAD}" type="pres">
      <dgm:prSet presAssocID="{D6C8B125-4464-40BC-B69C-98BC19A7A8DA}" presName="thickLine" presStyleLbl="alignNode1" presStyleIdx="2" presStyleCnt="9"/>
      <dgm:spPr/>
    </dgm:pt>
    <dgm:pt modelId="{BB487BCE-1DA1-4A79-AB9F-C4F44213152E}" type="pres">
      <dgm:prSet presAssocID="{D6C8B125-4464-40BC-B69C-98BC19A7A8DA}" presName="horz1" presStyleCnt="0"/>
      <dgm:spPr/>
    </dgm:pt>
    <dgm:pt modelId="{6B66157C-4CE3-4890-8F84-D7E432F3F4DF}" type="pres">
      <dgm:prSet presAssocID="{D6C8B125-4464-40BC-B69C-98BC19A7A8DA}" presName="tx1" presStyleLbl="revTx" presStyleIdx="2" presStyleCnt="9"/>
      <dgm:spPr/>
    </dgm:pt>
    <dgm:pt modelId="{4BBEB82A-2C15-4895-ABB0-851E7692D822}" type="pres">
      <dgm:prSet presAssocID="{D6C8B125-4464-40BC-B69C-98BC19A7A8DA}" presName="vert1" presStyleCnt="0"/>
      <dgm:spPr/>
    </dgm:pt>
    <dgm:pt modelId="{D2CEE0C1-95C6-4A43-BCEF-D5C0EB549BBC}" type="pres">
      <dgm:prSet presAssocID="{EB5BA0D4-F25B-4865-B0CB-A5C1E71449C1}" presName="thickLine" presStyleLbl="alignNode1" presStyleIdx="3" presStyleCnt="9"/>
      <dgm:spPr/>
    </dgm:pt>
    <dgm:pt modelId="{31436786-5F38-42DF-A276-4E7BE0A93E96}" type="pres">
      <dgm:prSet presAssocID="{EB5BA0D4-F25B-4865-B0CB-A5C1E71449C1}" presName="horz1" presStyleCnt="0"/>
      <dgm:spPr/>
    </dgm:pt>
    <dgm:pt modelId="{9138B350-B8F7-4036-8819-E19E96171AE0}" type="pres">
      <dgm:prSet presAssocID="{EB5BA0D4-F25B-4865-B0CB-A5C1E71449C1}" presName="tx1" presStyleLbl="revTx" presStyleIdx="3" presStyleCnt="9"/>
      <dgm:spPr/>
    </dgm:pt>
    <dgm:pt modelId="{7D4E27EE-28B5-479C-9F61-38384230D607}" type="pres">
      <dgm:prSet presAssocID="{EB5BA0D4-F25B-4865-B0CB-A5C1E71449C1}" presName="vert1" presStyleCnt="0"/>
      <dgm:spPr/>
    </dgm:pt>
    <dgm:pt modelId="{776B17B9-30C8-4013-9CE0-D7804D35F97D}" type="pres">
      <dgm:prSet presAssocID="{820D8D93-50E2-45F5-B2D5-BEC905F441ED}" presName="thickLine" presStyleLbl="alignNode1" presStyleIdx="4" presStyleCnt="9"/>
      <dgm:spPr/>
    </dgm:pt>
    <dgm:pt modelId="{F11376EB-4197-495C-9ADB-738ABE8763D2}" type="pres">
      <dgm:prSet presAssocID="{820D8D93-50E2-45F5-B2D5-BEC905F441ED}" presName="horz1" presStyleCnt="0"/>
      <dgm:spPr/>
    </dgm:pt>
    <dgm:pt modelId="{D8B6C880-BB31-46E2-B2F8-4C0FA92FD430}" type="pres">
      <dgm:prSet presAssocID="{820D8D93-50E2-45F5-B2D5-BEC905F441ED}" presName="tx1" presStyleLbl="revTx" presStyleIdx="4" presStyleCnt="9"/>
      <dgm:spPr/>
    </dgm:pt>
    <dgm:pt modelId="{D805FDCC-89F3-4242-BD92-46DABCD4F8F0}" type="pres">
      <dgm:prSet presAssocID="{820D8D93-50E2-45F5-B2D5-BEC905F441ED}" presName="vert1" presStyleCnt="0"/>
      <dgm:spPr/>
    </dgm:pt>
    <dgm:pt modelId="{88931B1E-FA73-40DC-BAE6-AE7C556A6447}" type="pres">
      <dgm:prSet presAssocID="{928458BF-894A-48C3-B475-61C7CE86D5AE}" presName="thickLine" presStyleLbl="alignNode1" presStyleIdx="5" presStyleCnt="9"/>
      <dgm:spPr/>
    </dgm:pt>
    <dgm:pt modelId="{C8249C71-463C-49A0-A8BC-ADB7950BBF46}" type="pres">
      <dgm:prSet presAssocID="{928458BF-894A-48C3-B475-61C7CE86D5AE}" presName="horz1" presStyleCnt="0"/>
      <dgm:spPr/>
    </dgm:pt>
    <dgm:pt modelId="{E7837642-C89E-49F3-9FE5-24254E9D934A}" type="pres">
      <dgm:prSet presAssocID="{928458BF-894A-48C3-B475-61C7CE86D5AE}" presName="tx1" presStyleLbl="revTx" presStyleIdx="5" presStyleCnt="9"/>
      <dgm:spPr/>
    </dgm:pt>
    <dgm:pt modelId="{2425FB01-DD0D-492D-ADA7-1B3C00F826E8}" type="pres">
      <dgm:prSet presAssocID="{928458BF-894A-48C3-B475-61C7CE86D5AE}" presName="vert1" presStyleCnt="0"/>
      <dgm:spPr/>
    </dgm:pt>
    <dgm:pt modelId="{855AB6B8-B933-493C-988C-11E2AE4137E8}" type="pres">
      <dgm:prSet presAssocID="{A624D9CB-13BD-4683-972C-335CAA06768D}" presName="thickLine" presStyleLbl="alignNode1" presStyleIdx="6" presStyleCnt="9"/>
      <dgm:spPr/>
    </dgm:pt>
    <dgm:pt modelId="{8EAE2505-1DF5-4203-ACD1-30C24BB2EF56}" type="pres">
      <dgm:prSet presAssocID="{A624D9CB-13BD-4683-972C-335CAA06768D}" presName="horz1" presStyleCnt="0"/>
      <dgm:spPr/>
    </dgm:pt>
    <dgm:pt modelId="{3892789C-4CE4-42F5-A106-354782DC8181}" type="pres">
      <dgm:prSet presAssocID="{A624D9CB-13BD-4683-972C-335CAA06768D}" presName="tx1" presStyleLbl="revTx" presStyleIdx="6" presStyleCnt="9"/>
      <dgm:spPr/>
    </dgm:pt>
    <dgm:pt modelId="{A1C5812E-85F1-44F1-B1DF-7B7FD913AF01}" type="pres">
      <dgm:prSet presAssocID="{A624D9CB-13BD-4683-972C-335CAA06768D}" presName="vert1" presStyleCnt="0"/>
      <dgm:spPr/>
    </dgm:pt>
    <dgm:pt modelId="{DAB49F60-C5DB-4E69-9A5A-74BB5C297B6E}" type="pres">
      <dgm:prSet presAssocID="{81A23CE8-D89C-494F-B097-95EE4B976211}" presName="thickLine" presStyleLbl="alignNode1" presStyleIdx="7" presStyleCnt="9"/>
      <dgm:spPr/>
    </dgm:pt>
    <dgm:pt modelId="{C587055D-5735-476F-AEC2-746F309CFFC5}" type="pres">
      <dgm:prSet presAssocID="{81A23CE8-D89C-494F-B097-95EE4B976211}" presName="horz1" presStyleCnt="0"/>
      <dgm:spPr/>
    </dgm:pt>
    <dgm:pt modelId="{7DEC2B3E-1415-4BFD-9D6E-90EDB3DBB4EF}" type="pres">
      <dgm:prSet presAssocID="{81A23CE8-D89C-494F-B097-95EE4B976211}" presName="tx1" presStyleLbl="revTx" presStyleIdx="7" presStyleCnt="9"/>
      <dgm:spPr/>
    </dgm:pt>
    <dgm:pt modelId="{2C5CD6AA-C56D-40D7-B5BE-049FC2F4C7E9}" type="pres">
      <dgm:prSet presAssocID="{81A23CE8-D89C-494F-B097-95EE4B976211}" presName="vert1" presStyleCnt="0"/>
      <dgm:spPr/>
    </dgm:pt>
    <dgm:pt modelId="{5975E1CB-80A5-4D18-BE7F-B79651ACE478}" type="pres">
      <dgm:prSet presAssocID="{13952B99-9824-4FBA-AD47-01118671CBE4}" presName="thickLine" presStyleLbl="alignNode1" presStyleIdx="8" presStyleCnt="9"/>
      <dgm:spPr/>
    </dgm:pt>
    <dgm:pt modelId="{FC652BFF-F1CE-4017-992A-890F2D548ADF}" type="pres">
      <dgm:prSet presAssocID="{13952B99-9824-4FBA-AD47-01118671CBE4}" presName="horz1" presStyleCnt="0"/>
      <dgm:spPr/>
    </dgm:pt>
    <dgm:pt modelId="{9DBDD150-711B-4952-9855-14F73D12ACCC}" type="pres">
      <dgm:prSet presAssocID="{13952B99-9824-4FBA-AD47-01118671CBE4}" presName="tx1" presStyleLbl="revTx" presStyleIdx="8" presStyleCnt="9"/>
      <dgm:spPr/>
    </dgm:pt>
    <dgm:pt modelId="{470397E1-FF05-4D0E-86E6-919D51B7D495}" type="pres">
      <dgm:prSet presAssocID="{13952B99-9824-4FBA-AD47-01118671CBE4}" presName="vert1" presStyleCnt="0"/>
      <dgm:spPr/>
    </dgm:pt>
  </dgm:ptLst>
  <dgm:cxnLst>
    <dgm:cxn modelId="{2B491C1A-4739-474C-A27E-F16DA191B603}" type="presOf" srcId="{D6C8B125-4464-40BC-B69C-98BC19A7A8DA}" destId="{6B66157C-4CE3-4890-8F84-D7E432F3F4DF}" srcOrd="0" destOrd="0" presId="urn:microsoft.com/office/officeart/2008/layout/LinedList"/>
    <dgm:cxn modelId="{C9F54A24-15D8-4062-9E63-57B82B0D28E6}" type="presOf" srcId="{13952B99-9824-4FBA-AD47-01118671CBE4}" destId="{9DBDD150-711B-4952-9855-14F73D12ACCC}" srcOrd="0" destOrd="0" presId="urn:microsoft.com/office/officeart/2008/layout/LinedList"/>
    <dgm:cxn modelId="{D3077026-AE32-47BD-91FC-3F2902B8750E}" type="presOf" srcId="{B6AEA74A-9B3F-44AF-AC92-D7C36BA846B0}" destId="{234ADC5C-1C3E-4BB0-AF38-787770CED721}" srcOrd="0" destOrd="0" presId="urn:microsoft.com/office/officeart/2008/layout/LinedList"/>
    <dgm:cxn modelId="{F2C7F632-0839-441B-9863-62BBECA79433}" srcId="{1B2E60CA-2C56-45CB-88D3-49286346E87E}" destId="{820D8D93-50E2-45F5-B2D5-BEC905F441ED}" srcOrd="4" destOrd="0" parTransId="{D05BC1C5-5D31-4E91-915E-61FD351605B5}" sibTransId="{FDE15579-B8FC-4D0E-B6CD-76C49BAC3AFB}"/>
    <dgm:cxn modelId="{ABB17262-8EB1-42FC-B6A3-907BF40F9B11}" type="presOf" srcId="{820D8D93-50E2-45F5-B2D5-BEC905F441ED}" destId="{D8B6C880-BB31-46E2-B2F8-4C0FA92FD430}" srcOrd="0" destOrd="0" presId="urn:microsoft.com/office/officeart/2008/layout/LinedList"/>
    <dgm:cxn modelId="{63488963-D948-4658-BE27-D8A9C0F89E07}" srcId="{1B2E60CA-2C56-45CB-88D3-49286346E87E}" destId="{4B3667B2-7631-4841-8A33-3FB5D788A322}" srcOrd="0" destOrd="0" parTransId="{7562C24D-DA13-4D77-8334-E6F7B2FE09A0}" sibTransId="{613975D7-52CE-4A55-9543-CA050C817DA9}"/>
    <dgm:cxn modelId="{89E4AE6E-D360-43AE-97B8-41FC7F4D4F20}" srcId="{1B2E60CA-2C56-45CB-88D3-49286346E87E}" destId="{81A23CE8-D89C-494F-B097-95EE4B976211}" srcOrd="7" destOrd="0" parTransId="{181F59CC-C978-4548-B17C-E96EFEDB5F21}" sibTransId="{1C8692B8-1630-417F-89DC-C1572D2731FA}"/>
    <dgm:cxn modelId="{3998944F-55FB-4D00-8CA8-0A520D40106E}" srcId="{1B2E60CA-2C56-45CB-88D3-49286346E87E}" destId="{A624D9CB-13BD-4683-972C-335CAA06768D}" srcOrd="6" destOrd="0" parTransId="{F3C2169C-48D6-4FC6-8565-CF2B21285AC8}" sibTransId="{BA70EAE8-C7B6-48A7-A1EE-90CFFAAD4BCF}"/>
    <dgm:cxn modelId="{ECA02759-C9A5-48AB-B113-F54708C9D2A7}" type="presOf" srcId="{81A23CE8-D89C-494F-B097-95EE4B976211}" destId="{7DEC2B3E-1415-4BFD-9D6E-90EDB3DBB4EF}" srcOrd="0" destOrd="0" presId="urn:microsoft.com/office/officeart/2008/layout/LinedList"/>
    <dgm:cxn modelId="{E4250182-0F19-41F0-9CE5-ABC0B5D54AFB}" type="presOf" srcId="{928458BF-894A-48C3-B475-61C7CE86D5AE}" destId="{E7837642-C89E-49F3-9FE5-24254E9D934A}" srcOrd="0" destOrd="0" presId="urn:microsoft.com/office/officeart/2008/layout/LinedList"/>
    <dgm:cxn modelId="{2B97E786-E664-45CC-AE9B-751E398FE506}" srcId="{1B2E60CA-2C56-45CB-88D3-49286346E87E}" destId="{13952B99-9824-4FBA-AD47-01118671CBE4}" srcOrd="8" destOrd="0" parTransId="{C26EF36F-1DBD-487B-98A7-67B3E046CFBD}" sibTransId="{5F6A1790-B023-42E5-84EE-31B4690E11EF}"/>
    <dgm:cxn modelId="{8213E58A-466C-47F2-A9FA-995EF5783139}" srcId="{1B2E60CA-2C56-45CB-88D3-49286346E87E}" destId="{B6AEA74A-9B3F-44AF-AC92-D7C36BA846B0}" srcOrd="1" destOrd="0" parTransId="{C1D14519-86F9-4E2A-841C-FC81FCD477A0}" sibTransId="{52599CB4-FD9F-4775-A1CD-E1B46891246D}"/>
    <dgm:cxn modelId="{95005C8F-F038-4214-8BB0-561CF7D02387}" type="presOf" srcId="{A624D9CB-13BD-4683-972C-335CAA06768D}" destId="{3892789C-4CE4-42F5-A106-354782DC8181}" srcOrd="0" destOrd="0" presId="urn:microsoft.com/office/officeart/2008/layout/LinedList"/>
    <dgm:cxn modelId="{1627BA8F-A248-420A-B315-C1CA11982317}" srcId="{1B2E60CA-2C56-45CB-88D3-49286346E87E}" destId="{EB5BA0D4-F25B-4865-B0CB-A5C1E71449C1}" srcOrd="3" destOrd="0" parTransId="{83D4697B-DE56-4781-8A68-DD271BDBAEB4}" sibTransId="{00BE687D-D45E-4FF1-96FF-5A28B4565020}"/>
    <dgm:cxn modelId="{1142E3A0-B1B6-4FF4-BD94-8E6194B0BEBC}" srcId="{1B2E60CA-2C56-45CB-88D3-49286346E87E}" destId="{D6C8B125-4464-40BC-B69C-98BC19A7A8DA}" srcOrd="2" destOrd="0" parTransId="{E1DD98FC-3238-4681-A72B-44537223835C}" sibTransId="{CBF54DFF-C303-4C1C-A25F-334BC0E4DB87}"/>
    <dgm:cxn modelId="{9462C5CF-16AD-499C-9BDA-F6367A45958F}" type="presOf" srcId="{1B2E60CA-2C56-45CB-88D3-49286346E87E}" destId="{28107409-209C-497C-B713-D8D90CF120E7}" srcOrd="0" destOrd="0" presId="urn:microsoft.com/office/officeart/2008/layout/LinedList"/>
    <dgm:cxn modelId="{0413E1E0-90D4-4C12-B4B6-40696F27B466}" type="presOf" srcId="{4B3667B2-7631-4841-8A33-3FB5D788A322}" destId="{DA8B1EAA-C9CB-4452-B2C8-4BB054B2AD4B}" srcOrd="0" destOrd="0" presId="urn:microsoft.com/office/officeart/2008/layout/LinedList"/>
    <dgm:cxn modelId="{93F994EF-AA68-4110-B0C9-01865AFAD798}" type="presOf" srcId="{EB5BA0D4-F25B-4865-B0CB-A5C1E71449C1}" destId="{9138B350-B8F7-4036-8819-E19E96171AE0}" srcOrd="0" destOrd="0" presId="urn:microsoft.com/office/officeart/2008/layout/LinedList"/>
    <dgm:cxn modelId="{0509FFF8-2C31-4606-BB2A-334051063805}" srcId="{1B2E60CA-2C56-45CB-88D3-49286346E87E}" destId="{928458BF-894A-48C3-B475-61C7CE86D5AE}" srcOrd="5" destOrd="0" parTransId="{F942A8E5-2CE1-4811-8CB7-0D819BFF64A2}" sibTransId="{F204AE8B-EDB7-4F35-802B-2F412E5CA03D}"/>
    <dgm:cxn modelId="{29F7CC2D-FB8D-4661-97F2-BC5DDCE41DCD}" type="presParOf" srcId="{28107409-209C-497C-B713-D8D90CF120E7}" destId="{43913944-F34D-4980-975F-1E409078160B}" srcOrd="0" destOrd="0" presId="urn:microsoft.com/office/officeart/2008/layout/LinedList"/>
    <dgm:cxn modelId="{C0F05565-6CCF-496C-AFFF-846CA5EF0EB5}" type="presParOf" srcId="{28107409-209C-497C-B713-D8D90CF120E7}" destId="{EA8D62F5-B771-486E-A76D-A43255FA47E1}" srcOrd="1" destOrd="0" presId="urn:microsoft.com/office/officeart/2008/layout/LinedList"/>
    <dgm:cxn modelId="{F2940BDC-73A4-413A-B6EE-C5FCB1103044}" type="presParOf" srcId="{EA8D62F5-B771-486E-A76D-A43255FA47E1}" destId="{DA8B1EAA-C9CB-4452-B2C8-4BB054B2AD4B}" srcOrd="0" destOrd="0" presId="urn:microsoft.com/office/officeart/2008/layout/LinedList"/>
    <dgm:cxn modelId="{F0EFCB21-6C2E-4042-88F6-5175070D4A6A}" type="presParOf" srcId="{EA8D62F5-B771-486E-A76D-A43255FA47E1}" destId="{164560ED-6D53-43BE-B3D0-F2A2D4568907}" srcOrd="1" destOrd="0" presId="urn:microsoft.com/office/officeart/2008/layout/LinedList"/>
    <dgm:cxn modelId="{CE543287-BE2B-447E-A183-3114895731B6}" type="presParOf" srcId="{28107409-209C-497C-B713-D8D90CF120E7}" destId="{51B606B3-C4ED-4F26-BBDD-1B7EBBC92411}" srcOrd="2" destOrd="0" presId="urn:microsoft.com/office/officeart/2008/layout/LinedList"/>
    <dgm:cxn modelId="{B2716479-93FB-4D4C-BDFE-F3EAB1109019}" type="presParOf" srcId="{28107409-209C-497C-B713-D8D90CF120E7}" destId="{811574D1-244D-4687-BCA9-4DE9C434F211}" srcOrd="3" destOrd="0" presId="urn:microsoft.com/office/officeart/2008/layout/LinedList"/>
    <dgm:cxn modelId="{780029B1-4E86-4581-88AC-A1EDDFAC370F}" type="presParOf" srcId="{811574D1-244D-4687-BCA9-4DE9C434F211}" destId="{234ADC5C-1C3E-4BB0-AF38-787770CED721}" srcOrd="0" destOrd="0" presId="urn:microsoft.com/office/officeart/2008/layout/LinedList"/>
    <dgm:cxn modelId="{8A84436C-3357-4472-A76C-3A1FF52CB621}" type="presParOf" srcId="{811574D1-244D-4687-BCA9-4DE9C434F211}" destId="{58909167-686E-4650-8C5A-B55F12B62BE5}" srcOrd="1" destOrd="0" presId="urn:microsoft.com/office/officeart/2008/layout/LinedList"/>
    <dgm:cxn modelId="{C7533818-48A7-41F6-B9EB-77A43415FABD}" type="presParOf" srcId="{28107409-209C-497C-B713-D8D90CF120E7}" destId="{9869274D-7115-48C8-9987-D5C72E3FFCAD}" srcOrd="4" destOrd="0" presId="urn:microsoft.com/office/officeart/2008/layout/LinedList"/>
    <dgm:cxn modelId="{890A21F5-A55E-43DD-A084-DE014858F39C}" type="presParOf" srcId="{28107409-209C-497C-B713-D8D90CF120E7}" destId="{BB487BCE-1DA1-4A79-AB9F-C4F44213152E}" srcOrd="5" destOrd="0" presId="urn:microsoft.com/office/officeart/2008/layout/LinedList"/>
    <dgm:cxn modelId="{306FC259-1D7B-423E-8DE1-20D77B71CACF}" type="presParOf" srcId="{BB487BCE-1DA1-4A79-AB9F-C4F44213152E}" destId="{6B66157C-4CE3-4890-8F84-D7E432F3F4DF}" srcOrd="0" destOrd="0" presId="urn:microsoft.com/office/officeart/2008/layout/LinedList"/>
    <dgm:cxn modelId="{515E5B39-C4CE-4023-BABB-D4DD11173E5A}" type="presParOf" srcId="{BB487BCE-1DA1-4A79-AB9F-C4F44213152E}" destId="{4BBEB82A-2C15-4895-ABB0-851E7692D822}" srcOrd="1" destOrd="0" presId="urn:microsoft.com/office/officeart/2008/layout/LinedList"/>
    <dgm:cxn modelId="{3F1089A3-2D6F-4FEB-B763-FF76098BA6A4}" type="presParOf" srcId="{28107409-209C-497C-B713-D8D90CF120E7}" destId="{D2CEE0C1-95C6-4A43-BCEF-D5C0EB549BBC}" srcOrd="6" destOrd="0" presId="urn:microsoft.com/office/officeart/2008/layout/LinedList"/>
    <dgm:cxn modelId="{66E50432-08E4-4F44-B121-4C7988F58ED4}" type="presParOf" srcId="{28107409-209C-497C-B713-D8D90CF120E7}" destId="{31436786-5F38-42DF-A276-4E7BE0A93E96}" srcOrd="7" destOrd="0" presId="urn:microsoft.com/office/officeart/2008/layout/LinedList"/>
    <dgm:cxn modelId="{860F0281-24AA-4BF5-854F-5B10C729EC41}" type="presParOf" srcId="{31436786-5F38-42DF-A276-4E7BE0A93E96}" destId="{9138B350-B8F7-4036-8819-E19E96171AE0}" srcOrd="0" destOrd="0" presId="urn:microsoft.com/office/officeart/2008/layout/LinedList"/>
    <dgm:cxn modelId="{3936DDBF-9DF7-4D6D-A1F3-E6BFD0B1AEDA}" type="presParOf" srcId="{31436786-5F38-42DF-A276-4E7BE0A93E96}" destId="{7D4E27EE-28B5-479C-9F61-38384230D607}" srcOrd="1" destOrd="0" presId="urn:microsoft.com/office/officeart/2008/layout/LinedList"/>
    <dgm:cxn modelId="{BC306D91-5A67-4B24-97EE-72B3075E7665}" type="presParOf" srcId="{28107409-209C-497C-B713-D8D90CF120E7}" destId="{776B17B9-30C8-4013-9CE0-D7804D35F97D}" srcOrd="8" destOrd="0" presId="urn:microsoft.com/office/officeart/2008/layout/LinedList"/>
    <dgm:cxn modelId="{FB15185E-19C3-42A3-86C8-73303CF76B55}" type="presParOf" srcId="{28107409-209C-497C-B713-D8D90CF120E7}" destId="{F11376EB-4197-495C-9ADB-738ABE8763D2}" srcOrd="9" destOrd="0" presId="urn:microsoft.com/office/officeart/2008/layout/LinedList"/>
    <dgm:cxn modelId="{8BB55AFE-C5D1-4329-A8B1-643F4F71AB3C}" type="presParOf" srcId="{F11376EB-4197-495C-9ADB-738ABE8763D2}" destId="{D8B6C880-BB31-46E2-B2F8-4C0FA92FD430}" srcOrd="0" destOrd="0" presId="urn:microsoft.com/office/officeart/2008/layout/LinedList"/>
    <dgm:cxn modelId="{179CBCCD-CEA2-42B6-A050-19D5EB8CF23A}" type="presParOf" srcId="{F11376EB-4197-495C-9ADB-738ABE8763D2}" destId="{D805FDCC-89F3-4242-BD92-46DABCD4F8F0}" srcOrd="1" destOrd="0" presId="urn:microsoft.com/office/officeart/2008/layout/LinedList"/>
    <dgm:cxn modelId="{9A11EC35-3CCA-4B1D-AA03-54CAB29EE6DA}" type="presParOf" srcId="{28107409-209C-497C-B713-D8D90CF120E7}" destId="{88931B1E-FA73-40DC-BAE6-AE7C556A6447}" srcOrd="10" destOrd="0" presId="urn:microsoft.com/office/officeart/2008/layout/LinedList"/>
    <dgm:cxn modelId="{BD2932F7-23DB-47A5-B194-39A784286EDD}" type="presParOf" srcId="{28107409-209C-497C-B713-D8D90CF120E7}" destId="{C8249C71-463C-49A0-A8BC-ADB7950BBF46}" srcOrd="11" destOrd="0" presId="urn:microsoft.com/office/officeart/2008/layout/LinedList"/>
    <dgm:cxn modelId="{CBACF512-7237-4039-BA2C-35590F624248}" type="presParOf" srcId="{C8249C71-463C-49A0-A8BC-ADB7950BBF46}" destId="{E7837642-C89E-49F3-9FE5-24254E9D934A}" srcOrd="0" destOrd="0" presId="urn:microsoft.com/office/officeart/2008/layout/LinedList"/>
    <dgm:cxn modelId="{9B0A345C-21AD-4863-9D31-B011CA30BDE0}" type="presParOf" srcId="{C8249C71-463C-49A0-A8BC-ADB7950BBF46}" destId="{2425FB01-DD0D-492D-ADA7-1B3C00F826E8}" srcOrd="1" destOrd="0" presId="urn:microsoft.com/office/officeart/2008/layout/LinedList"/>
    <dgm:cxn modelId="{8F872986-BCAE-466B-B3E0-60B9F6CF8D31}" type="presParOf" srcId="{28107409-209C-497C-B713-D8D90CF120E7}" destId="{855AB6B8-B933-493C-988C-11E2AE4137E8}" srcOrd="12" destOrd="0" presId="urn:microsoft.com/office/officeart/2008/layout/LinedList"/>
    <dgm:cxn modelId="{C8BFED66-18A5-46EC-AF73-AE9AAB2366A2}" type="presParOf" srcId="{28107409-209C-497C-B713-D8D90CF120E7}" destId="{8EAE2505-1DF5-4203-ACD1-30C24BB2EF56}" srcOrd="13" destOrd="0" presId="urn:microsoft.com/office/officeart/2008/layout/LinedList"/>
    <dgm:cxn modelId="{90E44D48-3701-4BE1-8447-B7E7241376BF}" type="presParOf" srcId="{8EAE2505-1DF5-4203-ACD1-30C24BB2EF56}" destId="{3892789C-4CE4-42F5-A106-354782DC8181}" srcOrd="0" destOrd="0" presId="urn:microsoft.com/office/officeart/2008/layout/LinedList"/>
    <dgm:cxn modelId="{A4D061B8-98A7-4147-BDDF-78598F680B90}" type="presParOf" srcId="{8EAE2505-1DF5-4203-ACD1-30C24BB2EF56}" destId="{A1C5812E-85F1-44F1-B1DF-7B7FD913AF01}" srcOrd="1" destOrd="0" presId="urn:microsoft.com/office/officeart/2008/layout/LinedList"/>
    <dgm:cxn modelId="{A371E65C-172E-4613-A6F3-E0F419A95F25}" type="presParOf" srcId="{28107409-209C-497C-B713-D8D90CF120E7}" destId="{DAB49F60-C5DB-4E69-9A5A-74BB5C297B6E}" srcOrd="14" destOrd="0" presId="urn:microsoft.com/office/officeart/2008/layout/LinedList"/>
    <dgm:cxn modelId="{12AA8003-F0AE-4270-85B1-1A9066D277AE}" type="presParOf" srcId="{28107409-209C-497C-B713-D8D90CF120E7}" destId="{C587055D-5735-476F-AEC2-746F309CFFC5}" srcOrd="15" destOrd="0" presId="urn:microsoft.com/office/officeart/2008/layout/LinedList"/>
    <dgm:cxn modelId="{0FFFC775-D441-40F3-8EDF-9DF3C0A3C1B0}" type="presParOf" srcId="{C587055D-5735-476F-AEC2-746F309CFFC5}" destId="{7DEC2B3E-1415-4BFD-9D6E-90EDB3DBB4EF}" srcOrd="0" destOrd="0" presId="urn:microsoft.com/office/officeart/2008/layout/LinedList"/>
    <dgm:cxn modelId="{62ABC94C-8584-4140-8AE4-A3BD10695158}" type="presParOf" srcId="{C587055D-5735-476F-AEC2-746F309CFFC5}" destId="{2C5CD6AA-C56D-40D7-B5BE-049FC2F4C7E9}" srcOrd="1" destOrd="0" presId="urn:microsoft.com/office/officeart/2008/layout/LinedList"/>
    <dgm:cxn modelId="{D1C1BA51-3168-424B-8658-6BD80E05AA35}" type="presParOf" srcId="{28107409-209C-497C-B713-D8D90CF120E7}" destId="{5975E1CB-80A5-4D18-BE7F-B79651ACE478}" srcOrd="16" destOrd="0" presId="urn:microsoft.com/office/officeart/2008/layout/LinedList"/>
    <dgm:cxn modelId="{661B0B93-0039-4F9A-BA06-FC5DDB2BAD6E}" type="presParOf" srcId="{28107409-209C-497C-B713-D8D90CF120E7}" destId="{FC652BFF-F1CE-4017-992A-890F2D548ADF}" srcOrd="17" destOrd="0" presId="urn:microsoft.com/office/officeart/2008/layout/LinedList"/>
    <dgm:cxn modelId="{3890B5CD-52A7-4CD0-B6D8-B75C22FF75F8}" type="presParOf" srcId="{FC652BFF-F1CE-4017-992A-890F2D548ADF}" destId="{9DBDD150-711B-4952-9855-14F73D12ACCC}" srcOrd="0" destOrd="0" presId="urn:microsoft.com/office/officeart/2008/layout/LinedList"/>
    <dgm:cxn modelId="{78AE5112-C735-41D2-982B-086879CFC08C}" type="presParOf" srcId="{FC652BFF-F1CE-4017-992A-890F2D548ADF}" destId="{470397E1-FF05-4D0E-86E6-919D51B7D4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E89265-34D2-4928-A8ED-63D2B66847E8}" type="doc">
      <dgm:prSet loTypeId="urn:microsoft.com/office/officeart/2005/8/layout/hierarchy1" loCatId="hierarchy" qsTypeId="urn:microsoft.com/office/officeart/2005/8/quickstyle/simple3" qsCatId="simple" csTypeId="urn:microsoft.com/office/officeart/2005/8/colors/colorful2" csCatId="colorful"/>
      <dgm:spPr/>
      <dgm:t>
        <a:bodyPr/>
        <a:lstStyle/>
        <a:p>
          <a:endParaRPr lang="en-US"/>
        </a:p>
      </dgm:t>
    </dgm:pt>
    <dgm:pt modelId="{EB705C07-E0D5-4FD8-AB2D-69615CDEB03A}">
      <dgm:prSet/>
      <dgm:spPr/>
      <dgm:t>
        <a:bodyPr/>
        <a:lstStyle/>
        <a:p>
          <a:r>
            <a:rPr lang="en-GB" dirty="0"/>
            <a:t>The data size was too much for my local system. If we can have a designated server to host, this can be easily solved.</a:t>
          </a:r>
          <a:endParaRPr lang="en-US" dirty="0"/>
        </a:p>
      </dgm:t>
    </dgm:pt>
    <dgm:pt modelId="{E0E9A1D1-C555-4A2E-B55D-99A8B0BCF14F}" type="parTrans" cxnId="{F1C68E54-F520-441E-92F3-C7A36A542427}">
      <dgm:prSet/>
      <dgm:spPr/>
      <dgm:t>
        <a:bodyPr/>
        <a:lstStyle/>
        <a:p>
          <a:endParaRPr lang="en-US"/>
        </a:p>
      </dgm:t>
    </dgm:pt>
    <dgm:pt modelId="{595CFFEC-729B-4CAA-AF7C-542A8AF6EA4F}" type="sibTrans" cxnId="{F1C68E54-F520-441E-92F3-C7A36A542427}">
      <dgm:prSet/>
      <dgm:spPr/>
      <dgm:t>
        <a:bodyPr/>
        <a:lstStyle/>
        <a:p>
          <a:endParaRPr lang="en-US"/>
        </a:p>
      </dgm:t>
    </dgm:pt>
    <dgm:pt modelId="{F0A8689D-CD00-49D7-8156-B43B86DDCEDD}">
      <dgm:prSet/>
      <dgm:spPr/>
      <dgm:t>
        <a:bodyPr/>
        <a:lstStyle/>
        <a:p>
          <a:r>
            <a:rPr lang="en-GB" dirty="0"/>
            <a:t>As the data grows, the time taken for the block to be added also grows as the peers would take time to respond. This is also an unsolved problem known as the Bitcoin scalability problem concerning the ledger system, blockchains, used in Bitcoin network.</a:t>
          </a:r>
          <a:endParaRPr lang="en-US" dirty="0"/>
        </a:p>
      </dgm:t>
    </dgm:pt>
    <dgm:pt modelId="{138F8B2F-4117-41E6-BE53-7610C9DB1BE9}" type="parTrans" cxnId="{71D0BCE1-144B-44D5-A692-10CFCB0F88B5}">
      <dgm:prSet/>
      <dgm:spPr/>
      <dgm:t>
        <a:bodyPr/>
        <a:lstStyle/>
        <a:p>
          <a:endParaRPr lang="en-US"/>
        </a:p>
      </dgm:t>
    </dgm:pt>
    <dgm:pt modelId="{030D4026-034F-4BDD-BA71-F821304266BF}" type="sibTrans" cxnId="{71D0BCE1-144B-44D5-A692-10CFCB0F88B5}">
      <dgm:prSet/>
      <dgm:spPr/>
      <dgm:t>
        <a:bodyPr/>
        <a:lstStyle/>
        <a:p>
          <a:endParaRPr lang="en-US"/>
        </a:p>
      </dgm:t>
    </dgm:pt>
    <dgm:pt modelId="{E479EC06-07EC-409B-88DE-3DB50077404E}" type="pres">
      <dgm:prSet presAssocID="{07E89265-34D2-4928-A8ED-63D2B66847E8}" presName="hierChild1" presStyleCnt="0">
        <dgm:presLayoutVars>
          <dgm:chPref val="1"/>
          <dgm:dir/>
          <dgm:animOne val="branch"/>
          <dgm:animLvl val="lvl"/>
          <dgm:resizeHandles/>
        </dgm:presLayoutVars>
      </dgm:prSet>
      <dgm:spPr/>
    </dgm:pt>
    <dgm:pt modelId="{98DB5919-9B03-4852-BE2D-9332415D296F}" type="pres">
      <dgm:prSet presAssocID="{EB705C07-E0D5-4FD8-AB2D-69615CDEB03A}" presName="hierRoot1" presStyleCnt="0"/>
      <dgm:spPr/>
    </dgm:pt>
    <dgm:pt modelId="{8C8F5956-0866-4B95-BCD4-18F976FE2C88}" type="pres">
      <dgm:prSet presAssocID="{EB705C07-E0D5-4FD8-AB2D-69615CDEB03A}" presName="composite" presStyleCnt="0"/>
      <dgm:spPr/>
    </dgm:pt>
    <dgm:pt modelId="{A40BF76C-E5A5-44AD-A6E1-AA68C2CEF3D8}" type="pres">
      <dgm:prSet presAssocID="{EB705C07-E0D5-4FD8-AB2D-69615CDEB03A}" presName="background" presStyleLbl="node0" presStyleIdx="0" presStyleCnt="2"/>
      <dgm:spPr/>
    </dgm:pt>
    <dgm:pt modelId="{07272B40-51B5-43B0-A70B-EC67F2BB0825}" type="pres">
      <dgm:prSet presAssocID="{EB705C07-E0D5-4FD8-AB2D-69615CDEB03A}" presName="text" presStyleLbl="fgAcc0" presStyleIdx="0" presStyleCnt="2">
        <dgm:presLayoutVars>
          <dgm:chPref val="3"/>
        </dgm:presLayoutVars>
      </dgm:prSet>
      <dgm:spPr/>
    </dgm:pt>
    <dgm:pt modelId="{9796E17A-F345-4833-ADB6-68563EF61F23}" type="pres">
      <dgm:prSet presAssocID="{EB705C07-E0D5-4FD8-AB2D-69615CDEB03A}" presName="hierChild2" presStyleCnt="0"/>
      <dgm:spPr/>
    </dgm:pt>
    <dgm:pt modelId="{8BFF60A9-F14C-4FA8-AA05-D72D04D67313}" type="pres">
      <dgm:prSet presAssocID="{F0A8689D-CD00-49D7-8156-B43B86DDCEDD}" presName="hierRoot1" presStyleCnt="0"/>
      <dgm:spPr/>
    </dgm:pt>
    <dgm:pt modelId="{7723D1D0-5FB0-42E6-B60D-B7D8737AE697}" type="pres">
      <dgm:prSet presAssocID="{F0A8689D-CD00-49D7-8156-B43B86DDCEDD}" presName="composite" presStyleCnt="0"/>
      <dgm:spPr/>
    </dgm:pt>
    <dgm:pt modelId="{634CBC34-3CC7-40D2-9848-CF343F804CA8}" type="pres">
      <dgm:prSet presAssocID="{F0A8689D-CD00-49D7-8156-B43B86DDCEDD}" presName="background" presStyleLbl="node0" presStyleIdx="1" presStyleCnt="2"/>
      <dgm:spPr/>
    </dgm:pt>
    <dgm:pt modelId="{9344B9A9-0931-45F8-AF12-C73F65F2F963}" type="pres">
      <dgm:prSet presAssocID="{F0A8689D-CD00-49D7-8156-B43B86DDCEDD}" presName="text" presStyleLbl="fgAcc0" presStyleIdx="1" presStyleCnt="2">
        <dgm:presLayoutVars>
          <dgm:chPref val="3"/>
        </dgm:presLayoutVars>
      </dgm:prSet>
      <dgm:spPr/>
    </dgm:pt>
    <dgm:pt modelId="{861C895C-A6A5-40FB-B2E9-02AB2423E578}" type="pres">
      <dgm:prSet presAssocID="{F0A8689D-CD00-49D7-8156-B43B86DDCEDD}" presName="hierChild2" presStyleCnt="0"/>
      <dgm:spPr/>
    </dgm:pt>
  </dgm:ptLst>
  <dgm:cxnLst>
    <dgm:cxn modelId="{E60CFF29-A9D4-44E9-9CFB-15FC47EFBCF4}" type="presOf" srcId="{07E89265-34D2-4928-A8ED-63D2B66847E8}" destId="{E479EC06-07EC-409B-88DE-3DB50077404E}" srcOrd="0" destOrd="0" presId="urn:microsoft.com/office/officeart/2005/8/layout/hierarchy1"/>
    <dgm:cxn modelId="{F1C68E54-F520-441E-92F3-C7A36A542427}" srcId="{07E89265-34D2-4928-A8ED-63D2B66847E8}" destId="{EB705C07-E0D5-4FD8-AB2D-69615CDEB03A}" srcOrd="0" destOrd="0" parTransId="{E0E9A1D1-C555-4A2E-B55D-99A8B0BCF14F}" sibTransId="{595CFFEC-729B-4CAA-AF7C-542A8AF6EA4F}"/>
    <dgm:cxn modelId="{6F73095A-A695-40E0-8DEE-8C063D2D6B85}" type="presOf" srcId="{EB705C07-E0D5-4FD8-AB2D-69615CDEB03A}" destId="{07272B40-51B5-43B0-A70B-EC67F2BB0825}" srcOrd="0" destOrd="0" presId="urn:microsoft.com/office/officeart/2005/8/layout/hierarchy1"/>
    <dgm:cxn modelId="{1E85E2C2-527A-48B3-B8BB-F597CD4A3B55}" type="presOf" srcId="{F0A8689D-CD00-49D7-8156-B43B86DDCEDD}" destId="{9344B9A9-0931-45F8-AF12-C73F65F2F963}" srcOrd="0" destOrd="0" presId="urn:microsoft.com/office/officeart/2005/8/layout/hierarchy1"/>
    <dgm:cxn modelId="{71D0BCE1-144B-44D5-A692-10CFCB0F88B5}" srcId="{07E89265-34D2-4928-A8ED-63D2B66847E8}" destId="{F0A8689D-CD00-49D7-8156-B43B86DDCEDD}" srcOrd="1" destOrd="0" parTransId="{138F8B2F-4117-41E6-BE53-7610C9DB1BE9}" sibTransId="{030D4026-034F-4BDD-BA71-F821304266BF}"/>
    <dgm:cxn modelId="{CC241CBC-AB48-4246-A7D3-313E791F9A83}" type="presParOf" srcId="{E479EC06-07EC-409B-88DE-3DB50077404E}" destId="{98DB5919-9B03-4852-BE2D-9332415D296F}" srcOrd="0" destOrd="0" presId="urn:microsoft.com/office/officeart/2005/8/layout/hierarchy1"/>
    <dgm:cxn modelId="{1E080712-FEEC-4A45-9A5A-37C3CF72B5D5}" type="presParOf" srcId="{98DB5919-9B03-4852-BE2D-9332415D296F}" destId="{8C8F5956-0866-4B95-BCD4-18F976FE2C88}" srcOrd="0" destOrd="0" presId="urn:microsoft.com/office/officeart/2005/8/layout/hierarchy1"/>
    <dgm:cxn modelId="{006ED0DD-B3E8-4FD0-84FA-9096D8E16DE2}" type="presParOf" srcId="{8C8F5956-0866-4B95-BCD4-18F976FE2C88}" destId="{A40BF76C-E5A5-44AD-A6E1-AA68C2CEF3D8}" srcOrd="0" destOrd="0" presId="urn:microsoft.com/office/officeart/2005/8/layout/hierarchy1"/>
    <dgm:cxn modelId="{77979589-B954-42ED-8338-20EFBDD03FE0}" type="presParOf" srcId="{8C8F5956-0866-4B95-BCD4-18F976FE2C88}" destId="{07272B40-51B5-43B0-A70B-EC67F2BB0825}" srcOrd="1" destOrd="0" presId="urn:microsoft.com/office/officeart/2005/8/layout/hierarchy1"/>
    <dgm:cxn modelId="{93C6FDDC-D982-413D-8816-AD6AAD0A592E}" type="presParOf" srcId="{98DB5919-9B03-4852-BE2D-9332415D296F}" destId="{9796E17A-F345-4833-ADB6-68563EF61F23}" srcOrd="1" destOrd="0" presId="urn:microsoft.com/office/officeart/2005/8/layout/hierarchy1"/>
    <dgm:cxn modelId="{E13617E7-E7FD-45CA-B2E3-9D5B5E5632AE}" type="presParOf" srcId="{E479EC06-07EC-409B-88DE-3DB50077404E}" destId="{8BFF60A9-F14C-4FA8-AA05-D72D04D67313}" srcOrd="1" destOrd="0" presId="urn:microsoft.com/office/officeart/2005/8/layout/hierarchy1"/>
    <dgm:cxn modelId="{574B9B96-49EF-40DD-8263-DF8BD36D5593}" type="presParOf" srcId="{8BFF60A9-F14C-4FA8-AA05-D72D04D67313}" destId="{7723D1D0-5FB0-42E6-B60D-B7D8737AE697}" srcOrd="0" destOrd="0" presId="urn:microsoft.com/office/officeart/2005/8/layout/hierarchy1"/>
    <dgm:cxn modelId="{D0D40B3C-8C7D-4E7A-A908-A75B0E8DED2A}" type="presParOf" srcId="{7723D1D0-5FB0-42E6-B60D-B7D8737AE697}" destId="{634CBC34-3CC7-40D2-9848-CF343F804CA8}" srcOrd="0" destOrd="0" presId="urn:microsoft.com/office/officeart/2005/8/layout/hierarchy1"/>
    <dgm:cxn modelId="{3E6A9DE7-95F5-4580-B1ED-B229ACAF7183}" type="presParOf" srcId="{7723D1D0-5FB0-42E6-B60D-B7D8737AE697}" destId="{9344B9A9-0931-45F8-AF12-C73F65F2F963}" srcOrd="1" destOrd="0" presId="urn:microsoft.com/office/officeart/2005/8/layout/hierarchy1"/>
    <dgm:cxn modelId="{AF918780-43D6-4352-B7B2-62068AA0DD69}" type="presParOf" srcId="{8BFF60A9-F14C-4FA8-AA05-D72D04D67313}" destId="{861C895C-A6A5-40FB-B2E9-02AB2423E57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1340F5-559D-453B-B608-4C8073B692C1}" type="doc">
      <dgm:prSet loTypeId="urn:microsoft.com/office/officeart/2008/layout/LinedList" loCatId="list" qsTypeId="urn:microsoft.com/office/officeart/2005/8/quickstyle/simple3" qsCatId="simple" csTypeId="urn:microsoft.com/office/officeart/2005/8/colors/accent2_2" csCatId="accent2" phldr="1"/>
      <dgm:spPr/>
      <dgm:t>
        <a:bodyPr/>
        <a:lstStyle/>
        <a:p>
          <a:endParaRPr lang="en-US"/>
        </a:p>
      </dgm:t>
    </dgm:pt>
    <dgm:pt modelId="{9CD63EAA-FD95-45D4-B9C5-DAD2741779D8}">
      <dgm:prSet/>
      <dgm:spPr/>
      <dgm:t>
        <a:bodyPr/>
        <a:lstStyle/>
        <a:p>
          <a:r>
            <a:rPr lang="en-GB" dirty="0"/>
            <a:t>Bring in real world data.</a:t>
          </a:r>
          <a:endParaRPr lang="en-US" dirty="0"/>
        </a:p>
      </dgm:t>
    </dgm:pt>
    <dgm:pt modelId="{A0DD6138-BA27-4BD0-B22D-8F9B5256399E}" type="parTrans" cxnId="{A287C951-B50C-493E-9828-22224CC35695}">
      <dgm:prSet/>
      <dgm:spPr/>
      <dgm:t>
        <a:bodyPr/>
        <a:lstStyle/>
        <a:p>
          <a:endParaRPr lang="en-US"/>
        </a:p>
      </dgm:t>
    </dgm:pt>
    <dgm:pt modelId="{2438B5D2-5347-4253-948E-7D66CBD8F7EE}" type="sibTrans" cxnId="{A287C951-B50C-493E-9828-22224CC35695}">
      <dgm:prSet/>
      <dgm:spPr/>
      <dgm:t>
        <a:bodyPr/>
        <a:lstStyle/>
        <a:p>
          <a:endParaRPr lang="en-US"/>
        </a:p>
      </dgm:t>
    </dgm:pt>
    <dgm:pt modelId="{D26FDEB0-1E65-45F4-9476-69E24C7124B6}">
      <dgm:prSet/>
      <dgm:spPr/>
      <dgm:t>
        <a:bodyPr/>
        <a:lstStyle/>
        <a:p>
          <a:r>
            <a:rPr lang="en-GB" dirty="0"/>
            <a:t>Optimise blockchain structure for maximum performance.</a:t>
          </a:r>
        </a:p>
      </dgm:t>
    </dgm:pt>
    <dgm:pt modelId="{75877CD0-B16E-41BE-B784-46804D9CC922}" type="parTrans" cxnId="{A7806C7F-80EF-4932-92A7-664A9F47DF0A}">
      <dgm:prSet/>
      <dgm:spPr/>
      <dgm:t>
        <a:bodyPr/>
        <a:lstStyle/>
        <a:p>
          <a:endParaRPr lang="en-US"/>
        </a:p>
      </dgm:t>
    </dgm:pt>
    <dgm:pt modelId="{E50E5253-9608-40C2-A88B-001F64FF223F}" type="sibTrans" cxnId="{A7806C7F-80EF-4932-92A7-664A9F47DF0A}">
      <dgm:prSet/>
      <dgm:spPr/>
      <dgm:t>
        <a:bodyPr/>
        <a:lstStyle/>
        <a:p>
          <a:endParaRPr lang="en-US"/>
        </a:p>
      </dgm:t>
    </dgm:pt>
    <dgm:pt modelId="{29E9767D-65F8-4EBA-BDFB-A5D2F0CB1793}">
      <dgm:prSet/>
      <dgm:spPr/>
      <dgm:t>
        <a:bodyPr/>
        <a:lstStyle/>
        <a:p>
          <a:r>
            <a:rPr lang="en-GB" dirty="0"/>
            <a:t>Integration of the two working networks and adding interactions between them.</a:t>
          </a:r>
          <a:endParaRPr lang="en-US" dirty="0"/>
        </a:p>
      </dgm:t>
    </dgm:pt>
    <dgm:pt modelId="{7CA3D3F5-3726-4A73-935B-CCC24207B10D}" type="parTrans" cxnId="{11E5BD26-FBA7-4BF6-A03F-B0BF54A94FB6}">
      <dgm:prSet/>
      <dgm:spPr/>
      <dgm:t>
        <a:bodyPr/>
        <a:lstStyle/>
        <a:p>
          <a:endParaRPr lang="en-US"/>
        </a:p>
      </dgm:t>
    </dgm:pt>
    <dgm:pt modelId="{9331CACE-C6D8-4659-80B4-8CBE19BE4D96}" type="sibTrans" cxnId="{11E5BD26-FBA7-4BF6-A03F-B0BF54A94FB6}">
      <dgm:prSet/>
      <dgm:spPr/>
      <dgm:t>
        <a:bodyPr/>
        <a:lstStyle/>
        <a:p>
          <a:endParaRPr lang="en-US"/>
        </a:p>
      </dgm:t>
    </dgm:pt>
    <dgm:pt modelId="{6C25CBD6-233F-4EE9-AA6C-92029B16A503}">
      <dgm:prSet/>
      <dgm:spPr/>
      <dgm:t>
        <a:bodyPr/>
        <a:lstStyle/>
        <a:p>
          <a:r>
            <a:rPr lang="en-GB" dirty="0"/>
            <a:t>Improving the existing websites with more features such as one button queries etc.</a:t>
          </a:r>
          <a:endParaRPr lang="en-US" dirty="0"/>
        </a:p>
      </dgm:t>
    </dgm:pt>
    <dgm:pt modelId="{400F2695-F571-47E4-891E-23D682ED2FDE}" type="parTrans" cxnId="{E66F272C-AEDC-4307-A1C3-DA5353372A02}">
      <dgm:prSet/>
      <dgm:spPr/>
      <dgm:t>
        <a:bodyPr/>
        <a:lstStyle/>
        <a:p>
          <a:endParaRPr lang="en-US"/>
        </a:p>
      </dgm:t>
    </dgm:pt>
    <dgm:pt modelId="{F7ECD5B6-95C3-434C-87CA-58BBAB9A859D}" type="sibTrans" cxnId="{E66F272C-AEDC-4307-A1C3-DA5353372A02}">
      <dgm:prSet/>
      <dgm:spPr/>
      <dgm:t>
        <a:bodyPr/>
        <a:lstStyle/>
        <a:p>
          <a:endParaRPr lang="en-US"/>
        </a:p>
      </dgm:t>
    </dgm:pt>
    <dgm:pt modelId="{9EACDC55-8FA0-4869-A18F-8B7151515E79}">
      <dgm:prSet/>
      <dgm:spPr/>
      <dgm:t>
        <a:bodyPr/>
        <a:lstStyle/>
        <a:p>
          <a:r>
            <a:rPr lang="en-GB" dirty="0"/>
            <a:t>Asynchronous updates for pages.</a:t>
          </a:r>
          <a:endParaRPr lang="en-US" dirty="0"/>
        </a:p>
      </dgm:t>
    </dgm:pt>
    <dgm:pt modelId="{4692865A-20D3-4A1A-BBED-DE1758FE7488}" type="parTrans" cxnId="{248AF407-B585-4192-A0CA-CC9424B9E122}">
      <dgm:prSet/>
      <dgm:spPr/>
      <dgm:t>
        <a:bodyPr/>
        <a:lstStyle/>
        <a:p>
          <a:endParaRPr lang="en-US"/>
        </a:p>
      </dgm:t>
    </dgm:pt>
    <dgm:pt modelId="{66420D6F-07C5-42BB-87E1-8E4327573E25}" type="sibTrans" cxnId="{248AF407-B585-4192-A0CA-CC9424B9E122}">
      <dgm:prSet/>
      <dgm:spPr/>
      <dgm:t>
        <a:bodyPr/>
        <a:lstStyle/>
        <a:p>
          <a:endParaRPr lang="en-US"/>
        </a:p>
      </dgm:t>
    </dgm:pt>
    <dgm:pt modelId="{82FFC248-769C-40B9-845A-7C841F9366B4}">
      <dgm:prSet/>
      <dgm:spPr/>
      <dgm:t>
        <a:bodyPr/>
        <a:lstStyle/>
        <a:p>
          <a:r>
            <a:rPr lang="en-US" dirty="0"/>
            <a:t>Use of BigChainDB to hold the data for blockchain.</a:t>
          </a:r>
        </a:p>
      </dgm:t>
    </dgm:pt>
    <dgm:pt modelId="{15ACED67-5FCE-4208-A79A-E38ABBA6F501}" type="parTrans" cxnId="{125C8C97-7119-454F-A43C-432C33A08826}">
      <dgm:prSet/>
      <dgm:spPr/>
    </dgm:pt>
    <dgm:pt modelId="{8C2E2584-5AA8-440C-86A7-CD530EE1C2F8}" type="sibTrans" cxnId="{125C8C97-7119-454F-A43C-432C33A08826}">
      <dgm:prSet/>
      <dgm:spPr/>
    </dgm:pt>
    <dgm:pt modelId="{ABFE63F1-99D3-48AC-BED6-C650E5C41D0F}" type="pres">
      <dgm:prSet presAssocID="{731340F5-559D-453B-B608-4C8073B692C1}" presName="vert0" presStyleCnt="0">
        <dgm:presLayoutVars>
          <dgm:dir/>
          <dgm:animOne val="branch"/>
          <dgm:animLvl val="lvl"/>
        </dgm:presLayoutVars>
      </dgm:prSet>
      <dgm:spPr/>
    </dgm:pt>
    <dgm:pt modelId="{58C84C88-2B4C-4BBC-AE3E-832211D03346}" type="pres">
      <dgm:prSet presAssocID="{9CD63EAA-FD95-45D4-B9C5-DAD2741779D8}" presName="thickLine" presStyleLbl="alignNode1" presStyleIdx="0" presStyleCnt="6"/>
      <dgm:spPr/>
    </dgm:pt>
    <dgm:pt modelId="{2A357B0B-FEAD-4240-A28C-72F9A42140A0}" type="pres">
      <dgm:prSet presAssocID="{9CD63EAA-FD95-45D4-B9C5-DAD2741779D8}" presName="horz1" presStyleCnt="0"/>
      <dgm:spPr/>
    </dgm:pt>
    <dgm:pt modelId="{C8E09E07-CEEE-480E-807D-8522DD54CC90}" type="pres">
      <dgm:prSet presAssocID="{9CD63EAA-FD95-45D4-B9C5-DAD2741779D8}" presName="tx1" presStyleLbl="revTx" presStyleIdx="0" presStyleCnt="6"/>
      <dgm:spPr/>
    </dgm:pt>
    <dgm:pt modelId="{0A433EE3-0F37-4BE5-96BC-D3C2DB35B86B}" type="pres">
      <dgm:prSet presAssocID="{9CD63EAA-FD95-45D4-B9C5-DAD2741779D8}" presName="vert1" presStyleCnt="0"/>
      <dgm:spPr/>
    </dgm:pt>
    <dgm:pt modelId="{5E4AEA7B-A2F6-4286-A6B5-A02FE0D5C7A9}" type="pres">
      <dgm:prSet presAssocID="{D26FDEB0-1E65-45F4-9476-69E24C7124B6}" presName="thickLine" presStyleLbl="alignNode1" presStyleIdx="1" presStyleCnt="6"/>
      <dgm:spPr/>
    </dgm:pt>
    <dgm:pt modelId="{85F3C8C5-4FA4-4250-BD64-3DEBB3BCF864}" type="pres">
      <dgm:prSet presAssocID="{D26FDEB0-1E65-45F4-9476-69E24C7124B6}" presName="horz1" presStyleCnt="0"/>
      <dgm:spPr/>
    </dgm:pt>
    <dgm:pt modelId="{71575D97-3AED-4FBC-9930-36DDD5EC06EC}" type="pres">
      <dgm:prSet presAssocID="{D26FDEB0-1E65-45F4-9476-69E24C7124B6}" presName="tx1" presStyleLbl="revTx" presStyleIdx="1" presStyleCnt="6"/>
      <dgm:spPr/>
    </dgm:pt>
    <dgm:pt modelId="{CDE5FD20-B9D5-48AB-B458-8F30D56CF13D}" type="pres">
      <dgm:prSet presAssocID="{D26FDEB0-1E65-45F4-9476-69E24C7124B6}" presName="vert1" presStyleCnt="0"/>
      <dgm:spPr/>
    </dgm:pt>
    <dgm:pt modelId="{89A27FA3-F1B7-463B-B884-69C4DB9BFBBA}" type="pres">
      <dgm:prSet presAssocID="{29E9767D-65F8-4EBA-BDFB-A5D2F0CB1793}" presName="thickLine" presStyleLbl="alignNode1" presStyleIdx="2" presStyleCnt="6"/>
      <dgm:spPr/>
    </dgm:pt>
    <dgm:pt modelId="{DC7686B2-DADB-422E-8920-C0FA979C0DC2}" type="pres">
      <dgm:prSet presAssocID="{29E9767D-65F8-4EBA-BDFB-A5D2F0CB1793}" presName="horz1" presStyleCnt="0"/>
      <dgm:spPr/>
    </dgm:pt>
    <dgm:pt modelId="{0B88BC2F-0397-426E-8F04-8750954D51AE}" type="pres">
      <dgm:prSet presAssocID="{29E9767D-65F8-4EBA-BDFB-A5D2F0CB1793}" presName="tx1" presStyleLbl="revTx" presStyleIdx="2" presStyleCnt="6"/>
      <dgm:spPr/>
    </dgm:pt>
    <dgm:pt modelId="{CAB1F269-DC26-464E-9DEA-983A6C333D46}" type="pres">
      <dgm:prSet presAssocID="{29E9767D-65F8-4EBA-BDFB-A5D2F0CB1793}" presName="vert1" presStyleCnt="0"/>
      <dgm:spPr/>
    </dgm:pt>
    <dgm:pt modelId="{245DCEDF-6ED7-442C-B612-F428621D7D46}" type="pres">
      <dgm:prSet presAssocID="{82FFC248-769C-40B9-845A-7C841F9366B4}" presName="thickLine" presStyleLbl="alignNode1" presStyleIdx="3" presStyleCnt="6"/>
      <dgm:spPr/>
    </dgm:pt>
    <dgm:pt modelId="{908DA794-BCC6-4542-BDB8-0B90FA607A91}" type="pres">
      <dgm:prSet presAssocID="{82FFC248-769C-40B9-845A-7C841F9366B4}" presName="horz1" presStyleCnt="0"/>
      <dgm:spPr/>
    </dgm:pt>
    <dgm:pt modelId="{30231C8D-31A6-4FAF-A775-6999922E7427}" type="pres">
      <dgm:prSet presAssocID="{82FFC248-769C-40B9-845A-7C841F9366B4}" presName="tx1" presStyleLbl="revTx" presStyleIdx="3" presStyleCnt="6"/>
      <dgm:spPr/>
    </dgm:pt>
    <dgm:pt modelId="{12C598F3-4B6D-4E29-9F29-A0DE5D708B86}" type="pres">
      <dgm:prSet presAssocID="{82FFC248-769C-40B9-845A-7C841F9366B4}" presName="vert1" presStyleCnt="0"/>
      <dgm:spPr/>
    </dgm:pt>
    <dgm:pt modelId="{7E2FFBCC-23BF-4393-BB9E-8151870CEED3}" type="pres">
      <dgm:prSet presAssocID="{6C25CBD6-233F-4EE9-AA6C-92029B16A503}" presName="thickLine" presStyleLbl="alignNode1" presStyleIdx="4" presStyleCnt="6"/>
      <dgm:spPr/>
    </dgm:pt>
    <dgm:pt modelId="{B482F68B-CA9E-421F-AD43-088EF579EBE3}" type="pres">
      <dgm:prSet presAssocID="{6C25CBD6-233F-4EE9-AA6C-92029B16A503}" presName="horz1" presStyleCnt="0"/>
      <dgm:spPr/>
    </dgm:pt>
    <dgm:pt modelId="{A8EB3E5A-D8A5-409F-92D4-8F42F9B50475}" type="pres">
      <dgm:prSet presAssocID="{6C25CBD6-233F-4EE9-AA6C-92029B16A503}" presName="tx1" presStyleLbl="revTx" presStyleIdx="4" presStyleCnt="6"/>
      <dgm:spPr/>
    </dgm:pt>
    <dgm:pt modelId="{E777ECC9-6CCA-4062-B9E6-160EC02EB00F}" type="pres">
      <dgm:prSet presAssocID="{6C25CBD6-233F-4EE9-AA6C-92029B16A503}" presName="vert1" presStyleCnt="0"/>
      <dgm:spPr/>
    </dgm:pt>
    <dgm:pt modelId="{E1E515E6-238A-4610-98AA-682235DA80A1}" type="pres">
      <dgm:prSet presAssocID="{9EACDC55-8FA0-4869-A18F-8B7151515E79}" presName="thickLine" presStyleLbl="alignNode1" presStyleIdx="5" presStyleCnt="6"/>
      <dgm:spPr/>
    </dgm:pt>
    <dgm:pt modelId="{178F90DE-2DBC-48AB-BD14-F41409805BDD}" type="pres">
      <dgm:prSet presAssocID="{9EACDC55-8FA0-4869-A18F-8B7151515E79}" presName="horz1" presStyleCnt="0"/>
      <dgm:spPr/>
    </dgm:pt>
    <dgm:pt modelId="{9625C944-C04D-4A8F-A09E-9185183E3C7E}" type="pres">
      <dgm:prSet presAssocID="{9EACDC55-8FA0-4869-A18F-8B7151515E79}" presName="tx1" presStyleLbl="revTx" presStyleIdx="5" presStyleCnt="6"/>
      <dgm:spPr/>
    </dgm:pt>
    <dgm:pt modelId="{24086112-B660-47C1-9502-271D671DE611}" type="pres">
      <dgm:prSet presAssocID="{9EACDC55-8FA0-4869-A18F-8B7151515E79}" presName="vert1" presStyleCnt="0"/>
      <dgm:spPr/>
    </dgm:pt>
  </dgm:ptLst>
  <dgm:cxnLst>
    <dgm:cxn modelId="{6B2F6C07-4135-4E72-81EE-51D7C0974E0B}" type="presOf" srcId="{82FFC248-769C-40B9-845A-7C841F9366B4}" destId="{30231C8D-31A6-4FAF-A775-6999922E7427}" srcOrd="0" destOrd="0" presId="urn:microsoft.com/office/officeart/2008/layout/LinedList"/>
    <dgm:cxn modelId="{248AF407-B585-4192-A0CA-CC9424B9E122}" srcId="{731340F5-559D-453B-B608-4C8073B692C1}" destId="{9EACDC55-8FA0-4869-A18F-8B7151515E79}" srcOrd="5" destOrd="0" parTransId="{4692865A-20D3-4A1A-BBED-DE1758FE7488}" sibTransId="{66420D6F-07C5-42BB-87E1-8E4327573E25}"/>
    <dgm:cxn modelId="{32CF540F-5059-4411-9191-74A4267EED50}" type="presOf" srcId="{9CD63EAA-FD95-45D4-B9C5-DAD2741779D8}" destId="{C8E09E07-CEEE-480E-807D-8522DD54CC90}" srcOrd="0" destOrd="0" presId="urn:microsoft.com/office/officeart/2008/layout/LinedList"/>
    <dgm:cxn modelId="{2F8E1C24-961E-4101-8022-2BB6EE9B2D43}" type="presOf" srcId="{6C25CBD6-233F-4EE9-AA6C-92029B16A503}" destId="{A8EB3E5A-D8A5-409F-92D4-8F42F9B50475}" srcOrd="0" destOrd="0" presId="urn:microsoft.com/office/officeart/2008/layout/LinedList"/>
    <dgm:cxn modelId="{11E5BD26-FBA7-4BF6-A03F-B0BF54A94FB6}" srcId="{731340F5-559D-453B-B608-4C8073B692C1}" destId="{29E9767D-65F8-4EBA-BDFB-A5D2F0CB1793}" srcOrd="2" destOrd="0" parTransId="{7CA3D3F5-3726-4A73-935B-CCC24207B10D}" sibTransId="{9331CACE-C6D8-4659-80B4-8CBE19BE4D96}"/>
    <dgm:cxn modelId="{E66F272C-AEDC-4307-A1C3-DA5353372A02}" srcId="{731340F5-559D-453B-B608-4C8073B692C1}" destId="{6C25CBD6-233F-4EE9-AA6C-92029B16A503}" srcOrd="4" destOrd="0" parTransId="{400F2695-F571-47E4-891E-23D682ED2FDE}" sibTransId="{F7ECD5B6-95C3-434C-87CA-58BBAB9A859D}"/>
    <dgm:cxn modelId="{C0E06537-85AE-4EA5-8AC6-27C4774BFE48}" type="presOf" srcId="{D26FDEB0-1E65-45F4-9476-69E24C7124B6}" destId="{71575D97-3AED-4FBC-9930-36DDD5EC06EC}" srcOrd="0" destOrd="0" presId="urn:microsoft.com/office/officeart/2008/layout/LinedList"/>
    <dgm:cxn modelId="{5FCD7A6F-EC4E-425C-91EE-AF17FA56BC28}" type="presOf" srcId="{731340F5-559D-453B-B608-4C8073B692C1}" destId="{ABFE63F1-99D3-48AC-BED6-C650E5C41D0F}" srcOrd="0" destOrd="0" presId="urn:microsoft.com/office/officeart/2008/layout/LinedList"/>
    <dgm:cxn modelId="{82D18350-6A80-47AE-A85B-70DD453B4A75}" type="presOf" srcId="{9EACDC55-8FA0-4869-A18F-8B7151515E79}" destId="{9625C944-C04D-4A8F-A09E-9185183E3C7E}" srcOrd="0" destOrd="0" presId="urn:microsoft.com/office/officeart/2008/layout/LinedList"/>
    <dgm:cxn modelId="{23DA1651-53F5-4DB7-9DE9-C507A1C01FDE}" type="presOf" srcId="{29E9767D-65F8-4EBA-BDFB-A5D2F0CB1793}" destId="{0B88BC2F-0397-426E-8F04-8750954D51AE}" srcOrd="0" destOrd="0" presId="urn:microsoft.com/office/officeart/2008/layout/LinedList"/>
    <dgm:cxn modelId="{A287C951-B50C-493E-9828-22224CC35695}" srcId="{731340F5-559D-453B-B608-4C8073B692C1}" destId="{9CD63EAA-FD95-45D4-B9C5-DAD2741779D8}" srcOrd="0" destOrd="0" parTransId="{A0DD6138-BA27-4BD0-B22D-8F9B5256399E}" sibTransId="{2438B5D2-5347-4253-948E-7D66CBD8F7EE}"/>
    <dgm:cxn modelId="{A7806C7F-80EF-4932-92A7-664A9F47DF0A}" srcId="{731340F5-559D-453B-B608-4C8073B692C1}" destId="{D26FDEB0-1E65-45F4-9476-69E24C7124B6}" srcOrd="1" destOrd="0" parTransId="{75877CD0-B16E-41BE-B784-46804D9CC922}" sibTransId="{E50E5253-9608-40C2-A88B-001F64FF223F}"/>
    <dgm:cxn modelId="{125C8C97-7119-454F-A43C-432C33A08826}" srcId="{731340F5-559D-453B-B608-4C8073B692C1}" destId="{82FFC248-769C-40B9-845A-7C841F9366B4}" srcOrd="3" destOrd="0" parTransId="{15ACED67-5FCE-4208-A79A-E38ABBA6F501}" sibTransId="{8C2E2584-5AA8-440C-86A7-CD530EE1C2F8}"/>
    <dgm:cxn modelId="{A7EF00CF-CBDA-4DED-8EF6-439AD3194070}" type="presParOf" srcId="{ABFE63F1-99D3-48AC-BED6-C650E5C41D0F}" destId="{58C84C88-2B4C-4BBC-AE3E-832211D03346}" srcOrd="0" destOrd="0" presId="urn:microsoft.com/office/officeart/2008/layout/LinedList"/>
    <dgm:cxn modelId="{51FD3CC3-C290-48FE-9821-62F77D75E9DB}" type="presParOf" srcId="{ABFE63F1-99D3-48AC-BED6-C650E5C41D0F}" destId="{2A357B0B-FEAD-4240-A28C-72F9A42140A0}" srcOrd="1" destOrd="0" presId="urn:microsoft.com/office/officeart/2008/layout/LinedList"/>
    <dgm:cxn modelId="{2587F49B-4EDA-46CB-A6B5-F84CAA925F75}" type="presParOf" srcId="{2A357B0B-FEAD-4240-A28C-72F9A42140A0}" destId="{C8E09E07-CEEE-480E-807D-8522DD54CC90}" srcOrd="0" destOrd="0" presId="urn:microsoft.com/office/officeart/2008/layout/LinedList"/>
    <dgm:cxn modelId="{03D28022-1084-4BD2-99FA-CCEFC4A035AF}" type="presParOf" srcId="{2A357B0B-FEAD-4240-A28C-72F9A42140A0}" destId="{0A433EE3-0F37-4BE5-96BC-D3C2DB35B86B}" srcOrd="1" destOrd="0" presId="urn:microsoft.com/office/officeart/2008/layout/LinedList"/>
    <dgm:cxn modelId="{E3F5C104-882D-4220-9B0E-9725BC12B192}" type="presParOf" srcId="{ABFE63F1-99D3-48AC-BED6-C650E5C41D0F}" destId="{5E4AEA7B-A2F6-4286-A6B5-A02FE0D5C7A9}" srcOrd="2" destOrd="0" presId="urn:microsoft.com/office/officeart/2008/layout/LinedList"/>
    <dgm:cxn modelId="{00D1CE00-A856-4917-A310-343BDEBBC405}" type="presParOf" srcId="{ABFE63F1-99D3-48AC-BED6-C650E5C41D0F}" destId="{85F3C8C5-4FA4-4250-BD64-3DEBB3BCF864}" srcOrd="3" destOrd="0" presId="urn:microsoft.com/office/officeart/2008/layout/LinedList"/>
    <dgm:cxn modelId="{E6B4E8F3-D2F0-4385-91EC-1CD3027BF99B}" type="presParOf" srcId="{85F3C8C5-4FA4-4250-BD64-3DEBB3BCF864}" destId="{71575D97-3AED-4FBC-9930-36DDD5EC06EC}" srcOrd="0" destOrd="0" presId="urn:microsoft.com/office/officeart/2008/layout/LinedList"/>
    <dgm:cxn modelId="{83C74EED-B795-46F0-83DC-71C77DAA9FA5}" type="presParOf" srcId="{85F3C8C5-4FA4-4250-BD64-3DEBB3BCF864}" destId="{CDE5FD20-B9D5-48AB-B458-8F30D56CF13D}" srcOrd="1" destOrd="0" presId="urn:microsoft.com/office/officeart/2008/layout/LinedList"/>
    <dgm:cxn modelId="{E8104BE4-6EB0-4A1C-9F8F-C0D0A4C974AA}" type="presParOf" srcId="{ABFE63F1-99D3-48AC-BED6-C650E5C41D0F}" destId="{89A27FA3-F1B7-463B-B884-69C4DB9BFBBA}" srcOrd="4" destOrd="0" presId="urn:microsoft.com/office/officeart/2008/layout/LinedList"/>
    <dgm:cxn modelId="{DC42A71B-07F8-46CB-B609-A6EFF66BEEC8}" type="presParOf" srcId="{ABFE63F1-99D3-48AC-BED6-C650E5C41D0F}" destId="{DC7686B2-DADB-422E-8920-C0FA979C0DC2}" srcOrd="5" destOrd="0" presId="urn:microsoft.com/office/officeart/2008/layout/LinedList"/>
    <dgm:cxn modelId="{574B8F9B-B488-4608-BAFC-2A6AA09BA2D8}" type="presParOf" srcId="{DC7686B2-DADB-422E-8920-C0FA979C0DC2}" destId="{0B88BC2F-0397-426E-8F04-8750954D51AE}" srcOrd="0" destOrd="0" presId="urn:microsoft.com/office/officeart/2008/layout/LinedList"/>
    <dgm:cxn modelId="{F17F294A-B92B-4821-84E3-8359A26C730C}" type="presParOf" srcId="{DC7686B2-DADB-422E-8920-C0FA979C0DC2}" destId="{CAB1F269-DC26-464E-9DEA-983A6C333D46}" srcOrd="1" destOrd="0" presId="urn:microsoft.com/office/officeart/2008/layout/LinedList"/>
    <dgm:cxn modelId="{E444EE57-1732-499C-9787-6CF8A1FC860D}" type="presParOf" srcId="{ABFE63F1-99D3-48AC-BED6-C650E5C41D0F}" destId="{245DCEDF-6ED7-442C-B612-F428621D7D46}" srcOrd="6" destOrd="0" presId="urn:microsoft.com/office/officeart/2008/layout/LinedList"/>
    <dgm:cxn modelId="{E2908DBA-31D1-4567-B94E-05E92221DCB9}" type="presParOf" srcId="{ABFE63F1-99D3-48AC-BED6-C650E5C41D0F}" destId="{908DA794-BCC6-4542-BDB8-0B90FA607A91}" srcOrd="7" destOrd="0" presId="urn:microsoft.com/office/officeart/2008/layout/LinedList"/>
    <dgm:cxn modelId="{BE1853CE-3601-4CA4-AA5E-2A77421FD732}" type="presParOf" srcId="{908DA794-BCC6-4542-BDB8-0B90FA607A91}" destId="{30231C8D-31A6-4FAF-A775-6999922E7427}" srcOrd="0" destOrd="0" presId="urn:microsoft.com/office/officeart/2008/layout/LinedList"/>
    <dgm:cxn modelId="{B7FC52C0-9032-4B80-888B-96D2A60B80CA}" type="presParOf" srcId="{908DA794-BCC6-4542-BDB8-0B90FA607A91}" destId="{12C598F3-4B6D-4E29-9F29-A0DE5D708B86}" srcOrd="1" destOrd="0" presId="urn:microsoft.com/office/officeart/2008/layout/LinedList"/>
    <dgm:cxn modelId="{E5FAA36D-31D5-4F01-A909-23EC9A0508B5}" type="presParOf" srcId="{ABFE63F1-99D3-48AC-BED6-C650E5C41D0F}" destId="{7E2FFBCC-23BF-4393-BB9E-8151870CEED3}" srcOrd="8" destOrd="0" presId="urn:microsoft.com/office/officeart/2008/layout/LinedList"/>
    <dgm:cxn modelId="{33F94DF4-B4D4-495E-B5E6-15D9FEAF3D9E}" type="presParOf" srcId="{ABFE63F1-99D3-48AC-BED6-C650E5C41D0F}" destId="{B482F68B-CA9E-421F-AD43-088EF579EBE3}" srcOrd="9" destOrd="0" presId="urn:microsoft.com/office/officeart/2008/layout/LinedList"/>
    <dgm:cxn modelId="{9F36A0B9-D8BB-4954-AD7E-E750F3C73131}" type="presParOf" srcId="{B482F68B-CA9E-421F-AD43-088EF579EBE3}" destId="{A8EB3E5A-D8A5-409F-92D4-8F42F9B50475}" srcOrd="0" destOrd="0" presId="urn:microsoft.com/office/officeart/2008/layout/LinedList"/>
    <dgm:cxn modelId="{CE6B1DC5-7DC5-4CAA-B0D1-749BEA930841}" type="presParOf" srcId="{B482F68B-CA9E-421F-AD43-088EF579EBE3}" destId="{E777ECC9-6CCA-4062-B9E6-160EC02EB00F}" srcOrd="1" destOrd="0" presId="urn:microsoft.com/office/officeart/2008/layout/LinedList"/>
    <dgm:cxn modelId="{6B637DEB-0643-4B18-867D-D84F70D8DC37}" type="presParOf" srcId="{ABFE63F1-99D3-48AC-BED6-C650E5C41D0F}" destId="{E1E515E6-238A-4610-98AA-682235DA80A1}" srcOrd="10" destOrd="0" presId="urn:microsoft.com/office/officeart/2008/layout/LinedList"/>
    <dgm:cxn modelId="{8EB93192-E55E-4CAA-B4F2-03C9218E1697}" type="presParOf" srcId="{ABFE63F1-99D3-48AC-BED6-C650E5C41D0F}" destId="{178F90DE-2DBC-48AB-BD14-F41409805BDD}" srcOrd="11" destOrd="0" presId="urn:microsoft.com/office/officeart/2008/layout/LinedList"/>
    <dgm:cxn modelId="{48F9186D-7BC0-4063-91DF-B0A4E99B7076}" type="presParOf" srcId="{178F90DE-2DBC-48AB-BD14-F41409805BDD}" destId="{9625C944-C04D-4A8F-A09E-9185183E3C7E}" srcOrd="0" destOrd="0" presId="urn:microsoft.com/office/officeart/2008/layout/LinedList"/>
    <dgm:cxn modelId="{A1B97934-F721-4125-AC99-8E2342842A06}" type="presParOf" srcId="{178F90DE-2DBC-48AB-BD14-F41409805BDD}" destId="{24086112-B660-47C1-9502-271D671DE61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9677F30-1AE2-48D9-AC04-3D7FB070E24B}" type="doc">
      <dgm:prSet loTypeId="urn:microsoft.com/office/officeart/2008/layout/LinedList" loCatId="list" qsTypeId="urn:microsoft.com/office/officeart/2005/8/quickstyle/simple3" qsCatId="simple" csTypeId="urn:microsoft.com/office/officeart/2005/8/colors/accent5_2" csCatId="accent5" phldr="1"/>
      <dgm:spPr/>
      <dgm:t>
        <a:bodyPr/>
        <a:lstStyle/>
        <a:p>
          <a:endParaRPr lang="en-US"/>
        </a:p>
      </dgm:t>
    </dgm:pt>
    <dgm:pt modelId="{08DCA82A-3544-4F0A-A065-4C9681F0F8B1}">
      <dgm:prSet/>
      <dgm:spPr/>
      <dgm:t>
        <a:bodyPr/>
        <a:lstStyle/>
        <a:p>
          <a:r>
            <a:rPr lang="en-GB" b="0" i="0" dirty="0"/>
            <a:t>Official Hyperledger website - </a:t>
          </a:r>
          <a:r>
            <a:rPr lang="en-GB" b="0" i="0" dirty="0">
              <a:hlinkClick xmlns:r="http://schemas.openxmlformats.org/officeDocument/2006/relationships" r:id="rId1"/>
            </a:rPr>
            <a:t>https://hyperledger.github.io/composer/latest/</a:t>
          </a:r>
          <a:endParaRPr lang="en-US" dirty="0"/>
        </a:p>
      </dgm:t>
    </dgm:pt>
    <dgm:pt modelId="{2236D7CF-2C51-4D1B-80EC-12768AB11876}" type="parTrans" cxnId="{04B0BCDA-F7F2-4143-A1A7-E3A6356BD65C}">
      <dgm:prSet/>
      <dgm:spPr/>
      <dgm:t>
        <a:bodyPr/>
        <a:lstStyle/>
        <a:p>
          <a:endParaRPr lang="en-US"/>
        </a:p>
      </dgm:t>
    </dgm:pt>
    <dgm:pt modelId="{AD61C8FC-4B87-48DB-B5F1-66C055A94A0B}" type="sibTrans" cxnId="{04B0BCDA-F7F2-4143-A1A7-E3A6356BD65C}">
      <dgm:prSet/>
      <dgm:spPr/>
      <dgm:t>
        <a:bodyPr/>
        <a:lstStyle/>
        <a:p>
          <a:endParaRPr lang="en-US"/>
        </a:p>
      </dgm:t>
    </dgm:pt>
    <dgm:pt modelId="{80A919D6-ABFE-4ECF-BF92-5940E2DB4354}">
      <dgm:prSet/>
      <dgm:spPr/>
      <dgm:t>
        <a:bodyPr/>
        <a:lstStyle/>
        <a:p>
          <a:r>
            <a:rPr lang="en-GB" b="0" i="0" dirty="0"/>
            <a:t>API documentation – </a:t>
          </a:r>
          <a:r>
            <a:rPr lang="en-GB" b="0" i="0" dirty="0">
              <a:hlinkClick xmlns:r="http://schemas.openxmlformats.org/officeDocument/2006/relationships" r:id="rId2"/>
            </a:rPr>
            <a:t>https://hyperledger.github.io/composer/unstable/jsdoc/</a:t>
          </a:r>
          <a:endParaRPr lang="en-US" dirty="0"/>
        </a:p>
      </dgm:t>
    </dgm:pt>
    <dgm:pt modelId="{2881B454-6713-4F53-80D4-CD972408D5D7}" type="parTrans" cxnId="{B811F7F4-429D-4487-BBB9-F043689FD6A3}">
      <dgm:prSet/>
      <dgm:spPr/>
      <dgm:t>
        <a:bodyPr/>
        <a:lstStyle/>
        <a:p>
          <a:endParaRPr lang="en-US"/>
        </a:p>
      </dgm:t>
    </dgm:pt>
    <dgm:pt modelId="{1A6FDAAD-7F17-4644-9604-B697CA5FF062}" type="sibTrans" cxnId="{B811F7F4-429D-4487-BBB9-F043689FD6A3}">
      <dgm:prSet/>
      <dgm:spPr/>
      <dgm:t>
        <a:bodyPr/>
        <a:lstStyle/>
        <a:p>
          <a:endParaRPr lang="en-US"/>
        </a:p>
      </dgm:t>
    </dgm:pt>
    <dgm:pt modelId="{02041E59-0B8F-4544-A72A-707FABA9AD1C}">
      <dgm:prSet/>
      <dgm:spPr/>
      <dgm:t>
        <a:bodyPr/>
        <a:lstStyle/>
        <a:p>
          <a:r>
            <a:rPr lang="en-GB" b="0" i="0" dirty="0"/>
            <a:t>YouTube channel – Zach Gollwitzer - </a:t>
          </a:r>
          <a:r>
            <a:rPr lang="en-GB" b="0" i="0" dirty="0">
              <a:hlinkClick xmlns:r="http://schemas.openxmlformats.org/officeDocument/2006/relationships" r:id="rId3"/>
            </a:rPr>
            <a:t>https://www.youtube.com/channel/UCDwIw3MiPJXu5SavbZ3_a2A</a:t>
          </a:r>
          <a:endParaRPr lang="en-US" dirty="0"/>
        </a:p>
      </dgm:t>
    </dgm:pt>
    <dgm:pt modelId="{6238349C-BD41-4065-A3BF-A619374166F0}" type="parTrans" cxnId="{AACC193A-7C16-4689-926F-DAD21851214D}">
      <dgm:prSet/>
      <dgm:spPr/>
      <dgm:t>
        <a:bodyPr/>
        <a:lstStyle/>
        <a:p>
          <a:endParaRPr lang="en-US"/>
        </a:p>
      </dgm:t>
    </dgm:pt>
    <dgm:pt modelId="{32641F2F-74E3-455C-85FD-F36FB2D0E172}" type="sibTrans" cxnId="{AACC193A-7C16-4689-926F-DAD21851214D}">
      <dgm:prSet/>
      <dgm:spPr/>
      <dgm:t>
        <a:bodyPr/>
        <a:lstStyle/>
        <a:p>
          <a:endParaRPr lang="en-US"/>
        </a:p>
      </dgm:t>
    </dgm:pt>
    <dgm:pt modelId="{DEC50518-0728-484A-801D-CD3F3EFE5AA7}">
      <dgm:prSet/>
      <dgm:spPr/>
      <dgm:t>
        <a:bodyPr/>
        <a:lstStyle/>
        <a:p>
          <a:r>
            <a:rPr lang="en-GB" b="0" i="0" dirty="0"/>
            <a:t>Course on Blockchain development by IBM - </a:t>
          </a:r>
          <a:r>
            <a:rPr lang="en-GB" b="0" i="0" dirty="0">
              <a:hlinkClick xmlns:r="http://schemas.openxmlformats.org/officeDocument/2006/relationships" r:id="rId4"/>
            </a:rPr>
            <a:t>https://www.coursera.org/learn/ibm-blockchain-essentials-for-developers</a:t>
          </a:r>
          <a:endParaRPr lang="en-US" dirty="0"/>
        </a:p>
      </dgm:t>
    </dgm:pt>
    <dgm:pt modelId="{03F45C32-F6AA-4749-AEC4-404C87478945}" type="parTrans" cxnId="{20694C08-452F-49CE-AD7E-4D50B702A5D3}">
      <dgm:prSet/>
      <dgm:spPr/>
      <dgm:t>
        <a:bodyPr/>
        <a:lstStyle/>
        <a:p>
          <a:endParaRPr lang="en-US"/>
        </a:p>
      </dgm:t>
    </dgm:pt>
    <dgm:pt modelId="{FD13B4BE-CABD-411E-94FA-4B58C70B5089}" type="sibTrans" cxnId="{20694C08-452F-49CE-AD7E-4D50B702A5D3}">
      <dgm:prSet/>
      <dgm:spPr/>
      <dgm:t>
        <a:bodyPr/>
        <a:lstStyle/>
        <a:p>
          <a:endParaRPr lang="en-US"/>
        </a:p>
      </dgm:t>
    </dgm:pt>
    <dgm:pt modelId="{FAA2D760-BD5D-4042-B2A7-F1F63D52375B}">
      <dgm:prSet/>
      <dgm:spPr/>
      <dgm:t>
        <a:bodyPr/>
        <a:lstStyle/>
        <a:p>
          <a:r>
            <a:rPr lang="en-GB" b="0" i="0" dirty="0"/>
            <a:t>CS6530 – Applied Cryptography JAN-MAY 2017 by Dr Chester Rebeiro, IITM.</a:t>
          </a:r>
          <a:endParaRPr lang="en-US" dirty="0"/>
        </a:p>
      </dgm:t>
    </dgm:pt>
    <dgm:pt modelId="{4F41C2CA-B7C0-4A38-8978-7446335DBB71}" type="parTrans" cxnId="{17F344DD-CBED-40E7-ADF3-E85FB649C2A5}">
      <dgm:prSet/>
      <dgm:spPr/>
      <dgm:t>
        <a:bodyPr/>
        <a:lstStyle/>
        <a:p>
          <a:endParaRPr lang="en-US"/>
        </a:p>
      </dgm:t>
    </dgm:pt>
    <dgm:pt modelId="{9DFED157-3BD2-4D2B-B198-F1FE18902440}" type="sibTrans" cxnId="{17F344DD-CBED-40E7-ADF3-E85FB649C2A5}">
      <dgm:prSet/>
      <dgm:spPr/>
      <dgm:t>
        <a:bodyPr/>
        <a:lstStyle/>
        <a:p>
          <a:endParaRPr lang="en-US"/>
        </a:p>
      </dgm:t>
    </dgm:pt>
    <dgm:pt modelId="{1684A0BA-919B-4F01-830B-687704B47F9A}">
      <dgm:prSet/>
      <dgm:spPr/>
      <dgm:t>
        <a:bodyPr/>
        <a:lstStyle/>
        <a:p>
          <a:r>
            <a:rPr lang="en-GB" b="0" i="0" dirty="0"/>
            <a:t>CS6111 – Foundations of Cryptography JUL-NOV 2017 by Dr Shweta Agrawal, IITM.</a:t>
          </a:r>
          <a:endParaRPr lang="en-US" dirty="0"/>
        </a:p>
      </dgm:t>
    </dgm:pt>
    <dgm:pt modelId="{71C488C5-EEC5-48F9-90CA-EAB30E813078}" type="parTrans" cxnId="{2F0E9999-3F98-42DB-8D96-BF968453BFA7}">
      <dgm:prSet/>
      <dgm:spPr/>
      <dgm:t>
        <a:bodyPr/>
        <a:lstStyle/>
        <a:p>
          <a:endParaRPr lang="en-US"/>
        </a:p>
      </dgm:t>
    </dgm:pt>
    <dgm:pt modelId="{C4034289-89B8-4C76-9C95-53F3BD610A6D}" type="sibTrans" cxnId="{2F0E9999-3F98-42DB-8D96-BF968453BFA7}">
      <dgm:prSet/>
      <dgm:spPr/>
      <dgm:t>
        <a:bodyPr/>
        <a:lstStyle/>
        <a:p>
          <a:endParaRPr lang="en-US"/>
        </a:p>
      </dgm:t>
    </dgm:pt>
    <dgm:pt modelId="{2611FE94-C1E3-4C78-8AE5-E55A626CB38F}" type="pres">
      <dgm:prSet presAssocID="{59677F30-1AE2-48D9-AC04-3D7FB070E24B}" presName="vert0" presStyleCnt="0">
        <dgm:presLayoutVars>
          <dgm:dir/>
          <dgm:animOne val="branch"/>
          <dgm:animLvl val="lvl"/>
        </dgm:presLayoutVars>
      </dgm:prSet>
      <dgm:spPr/>
    </dgm:pt>
    <dgm:pt modelId="{72481E8A-BDA0-44CC-8708-18FE7C3A35AD}" type="pres">
      <dgm:prSet presAssocID="{08DCA82A-3544-4F0A-A065-4C9681F0F8B1}" presName="thickLine" presStyleLbl="alignNode1" presStyleIdx="0" presStyleCnt="6"/>
      <dgm:spPr/>
    </dgm:pt>
    <dgm:pt modelId="{BEE07622-1B36-4E68-9D36-6C3BF6F0A15F}" type="pres">
      <dgm:prSet presAssocID="{08DCA82A-3544-4F0A-A065-4C9681F0F8B1}" presName="horz1" presStyleCnt="0"/>
      <dgm:spPr/>
    </dgm:pt>
    <dgm:pt modelId="{D123E27C-1077-4BCD-92BE-36ADD2CB0355}" type="pres">
      <dgm:prSet presAssocID="{08DCA82A-3544-4F0A-A065-4C9681F0F8B1}" presName="tx1" presStyleLbl="revTx" presStyleIdx="0" presStyleCnt="6"/>
      <dgm:spPr/>
    </dgm:pt>
    <dgm:pt modelId="{CB5D1DE5-2EB1-470B-BE90-2E5ACEC21808}" type="pres">
      <dgm:prSet presAssocID="{08DCA82A-3544-4F0A-A065-4C9681F0F8B1}" presName="vert1" presStyleCnt="0"/>
      <dgm:spPr/>
    </dgm:pt>
    <dgm:pt modelId="{E347D8DE-8C09-4C86-A28E-FA158F80C36B}" type="pres">
      <dgm:prSet presAssocID="{80A919D6-ABFE-4ECF-BF92-5940E2DB4354}" presName="thickLine" presStyleLbl="alignNode1" presStyleIdx="1" presStyleCnt="6"/>
      <dgm:spPr/>
    </dgm:pt>
    <dgm:pt modelId="{583107CB-78F5-44A2-B5C2-B7901B57C460}" type="pres">
      <dgm:prSet presAssocID="{80A919D6-ABFE-4ECF-BF92-5940E2DB4354}" presName="horz1" presStyleCnt="0"/>
      <dgm:spPr/>
    </dgm:pt>
    <dgm:pt modelId="{40769F84-001B-4D57-BDDB-B7E1E6943B20}" type="pres">
      <dgm:prSet presAssocID="{80A919D6-ABFE-4ECF-BF92-5940E2DB4354}" presName="tx1" presStyleLbl="revTx" presStyleIdx="1" presStyleCnt="6"/>
      <dgm:spPr/>
    </dgm:pt>
    <dgm:pt modelId="{5775FDFA-BF84-4938-B71F-452FF0A2EE25}" type="pres">
      <dgm:prSet presAssocID="{80A919D6-ABFE-4ECF-BF92-5940E2DB4354}" presName="vert1" presStyleCnt="0"/>
      <dgm:spPr/>
    </dgm:pt>
    <dgm:pt modelId="{239AFA02-4254-4B10-9D69-54362E9A3555}" type="pres">
      <dgm:prSet presAssocID="{02041E59-0B8F-4544-A72A-707FABA9AD1C}" presName="thickLine" presStyleLbl="alignNode1" presStyleIdx="2" presStyleCnt="6"/>
      <dgm:spPr/>
    </dgm:pt>
    <dgm:pt modelId="{7D4CBA98-2149-46C6-8080-2AEE4DFFE529}" type="pres">
      <dgm:prSet presAssocID="{02041E59-0B8F-4544-A72A-707FABA9AD1C}" presName="horz1" presStyleCnt="0"/>
      <dgm:spPr/>
    </dgm:pt>
    <dgm:pt modelId="{0D312655-B25B-449F-9BFE-6A13DE991CAE}" type="pres">
      <dgm:prSet presAssocID="{02041E59-0B8F-4544-A72A-707FABA9AD1C}" presName="tx1" presStyleLbl="revTx" presStyleIdx="2" presStyleCnt="6"/>
      <dgm:spPr/>
    </dgm:pt>
    <dgm:pt modelId="{08386AFE-61D4-4EBC-8519-46C8C2353942}" type="pres">
      <dgm:prSet presAssocID="{02041E59-0B8F-4544-A72A-707FABA9AD1C}" presName="vert1" presStyleCnt="0"/>
      <dgm:spPr/>
    </dgm:pt>
    <dgm:pt modelId="{24E7F41F-CD9B-4CD3-BD56-6210095C3B4F}" type="pres">
      <dgm:prSet presAssocID="{DEC50518-0728-484A-801D-CD3F3EFE5AA7}" presName="thickLine" presStyleLbl="alignNode1" presStyleIdx="3" presStyleCnt="6"/>
      <dgm:spPr/>
    </dgm:pt>
    <dgm:pt modelId="{EF73A505-F0AD-42AF-B741-6E85118B444B}" type="pres">
      <dgm:prSet presAssocID="{DEC50518-0728-484A-801D-CD3F3EFE5AA7}" presName="horz1" presStyleCnt="0"/>
      <dgm:spPr/>
    </dgm:pt>
    <dgm:pt modelId="{A990E8EF-3EE8-46FF-A068-D99FA4B773B6}" type="pres">
      <dgm:prSet presAssocID="{DEC50518-0728-484A-801D-CD3F3EFE5AA7}" presName="tx1" presStyleLbl="revTx" presStyleIdx="3" presStyleCnt="6"/>
      <dgm:spPr/>
    </dgm:pt>
    <dgm:pt modelId="{A6ADEEE0-0513-4742-8913-7B37BCB64FE6}" type="pres">
      <dgm:prSet presAssocID="{DEC50518-0728-484A-801D-CD3F3EFE5AA7}" presName="vert1" presStyleCnt="0"/>
      <dgm:spPr/>
    </dgm:pt>
    <dgm:pt modelId="{38B7E38A-5D57-4E5F-B6A0-06BA9C9E6225}" type="pres">
      <dgm:prSet presAssocID="{FAA2D760-BD5D-4042-B2A7-F1F63D52375B}" presName="thickLine" presStyleLbl="alignNode1" presStyleIdx="4" presStyleCnt="6"/>
      <dgm:spPr/>
    </dgm:pt>
    <dgm:pt modelId="{94C5589B-45FF-4E1E-A50E-08A1415145BD}" type="pres">
      <dgm:prSet presAssocID="{FAA2D760-BD5D-4042-B2A7-F1F63D52375B}" presName="horz1" presStyleCnt="0"/>
      <dgm:spPr/>
    </dgm:pt>
    <dgm:pt modelId="{0B0618B2-088B-42D0-9E99-BF4807E540F3}" type="pres">
      <dgm:prSet presAssocID="{FAA2D760-BD5D-4042-B2A7-F1F63D52375B}" presName="tx1" presStyleLbl="revTx" presStyleIdx="4" presStyleCnt="6"/>
      <dgm:spPr/>
    </dgm:pt>
    <dgm:pt modelId="{8DEF5FD1-5984-4559-AA46-BCC58ABCC56D}" type="pres">
      <dgm:prSet presAssocID="{FAA2D760-BD5D-4042-B2A7-F1F63D52375B}" presName="vert1" presStyleCnt="0"/>
      <dgm:spPr/>
    </dgm:pt>
    <dgm:pt modelId="{811FCBC4-9316-4263-8D42-BD73AC2E4E5E}" type="pres">
      <dgm:prSet presAssocID="{1684A0BA-919B-4F01-830B-687704B47F9A}" presName="thickLine" presStyleLbl="alignNode1" presStyleIdx="5" presStyleCnt="6"/>
      <dgm:spPr/>
    </dgm:pt>
    <dgm:pt modelId="{A898243D-628B-4BCB-AB48-F2A423ADA627}" type="pres">
      <dgm:prSet presAssocID="{1684A0BA-919B-4F01-830B-687704B47F9A}" presName="horz1" presStyleCnt="0"/>
      <dgm:spPr/>
    </dgm:pt>
    <dgm:pt modelId="{1C581FDE-5964-4148-87FC-A816ED9FF110}" type="pres">
      <dgm:prSet presAssocID="{1684A0BA-919B-4F01-830B-687704B47F9A}" presName="tx1" presStyleLbl="revTx" presStyleIdx="5" presStyleCnt="6"/>
      <dgm:spPr/>
    </dgm:pt>
    <dgm:pt modelId="{EFF650F2-7403-468A-846F-A35D5584A56E}" type="pres">
      <dgm:prSet presAssocID="{1684A0BA-919B-4F01-830B-687704B47F9A}" presName="vert1" presStyleCnt="0"/>
      <dgm:spPr/>
    </dgm:pt>
  </dgm:ptLst>
  <dgm:cxnLst>
    <dgm:cxn modelId="{20694C08-452F-49CE-AD7E-4D50B702A5D3}" srcId="{59677F30-1AE2-48D9-AC04-3D7FB070E24B}" destId="{DEC50518-0728-484A-801D-CD3F3EFE5AA7}" srcOrd="3" destOrd="0" parTransId="{03F45C32-F6AA-4749-AEC4-404C87478945}" sibTransId="{FD13B4BE-CABD-411E-94FA-4B58C70B5089}"/>
    <dgm:cxn modelId="{81D71B0C-2C29-4994-BA2A-47E32D128C96}" type="presOf" srcId="{08DCA82A-3544-4F0A-A065-4C9681F0F8B1}" destId="{D123E27C-1077-4BCD-92BE-36ADD2CB0355}" srcOrd="0" destOrd="0" presId="urn:microsoft.com/office/officeart/2008/layout/LinedList"/>
    <dgm:cxn modelId="{EC8EFC28-941A-4ECB-A718-00277BE35D3F}" type="presOf" srcId="{02041E59-0B8F-4544-A72A-707FABA9AD1C}" destId="{0D312655-B25B-449F-9BFE-6A13DE991CAE}" srcOrd="0" destOrd="0" presId="urn:microsoft.com/office/officeart/2008/layout/LinedList"/>
    <dgm:cxn modelId="{AACC193A-7C16-4689-926F-DAD21851214D}" srcId="{59677F30-1AE2-48D9-AC04-3D7FB070E24B}" destId="{02041E59-0B8F-4544-A72A-707FABA9AD1C}" srcOrd="2" destOrd="0" parTransId="{6238349C-BD41-4065-A3BF-A619374166F0}" sibTransId="{32641F2F-74E3-455C-85FD-F36FB2D0E172}"/>
    <dgm:cxn modelId="{D108F75F-9F0D-4027-A23C-1528E7EEC429}" type="presOf" srcId="{1684A0BA-919B-4F01-830B-687704B47F9A}" destId="{1C581FDE-5964-4148-87FC-A816ED9FF110}" srcOrd="0" destOrd="0" presId="urn:microsoft.com/office/officeart/2008/layout/LinedList"/>
    <dgm:cxn modelId="{544EAE6F-58E0-4945-8356-0C6346B4B7E9}" type="presOf" srcId="{FAA2D760-BD5D-4042-B2A7-F1F63D52375B}" destId="{0B0618B2-088B-42D0-9E99-BF4807E540F3}" srcOrd="0" destOrd="0" presId="urn:microsoft.com/office/officeart/2008/layout/LinedList"/>
    <dgm:cxn modelId="{2F0E9999-3F98-42DB-8D96-BF968453BFA7}" srcId="{59677F30-1AE2-48D9-AC04-3D7FB070E24B}" destId="{1684A0BA-919B-4F01-830B-687704B47F9A}" srcOrd="5" destOrd="0" parTransId="{71C488C5-EEC5-48F9-90CA-EAB30E813078}" sibTransId="{C4034289-89B8-4C76-9C95-53F3BD610A6D}"/>
    <dgm:cxn modelId="{F5252CCA-FEDB-44B8-A481-6239CD18C757}" type="presOf" srcId="{80A919D6-ABFE-4ECF-BF92-5940E2DB4354}" destId="{40769F84-001B-4D57-BDDB-B7E1E6943B20}" srcOrd="0" destOrd="0" presId="urn:microsoft.com/office/officeart/2008/layout/LinedList"/>
    <dgm:cxn modelId="{325367D1-A819-41C6-8721-41838C4B865E}" type="presOf" srcId="{59677F30-1AE2-48D9-AC04-3D7FB070E24B}" destId="{2611FE94-C1E3-4C78-8AE5-E55A626CB38F}" srcOrd="0" destOrd="0" presId="urn:microsoft.com/office/officeart/2008/layout/LinedList"/>
    <dgm:cxn modelId="{04B0BCDA-F7F2-4143-A1A7-E3A6356BD65C}" srcId="{59677F30-1AE2-48D9-AC04-3D7FB070E24B}" destId="{08DCA82A-3544-4F0A-A065-4C9681F0F8B1}" srcOrd="0" destOrd="0" parTransId="{2236D7CF-2C51-4D1B-80EC-12768AB11876}" sibTransId="{AD61C8FC-4B87-48DB-B5F1-66C055A94A0B}"/>
    <dgm:cxn modelId="{17F344DD-CBED-40E7-ADF3-E85FB649C2A5}" srcId="{59677F30-1AE2-48D9-AC04-3D7FB070E24B}" destId="{FAA2D760-BD5D-4042-B2A7-F1F63D52375B}" srcOrd="4" destOrd="0" parTransId="{4F41C2CA-B7C0-4A38-8978-7446335DBB71}" sibTransId="{9DFED157-3BD2-4D2B-B198-F1FE18902440}"/>
    <dgm:cxn modelId="{B811F7F4-429D-4487-BBB9-F043689FD6A3}" srcId="{59677F30-1AE2-48D9-AC04-3D7FB070E24B}" destId="{80A919D6-ABFE-4ECF-BF92-5940E2DB4354}" srcOrd="1" destOrd="0" parTransId="{2881B454-6713-4F53-80D4-CD972408D5D7}" sibTransId="{1A6FDAAD-7F17-4644-9604-B697CA5FF062}"/>
    <dgm:cxn modelId="{86C737F8-3308-4D5E-93D4-758F614EAC3F}" type="presOf" srcId="{DEC50518-0728-484A-801D-CD3F3EFE5AA7}" destId="{A990E8EF-3EE8-46FF-A068-D99FA4B773B6}" srcOrd="0" destOrd="0" presId="urn:microsoft.com/office/officeart/2008/layout/LinedList"/>
    <dgm:cxn modelId="{A3F4AD38-5602-4BD7-887E-498AA046A3C3}" type="presParOf" srcId="{2611FE94-C1E3-4C78-8AE5-E55A626CB38F}" destId="{72481E8A-BDA0-44CC-8708-18FE7C3A35AD}" srcOrd="0" destOrd="0" presId="urn:microsoft.com/office/officeart/2008/layout/LinedList"/>
    <dgm:cxn modelId="{65481E3A-9ABE-4A04-910B-82ABE97D17F7}" type="presParOf" srcId="{2611FE94-C1E3-4C78-8AE5-E55A626CB38F}" destId="{BEE07622-1B36-4E68-9D36-6C3BF6F0A15F}" srcOrd="1" destOrd="0" presId="urn:microsoft.com/office/officeart/2008/layout/LinedList"/>
    <dgm:cxn modelId="{467F4E5D-5DBE-4C10-8916-F560CBC94C12}" type="presParOf" srcId="{BEE07622-1B36-4E68-9D36-6C3BF6F0A15F}" destId="{D123E27C-1077-4BCD-92BE-36ADD2CB0355}" srcOrd="0" destOrd="0" presId="urn:microsoft.com/office/officeart/2008/layout/LinedList"/>
    <dgm:cxn modelId="{F7A62946-B1E1-4B5B-8685-E04E573A3188}" type="presParOf" srcId="{BEE07622-1B36-4E68-9D36-6C3BF6F0A15F}" destId="{CB5D1DE5-2EB1-470B-BE90-2E5ACEC21808}" srcOrd="1" destOrd="0" presId="urn:microsoft.com/office/officeart/2008/layout/LinedList"/>
    <dgm:cxn modelId="{0A8572E6-282F-4D54-82AE-E539EBF7CEF4}" type="presParOf" srcId="{2611FE94-C1E3-4C78-8AE5-E55A626CB38F}" destId="{E347D8DE-8C09-4C86-A28E-FA158F80C36B}" srcOrd="2" destOrd="0" presId="urn:microsoft.com/office/officeart/2008/layout/LinedList"/>
    <dgm:cxn modelId="{C88EF005-A5E3-4B9D-8DC8-C28094C9DB53}" type="presParOf" srcId="{2611FE94-C1E3-4C78-8AE5-E55A626CB38F}" destId="{583107CB-78F5-44A2-B5C2-B7901B57C460}" srcOrd="3" destOrd="0" presId="urn:microsoft.com/office/officeart/2008/layout/LinedList"/>
    <dgm:cxn modelId="{AC32DB37-DC6D-46E6-AC73-BDD400E79D04}" type="presParOf" srcId="{583107CB-78F5-44A2-B5C2-B7901B57C460}" destId="{40769F84-001B-4D57-BDDB-B7E1E6943B20}" srcOrd="0" destOrd="0" presId="urn:microsoft.com/office/officeart/2008/layout/LinedList"/>
    <dgm:cxn modelId="{F537EAD0-FD01-4994-908A-782B77B5A6F1}" type="presParOf" srcId="{583107CB-78F5-44A2-B5C2-B7901B57C460}" destId="{5775FDFA-BF84-4938-B71F-452FF0A2EE25}" srcOrd="1" destOrd="0" presId="urn:microsoft.com/office/officeart/2008/layout/LinedList"/>
    <dgm:cxn modelId="{32EB63C1-1B86-4603-93DE-82B74E37658A}" type="presParOf" srcId="{2611FE94-C1E3-4C78-8AE5-E55A626CB38F}" destId="{239AFA02-4254-4B10-9D69-54362E9A3555}" srcOrd="4" destOrd="0" presId="urn:microsoft.com/office/officeart/2008/layout/LinedList"/>
    <dgm:cxn modelId="{70563A87-415E-4C22-AA3A-E96F52DCBCA3}" type="presParOf" srcId="{2611FE94-C1E3-4C78-8AE5-E55A626CB38F}" destId="{7D4CBA98-2149-46C6-8080-2AEE4DFFE529}" srcOrd="5" destOrd="0" presId="urn:microsoft.com/office/officeart/2008/layout/LinedList"/>
    <dgm:cxn modelId="{3224004D-AC29-4154-8878-9A2F178E6D9D}" type="presParOf" srcId="{7D4CBA98-2149-46C6-8080-2AEE4DFFE529}" destId="{0D312655-B25B-449F-9BFE-6A13DE991CAE}" srcOrd="0" destOrd="0" presId="urn:microsoft.com/office/officeart/2008/layout/LinedList"/>
    <dgm:cxn modelId="{D6930046-14A1-47D0-BB73-D0A4F0F2A2F9}" type="presParOf" srcId="{7D4CBA98-2149-46C6-8080-2AEE4DFFE529}" destId="{08386AFE-61D4-4EBC-8519-46C8C2353942}" srcOrd="1" destOrd="0" presId="urn:microsoft.com/office/officeart/2008/layout/LinedList"/>
    <dgm:cxn modelId="{D7F825D1-806C-44F3-9BD7-FB3724EE8BE8}" type="presParOf" srcId="{2611FE94-C1E3-4C78-8AE5-E55A626CB38F}" destId="{24E7F41F-CD9B-4CD3-BD56-6210095C3B4F}" srcOrd="6" destOrd="0" presId="urn:microsoft.com/office/officeart/2008/layout/LinedList"/>
    <dgm:cxn modelId="{E254B886-936F-4655-8EC6-E9B7D4482A73}" type="presParOf" srcId="{2611FE94-C1E3-4C78-8AE5-E55A626CB38F}" destId="{EF73A505-F0AD-42AF-B741-6E85118B444B}" srcOrd="7" destOrd="0" presId="urn:microsoft.com/office/officeart/2008/layout/LinedList"/>
    <dgm:cxn modelId="{5EFCAADE-3C17-4E6E-8CC4-4F64AD142070}" type="presParOf" srcId="{EF73A505-F0AD-42AF-B741-6E85118B444B}" destId="{A990E8EF-3EE8-46FF-A068-D99FA4B773B6}" srcOrd="0" destOrd="0" presId="urn:microsoft.com/office/officeart/2008/layout/LinedList"/>
    <dgm:cxn modelId="{9F335464-ADC6-455E-ABA6-03F586136D3E}" type="presParOf" srcId="{EF73A505-F0AD-42AF-B741-6E85118B444B}" destId="{A6ADEEE0-0513-4742-8913-7B37BCB64FE6}" srcOrd="1" destOrd="0" presId="urn:microsoft.com/office/officeart/2008/layout/LinedList"/>
    <dgm:cxn modelId="{E85D09A7-DC68-4E2D-89B9-E98646524D58}" type="presParOf" srcId="{2611FE94-C1E3-4C78-8AE5-E55A626CB38F}" destId="{38B7E38A-5D57-4E5F-B6A0-06BA9C9E6225}" srcOrd="8" destOrd="0" presId="urn:microsoft.com/office/officeart/2008/layout/LinedList"/>
    <dgm:cxn modelId="{350358ED-15DE-4CC0-A073-F179A3BE095B}" type="presParOf" srcId="{2611FE94-C1E3-4C78-8AE5-E55A626CB38F}" destId="{94C5589B-45FF-4E1E-A50E-08A1415145BD}" srcOrd="9" destOrd="0" presId="urn:microsoft.com/office/officeart/2008/layout/LinedList"/>
    <dgm:cxn modelId="{62D41912-93B7-42C1-9149-243B40F6101C}" type="presParOf" srcId="{94C5589B-45FF-4E1E-A50E-08A1415145BD}" destId="{0B0618B2-088B-42D0-9E99-BF4807E540F3}" srcOrd="0" destOrd="0" presId="urn:microsoft.com/office/officeart/2008/layout/LinedList"/>
    <dgm:cxn modelId="{1BBF335E-455B-4C99-94AB-CA7D338CEAB0}" type="presParOf" srcId="{94C5589B-45FF-4E1E-A50E-08A1415145BD}" destId="{8DEF5FD1-5984-4559-AA46-BCC58ABCC56D}" srcOrd="1" destOrd="0" presId="urn:microsoft.com/office/officeart/2008/layout/LinedList"/>
    <dgm:cxn modelId="{2DCE8B13-DD0A-44E3-AD22-E370C827E2B0}" type="presParOf" srcId="{2611FE94-C1E3-4C78-8AE5-E55A626CB38F}" destId="{811FCBC4-9316-4263-8D42-BD73AC2E4E5E}" srcOrd="10" destOrd="0" presId="urn:microsoft.com/office/officeart/2008/layout/LinedList"/>
    <dgm:cxn modelId="{9AFBF252-F9DF-47F1-A0DC-B7C35AE7210E}" type="presParOf" srcId="{2611FE94-C1E3-4C78-8AE5-E55A626CB38F}" destId="{A898243D-628B-4BCB-AB48-F2A423ADA627}" srcOrd="11" destOrd="0" presId="urn:microsoft.com/office/officeart/2008/layout/LinedList"/>
    <dgm:cxn modelId="{E37007AD-4B60-4F04-A7F9-2D767E93FBAE}" type="presParOf" srcId="{A898243D-628B-4BCB-AB48-F2A423ADA627}" destId="{1C581FDE-5964-4148-87FC-A816ED9FF110}" srcOrd="0" destOrd="0" presId="urn:microsoft.com/office/officeart/2008/layout/LinedList"/>
    <dgm:cxn modelId="{4FD2001A-9EAC-46DC-ACD3-0BD1145B4684}" type="presParOf" srcId="{A898243D-628B-4BCB-AB48-F2A423ADA627}" destId="{EFF650F2-7403-468A-846F-A35D5584A5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4E8C9A-EBCA-4053-9A3B-A7D8729670C4}" type="doc">
      <dgm:prSet loTypeId="urn:microsoft.com/office/officeart/2008/layout/LinedList" loCatId="list" qsTypeId="urn:microsoft.com/office/officeart/2005/8/quickstyle/simple3" qsCatId="simple" csTypeId="urn:microsoft.com/office/officeart/2005/8/colors/accent5_2" csCatId="accent5"/>
      <dgm:spPr/>
      <dgm:t>
        <a:bodyPr/>
        <a:lstStyle/>
        <a:p>
          <a:endParaRPr lang="en-US"/>
        </a:p>
      </dgm:t>
    </dgm:pt>
    <dgm:pt modelId="{5D5C44E4-F829-4771-8D55-482B6D3E1211}">
      <dgm:prSet/>
      <dgm:spPr/>
      <dgm:t>
        <a:bodyPr/>
        <a:lstStyle/>
        <a:p>
          <a:r>
            <a:rPr lang="en-GB" dirty="0"/>
            <a:t>In any business network, between two organisations or among several organisations or even in a single organisation, trust is a key element.</a:t>
          </a:r>
          <a:endParaRPr lang="en-US" dirty="0"/>
        </a:p>
      </dgm:t>
    </dgm:pt>
    <dgm:pt modelId="{DBA2F85C-E4AC-4CF5-B1E1-C4B3760A7FE2}" type="parTrans" cxnId="{A83F61B4-AE52-487D-8F59-F40E65266CFF}">
      <dgm:prSet/>
      <dgm:spPr/>
      <dgm:t>
        <a:bodyPr/>
        <a:lstStyle/>
        <a:p>
          <a:endParaRPr lang="en-US"/>
        </a:p>
      </dgm:t>
    </dgm:pt>
    <dgm:pt modelId="{7047ADB3-0B80-4AB5-9742-858631A91819}" type="sibTrans" cxnId="{A83F61B4-AE52-487D-8F59-F40E65266CFF}">
      <dgm:prSet/>
      <dgm:spPr/>
      <dgm:t>
        <a:bodyPr/>
        <a:lstStyle/>
        <a:p>
          <a:endParaRPr lang="en-US"/>
        </a:p>
      </dgm:t>
    </dgm:pt>
    <dgm:pt modelId="{414C1F79-89E4-4A2A-8306-6BEE5248BCE0}">
      <dgm:prSet/>
      <dgm:spPr/>
      <dgm:t>
        <a:bodyPr/>
        <a:lstStyle/>
        <a:p>
          <a:r>
            <a:rPr lang="en-GB" dirty="0"/>
            <a:t>A ledger is the key in any business to maintain a record of all the transactions that have occurred and constantly maintain the updated values of all the assets and also show accountability.</a:t>
          </a:r>
          <a:endParaRPr lang="en-US" dirty="0"/>
        </a:p>
      </dgm:t>
    </dgm:pt>
    <dgm:pt modelId="{594C0C28-2A31-4E9E-AC64-02AFD0465EDB}" type="parTrans" cxnId="{C2CB1164-2517-4E3D-84CF-0D6659CC9440}">
      <dgm:prSet/>
      <dgm:spPr/>
      <dgm:t>
        <a:bodyPr/>
        <a:lstStyle/>
        <a:p>
          <a:endParaRPr lang="en-US"/>
        </a:p>
      </dgm:t>
    </dgm:pt>
    <dgm:pt modelId="{380EB16C-19A6-4400-906C-88208F57144D}" type="sibTrans" cxnId="{C2CB1164-2517-4E3D-84CF-0D6659CC9440}">
      <dgm:prSet/>
      <dgm:spPr/>
      <dgm:t>
        <a:bodyPr/>
        <a:lstStyle/>
        <a:p>
          <a:endParaRPr lang="en-US"/>
        </a:p>
      </dgm:t>
    </dgm:pt>
    <dgm:pt modelId="{B60168AF-FFE3-44D2-B75C-964C7259C9EB}">
      <dgm:prSet/>
      <dgm:spPr/>
      <dgm:t>
        <a:bodyPr/>
        <a:lstStyle/>
        <a:p>
          <a:r>
            <a:rPr lang="en-GB" dirty="0"/>
            <a:t>The notion of a non-uniform ledger when regarding a business network in which millions of transactions take place per second is ruled out as it is slow and can be easily corrupted.</a:t>
          </a:r>
          <a:endParaRPr lang="en-US" dirty="0"/>
        </a:p>
      </dgm:t>
    </dgm:pt>
    <dgm:pt modelId="{9AD004AC-B55E-4396-BDF2-E2C02B07D3E8}" type="parTrans" cxnId="{468D4F60-AAFA-468B-9CB4-BD977A514DDD}">
      <dgm:prSet/>
      <dgm:spPr/>
      <dgm:t>
        <a:bodyPr/>
        <a:lstStyle/>
        <a:p>
          <a:endParaRPr lang="en-US"/>
        </a:p>
      </dgm:t>
    </dgm:pt>
    <dgm:pt modelId="{2FDB9AB3-D87B-4486-B7C3-F0975D7699B6}" type="sibTrans" cxnId="{468D4F60-AAFA-468B-9CB4-BD977A514DDD}">
      <dgm:prSet/>
      <dgm:spPr/>
      <dgm:t>
        <a:bodyPr/>
        <a:lstStyle/>
        <a:p>
          <a:endParaRPr lang="en-US"/>
        </a:p>
      </dgm:t>
    </dgm:pt>
    <dgm:pt modelId="{E6DDF366-4842-4DC2-AFEB-CE4EC2B39613}" type="pres">
      <dgm:prSet presAssocID="{B74E8C9A-EBCA-4053-9A3B-A7D8729670C4}" presName="vert0" presStyleCnt="0">
        <dgm:presLayoutVars>
          <dgm:dir/>
          <dgm:animOne val="branch"/>
          <dgm:animLvl val="lvl"/>
        </dgm:presLayoutVars>
      </dgm:prSet>
      <dgm:spPr/>
    </dgm:pt>
    <dgm:pt modelId="{A42452F7-B205-4DFB-AE3B-D420A7CB747E}" type="pres">
      <dgm:prSet presAssocID="{5D5C44E4-F829-4771-8D55-482B6D3E1211}" presName="thickLine" presStyleLbl="alignNode1" presStyleIdx="0" presStyleCnt="3"/>
      <dgm:spPr/>
    </dgm:pt>
    <dgm:pt modelId="{1354214E-E1AA-4FB2-A708-0DDC1C7F2499}" type="pres">
      <dgm:prSet presAssocID="{5D5C44E4-F829-4771-8D55-482B6D3E1211}" presName="horz1" presStyleCnt="0"/>
      <dgm:spPr/>
    </dgm:pt>
    <dgm:pt modelId="{91D6B58E-9F75-4058-8D75-47D6890E32BD}" type="pres">
      <dgm:prSet presAssocID="{5D5C44E4-F829-4771-8D55-482B6D3E1211}" presName="tx1" presStyleLbl="revTx" presStyleIdx="0" presStyleCnt="3"/>
      <dgm:spPr/>
    </dgm:pt>
    <dgm:pt modelId="{A11B3F79-4E71-4A94-82DE-44C8F807B7A9}" type="pres">
      <dgm:prSet presAssocID="{5D5C44E4-F829-4771-8D55-482B6D3E1211}" presName="vert1" presStyleCnt="0"/>
      <dgm:spPr/>
    </dgm:pt>
    <dgm:pt modelId="{276E50BF-4F75-4F68-92DA-EE8E8FD2F0A4}" type="pres">
      <dgm:prSet presAssocID="{414C1F79-89E4-4A2A-8306-6BEE5248BCE0}" presName="thickLine" presStyleLbl="alignNode1" presStyleIdx="1" presStyleCnt="3"/>
      <dgm:spPr/>
    </dgm:pt>
    <dgm:pt modelId="{274DB4C4-3B87-4FB2-BAB0-C98B2AA00885}" type="pres">
      <dgm:prSet presAssocID="{414C1F79-89E4-4A2A-8306-6BEE5248BCE0}" presName="horz1" presStyleCnt="0"/>
      <dgm:spPr/>
    </dgm:pt>
    <dgm:pt modelId="{9FE404B0-0CDE-408F-9F18-8C79695935F1}" type="pres">
      <dgm:prSet presAssocID="{414C1F79-89E4-4A2A-8306-6BEE5248BCE0}" presName="tx1" presStyleLbl="revTx" presStyleIdx="1" presStyleCnt="3"/>
      <dgm:spPr/>
    </dgm:pt>
    <dgm:pt modelId="{7A8DDFC4-EC3F-4548-B37D-B3906F2E4CE5}" type="pres">
      <dgm:prSet presAssocID="{414C1F79-89E4-4A2A-8306-6BEE5248BCE0}" presName="vert1" presStyleCnt="0"/>
      <dgm:spPr/>
    </dgm:pt>
    <dgm:pt modelId="{858E333E-B4A0-4217-9492-1D095DAE71AA}" type="pres">
      <dgm:prSet presAssocID="{B60168AF-FFE3-44D2-B75C-964C7259C9EB}" presName="thickLine" presStyleLbl="alignNode1" presStyleIdx="2" presStyleCnt="3"/>
      <dgm:spPr/>
    </dgm:pt>
    <dgm:pt modelId="{27EC1A55-278D-4ED7-97FF-016220F1E955}" type="pres">
      <dgm:prSet presAssocID="{B60168AF-FFE3-44D2-B75C-964C7259C9EB}" presName="horz1" presStyleCnt="0"/>
      <dgm:spPr/>
    </dgm:pt>
    <dgm:pt modelId="{6AF42C04-939F-4C0F-BCFE-43F08BE489CE}" type="pres">
      <dgm:prSet presAssocID="{B60168AF-FFE3-44D2-B75C-964C7259C9EB}" presName="tx1" presStyleLbl="revTx" presStyleIdx="2" presStyleCnt="3"/>
      <dgm:spPr/>
    </dgm:pt>
    <dgm:pt modelId="{9C3ECFA2-CC4D-4778-A6B9-1F471589B2CF}" type="pres">
      <dgm:prSet presAssocID="{B60168AF-FFE3-44D2-B75C-964C7259C9EB}" presName="vert1" presStyleCnt="0"/>
      <dgm:spPr/>
    </dgm:pt>
  </dgm:ptLst>
  <dgm:cxnLst>
    <dgm:cxn modelId="{468D4F60-AAFA-468B-9CB4-BD977A514DDD}" srcId="{B74E8C9A-EBCA-4053-9A3B-A7D8729670C4}" destId="{B60168AF-FFE3-44D2-B75C-964C7259C9EB}" srcOrd="2" destOrd="0" parTransId="{9AD004AC-B55E-4396-BDF2-E2C02B07D3E8}" sibTransId="{2FDB9AB3-D87B-4486-B7C3-F0975D7699B6}"/>
    <dgm:cxn modelId="{E43D5A42-8808-4E37-8593-943C934876F1}" type="presOf" srcId="{B74E8C9A-EBCA-4053-9A3B-A7D8729670C4}" destId="{E6DDF366-4842-4DC2-AFEB-CE4EC2B39613}" srcOrd="0" destOrd="0" presId="urn:microsoft.com/office/officeart/2008/layout/LinedList"/>
    <dgm:cxn modelId="{C2CB1164-2517-4E3D-84CF-0D6659CC9440}" srcId="{B74E8C9A-EBCA-4053-9A3B-A7D8729670C4}" destId="{414C1F79-89E4-4A2A-8306-6BEE5248BCE0}" srcOrd="1" destOrd="0" parTransId="{594C0C28-2A31-4E9E-AC64-02AFD0465EDB}" sibTransId="{380EB16C-19A6-4400-906C-88208F57144D}"/>
    <dgm:cxn modelId="{60751972-446E-4284-A1E7-5C765D884788}" type="presOf" srcId="{5D5C44E4-F829-4771-8D55-482B6D3E1211}" destId="{91D6B58E-9F75-4058-8D75-47D6890E32BD}" srcOrd="0" destOrd="0" presId="urn:microsoft.com/office/officeart/2008/layout/LinedList"/>
    <dgm:cxn modelId="{0ABF6E9A-2F6E-48D8-AC4C-C876A07040E3}" type="presOf" srcId="{B60168AF-FFE3-44D2-B75C-964C7259C9EB}" destId="{6AF42C04-939F-4C0F-BCFE-43F08BE489CE}" srcOrd="0" destOrd="0" presId="urn:microsoft.com/office/officeart/2008/layout/LinedList"/>
    <dgm:cxn modelId="{A83F61B4-AE52-487D-8F59-F40E65266CFF}" srcId="{B74E8C9A-EBCA-4053-9A3B-A7D8729670C4}" destId="{5D5C44E4-F829-4771-8D55-482B6D3E1211}" srcOrd="0" destOrd="0" parTransId="{DBA2F85C-E4AC-4CF5-B1E1-C4B3760A7FE2}" sibTransId="{7047ADB3-0B80-4AB5-9742-858631A91819}"/>
    <dgm:cxn modelId="{807D2AB9-32B6-4432-B7B6-D5F2F954A1F7}" type="presOf" srcId="{414C1F79-89E4-4A2A-8306-6BEE5248BCE0}" destId="{9FE404B0-0CDE-408F-9F18-8C79695935F1}" srcOrd="0" destOrd="0" presId="urn:microsoft.com/office/officeart/2008/layout/LinedList"/>
    <dgm:cxn modelId="{7A2E261D-6CF7-4048-8F61-BD41A0E9395A}" type="presParOf" srcId="{E6DDF366-4842-4DC2-AFEB-CE4EC2B39613}" destId="{A42452F7-B205-4DFB-AE3B-D420A7CB747E}" srcOrd="0" destOrd="0" presId="urn:microsoft.com/office/officeart/2008/layout/LinedList"/>
    <dgm:cxn modelId="{098C55E8-BFCC-4056-A4AA-34784F8364CF}" type="presParOf" srcId="{E6DDF366-4842-4DC2-AFEB-CE4EC2B39613}" destId="{1354214E-E1AA-4FB2-A708-0DDC1C7F2499}" srcOrd="1" destOrd="0" presId="urn:microsoft.com/office/officeart/2008/layout/LinedList"/>
    <dgm:cxn modelId="{8FB51DB1-9352-49F9-862D-931130BB264B}" type="presParOf" srcId="{1354214E-E1AA-4FB2-A708-0DDC1C7F2499}" destId="{91D6B58E-9F75-4058-8D75-47D6890E32BD}" srcOrd="0" destOrd="0" presId="urn:microsoft.com/office/officeart/2008/layout/LinedList"/>
    <dgm:cxn modelId="{636ED6C3-B315-4D9E-BDF9-64C72961CBC8}" type="presParOf" srcId="{1354214E-E1AA-4FB2-A708-0DDC1C7F2499}" destId="{A11B3F79-4E71-4A94-82DE-44C8F807B7A9}" srcOrd="1" destOrd="0" presId="urn:microsoft.com/office/officeart/2008/layout/LinedList"/>
    <dgm:cxn modelId="{8E21184B-BA83-43CF-A947-EE17D6C3CD97}" type="presParOf" srcId="{E6DDF366-4842-4DC2-AFEB-CE4EC2B39613}" destId="{276E50BF-4F75-4F68-92DA-EE8E8FD2F0A4}" srcOrd="2" destOrd="0" presId="urn:microsoft.com/office/officeart/2008/layout/LinedList"/>
    <dgm:cxn modelId="{56A00584-297F-4CA2-BF64-DEB1FC96BB1F}" type="presParOf" srcId="{E6DDF366-4842-4DC2-AFEB-CE4EC2B39613}" destId="{274DB4C4-3B87-4FB2-BAB0-C98B2AA00885}" srcOrd="3" destOrd="0" presId="urn:microsoft.com/office/officeart/2008/layout/LinedList"/>
    <dgm:cxn modelId="{EFED3EFA-E0EE-4770-AEDE-F63E3B422602}" type="presParOf" srcId="{274DB4C4-3B87-4FB2-BAB0-C98B2AA00885}" destId="{9FE404B0-0CDE-408F-9F18-8C79695935F1}" srcOrd="0" destOrd="0" presId="urn:microsoft.com/office/officeart/2008/layout/LinedList"/>
    <dgm:cxn modelId="{1ED26382-39FF-4855-974A-B2B112C65DAE}" type="presParOf" srcId="{274DB4C4-3B87-4FB2-BAB0-C98B2AA00885}" destId="{7A8DDFC4-EC3F-4548-B37D-B3906F2E4CE5}" srcOrd="1" destOrd="0" presId="urn:microsoft.com/office/officeart/2008/layout/LinedList"/>
    <dgm:cxn modelId="{90948CCE-ED42-477E-8562-C61D960FD327}" type="presParOf" srcId="{E6DDF366-4842-4DC2-AFEB-CE4EC2B39613}" destId="{858E333E-B4A0-4217-9492-1D095DAE71AA}" srcOrd="4" destOrd="0" presId="urn:microsoft.com/office/officeart/2008/layout/LinedList"/>
    <dgm:cxn modelId="{40C2CA5F-B406-463B-9D69-DD50D5AAB9ED}" type="presParOf" srcId="{E6DDF366-4842-4DC2-AFEB-CE4EC2B39613}" destId="{27EC1A55-278D-4ED7-97FF-016220F1E955}" srcOrd="5" destOrd="0" presId="urn:microsoft.com/office/officeart/2008/layout/LinedList"/>
    <dgm:cxn modelId="{476558AE-E85F-4BC1-B0CA-68A02C6F997A}" type="presParOf" srcId="{27EC1A55-278D-4ED7-97FF-016220F1E955}" destId="{6AF42C04-939F-4C0F-BCFE-43F08BE489CE}" srcOrd="0" destOrd="0" presId="urn:microsoft.com/office/officeart/2008/layout/LinedList"/>
    <dgm:cxn modelId="{AEB30588-9134-4761-9028-FFFCC2897E61}" type="presParOf" srcId="{27EC1A55-278D-4ED7-97FF-016220F1E955}" destId="{9C3ECFA2-CC4D-4778-A6B9-1F471589B2C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E07EBB-52B3-49D8-82CE-CE0680582C59}" type="doc">
      <dgm:prSet loTypeId="urn:microsoft.com/office/officeart/2005/8/layout/hierarchy1" loCatId="hierarchy" qsTypeId="urn:microsoft.com/office/officeart/2005/8/quickstyle/simple2" qsCatId="simple" csTypeId="urn:microsoft.com/office/officeart/2005/8/colors/colorful5" csCatId="colorful" phldr="1"/>
      <dgm:spPr/>
      <dgm:t>
        <a:bodyPr/>
        <a:lstStyle/>
        <a:p>
          <a:endParaRPr lang="en-US"/>
        </a:p>
      </dgm:t>
    </dgm:pt>
    <dgm:pt modelId="{F943E214-7B00-4F3F-A358-B856403057CF}">
      <dgm:prSet/>
      <dgm:spPr/>
      <dgm:t>
        <a:bodyPr/>
        <a:lstStyle/>
        <a:p>
          <a:r>
            <a:rPr lang="en-GB" b="0" i="0" dirty="0"/>
            <a:t>Blockchains are trusted, distributed ledger systems which provide consensus, provenance and immutability.</a:t>
          </a:r>
          <a:endParaRPr lang="en-US" dirty="0"/>
        </a:p>
      </dgm:t>
    </dgm:pt>
    <dgm:pt modelId="{B46F65BA-995B-436F-A15F-D82F47F85E5D}" type="parTrans" cxnId="{809F99FE-16E1-45E6-BAC8-B8DB54FC8F85}">
      <dgm:prSet/>
      <dgm:spPr/>
      <dgm:t>
        <a:bodyPr/>
        <a:lstStyle/>
        <a:p>
          <a:endParaRPr lang="en-US"/>
        </a:p>
      </dgm:t>
    </dgm:pt>
    <dgm:pt modelId="{4E0A62AC-EB8E-41E3-9298-F88D3686CA90}" type="sibTrans" cxnId="{809F99FE-16E1-45E6-BAC8-B8DB54FC8F85}">
      <dgm:prSet/>
      <dgm:spPr/>
      <dgm:t>
        <a:bodyPr/>
        <a:lstStyle/>
        <a:p>
          <a:endParaRPr lang="en-US"/>
        </a:p>
      </dgm:t>
    </dgm:pt>
    <dgm:pt modelId="{A1D9402F-B828-4752-8C06-17D55F126C78}">
      <dgm:prSet/>
      <dgm:spPr/>
      <dgm:t>
        <a:bodyPr/>
        <a:lstStyle/>
        <a:p>
          <a:r>
            <a:rPr lang="en-GB" b="0" i="0" dirty="0"/>
            <a:t>As the name suggests, it is a chain of blocks with each block depending on the previous chain present.</a:t>
          </a:r>
          <a:endParaRPr lang="en-US" dirty="0"/>
        </a:p>
      </dgm:t>
    </dgm:pt>
    <dgm:pt modelId="{A4965F72-76EA-4E6D-BD52-1E54D8E77F7F}" type="parTrans" cxnId="{B7A3E0F7-B71E-4053-B0CA-51A11020C9ED}">
      <dgm:prSet/>
      <dgm:spPr/>
      <dgm:t>
        <a:bodyPr/>
        <a:lstStyle/>
        <a:p>
          <a:endParaRPr lang="en-US"/>
        </a:p>
      </dgm:t>
    </dgm:pt>
    <dgm:pt modelId="{F5318F9C-C394-47E9-8F04-5931C927192D}" type="sibTrans" cxnId="{B7A3E0F7-B71E-4053-B0CA-51A11020C9ED}">
      <dgm:prSet/>
      <dgm:spPr/>
      <dgm:t>
        <a:bodyPr/>
        <a:lstStyle/>
        <a:p>
          <a:endParaRPr lang="en-US"/>
        </a:p>
      </dgm:t>
    </dgm:pt>
    <dgm:pt modelId="{DD13DFCC-FF1E-4F7E-94F2-143B10E19266}">
      <dgm:prSet/>
      <dgm:spPr/>
      <dgm:t>
        <a:bodyPr/>
        <a:lstStyle/>
        <a:p>
          <a:r>
            <a:rPr lang="en-GB" b="0" i="0" dirty="0"/>
            <a:t>These were invented for the cryptocurrency Bitcoin as its public transactional ledger system.</a:t>
          </a:r>
          <a:endParaRPr lang="en-US" dirty="0"/>
        </a:p>
      </dgm:t>
    </dgm:pt>
    <dgm:pt modelId="{1954EDC5-12A3-4356-8851-4864CE1E6118}" type="parTrans" cxnId="{524DECEB-FF61-4F91-B657-B3E6146941C6}">
      <dgm:prSet/>
      <dgm:spPr/>
      <dgm:t>
        <a:bodyPr/>
        <a:lstStyle/>
        <a:p>
          <a:endParaRPr lang="en-US"/>
        </a:p>
      </dgm:t>
    </dgm:pt>
    <dgm:pt modelId="{6038160B-4E0D-41AA-9880-AFD47F0E449D}" type="sibTrans" cxnId="{524DECEB-FF61-4F91-B657-B3E6146941C6}">
      <dgm:prSet/>
      <dgm:spPr/>
      <dgm:t>
        <a:bodyPr/>
        <a:lstStyle/>
        <a:p>
          <a:endParaRPr lang="en-US"/>
        </a:p>
      </dgm:t>
    </dgm:pt>
    <dgm:pt modelId="{151BA7DB-C8A1-4E11-8D79-12DC4037060B}">
      <dgm:prSet/>
      <dgm:spPr/>
      <dgm:t>
        <a:bodyPr/>
        <a:lstStyle/>
        <a:p>
          <a:r>
            <a:rPr lang="en-GB" b="0" i="0" dirty="0"/>
            <a:t>They also can be used as smart contract system which provide constraints for a transaction.</a:t>
          </a:r>
          <a:endParaRPr lang="en-US" dirty="0"/>
        </a:p>
      </dgm:t>
    </dgm:pt>
    <dgm:pt modelId="{B90907B7-2273-4B16-A1C7-F0171DA4BE3F}" type="parTrans" cxnId="{0E633E72-86F9-45E6-AA0A-45BB17E35714}">
      <dgm:prSet/>
      <dgm:spPr/>
      <dgm:t>
        <a:bodyPr/>
        <a:lstStyle/>
        <a:p>
          <a:endParaRPr lang="en-US"/>
        </a:p>
      </dgm:t>
    </dgm:pt>
    <dgm:pt modelId="{1A4926B3-F3FA-409E-9708-42581C25E5D5}" type="sibTrans" cxnId="{0E633E72-86F9-45E6-AA0A-45BB17E35714}">
      <dgm:prSet/>
      <dgm:spPr/>
      <dgm:t>
        <a:bodyPr/>
        <a:lstStyle/>
        <a:p>
          <a:endParaRPr lang="en-US"/>
        </a:p>
      </dgm:t>
    </dgm:pt>
    <dgm:pt modelId="{D532CE87-3E01-49FB-9684-6021494F20CE}" type="pres">
      <dgm:prSet presAssocID="{C1E07EBB-52B3-49D8-82CE-CE0680582C59}" presName="hierChild1" presStyleCnt="0">
        <dgm:presLayoutVars>
          <dgm:chPref val="1"/>
          <dgm:dir/>
          <dgm:animOne val="branch"/>
          <dgm:animLvl val="lvl"/>
          <dgm:resizeHandles/>
        </dgm:presLayoutVars>
      </dgm:prSet>
      <dgm:spPr/>
    </dgm:pt>
    <dgm:pt modelId="{77434B02-EE26-4EE8-989C-ABE9B3179137}" type="pres">
      <dgm:prSet presAssocID="{F943E214-7B00-4F3F-A358-B856403057CF}" presName="hierRoot1" presStyleCnt="0"/>
      <dgm:spPr/>
    </dgm:pt>
    <dgm:pt modelId="{4B0FB345-FB7E-420F-AEFC-690ACDD76894}" type="pres">
      <dgm:prSet presAssocID="{F943E214-7B00-4F3F-A358-B856403057CF}" presName="composite" presStyleCnt="0"/>
      <dgm:spPr/>
    </dgm:pt>
    <dgm:pt modelId="{18E855F3-59D8-4C00-83CD-6625F4AF8F0D}" type="pres">
      <dgm:prSet presAssocID="{F943E214-7B00-4F3F-A358-B856403057CF}" presName="background" presStyleLbl="node0" presStyleIdx="0" presStyleCnt="4"/>
      <dgm:spPr/>
    </dgm:pt>
    <dgm:pt modelId="{E968AAC0-582F-4A3B-8412-D5EFF60B965D}" type="pres">
      <dgm:prSet presAssocID="{F943E214-7B00-4F3F-A358-B856403057CF}" presName="text" presStyleLbl="fgAcc0" presStyleIdx="0" presStyleCnt="4">
        <dgm:presLayoutVars>
          <dgm:chPref val="3"/>
        </dgm:presLayoutVars>
      </dgm:prSet>
      <dgm:spPr/>
    </dgm:pt>
    <dgm:pt modelId="{256DEFED-5548-431D-A23D-6E0173CE3206}" type="pres">
      <dgm:prSet presAssocID="{F943E214-7B00-4F3F-A358-B856403057CF}" presName="hierChild2" presStyleCnt="0"/>
      <dgm:spPr/>
    </dgm:pt>
    <dgm:pt modelId="{37FBB10F-9FA7-413C-9BDF-B2333616EB82}" type="pres">
      <dgm:prSet presAssocID="{A1D9402F-B828-4752-8C06-17D55F126C78}" presName="hierRoot1" presStyleCnt="0"/>
      <dgm:spPr/>
    </dgm:pt>
    <dgm:pt modelId="{310D2FE0-59B6-4549-9E6A-AE2F927429F7}" type="pres">
      <dgm:prSet presAssocID="{A1D9402F-B828-4752-8C06-17D55F126C78}" presName="composite" presStyleCnt="0"/>
      <dgm:spPr/>
    </dgm:pt>
    <dgm:pt modelId="{4643DEED-5672-437D-AFE8-381E4724B091}" type="pres">
      <dgm:prSet presAssocID="{A1D9402F-B828-4752-8C06-17D55F126C78}" presName="background" presStyleLbl="node0" presStyleIdx="1" presStyleCnt="4"/>
      <dgm:spPr/>
    </dgm:pt>
    <dgm:pt modelId="{C7F1405C-A765-4D48-93E6-C72F933A2965}" type="pres">
      <dgm:prSet presAssocID="{A1D9402F-B828-4752-8C06-17D55F126C78}" presName="text" presStyleLbl="fgAcc0" presStyleIdx="1" presStyleCnt="4">
        <dgm:presLayoutVars>
          <dgm:chPref val="3"/>
        </dgm:presLayoutVars>
      </dgm:prSet>
      <dgm:spPr/>
    </dgm:pt>
    <dgm:pt modelId="{7987E426-6C89-4FF9-B5C9-A75263826F1E}" type="pres">
      <dgm:prSet presAssocID="{A1D9402F-B828-4752-8C06-17D55F126C78}" presName="hierChild2" presStyleCnt="0"/>
      <dgm:spPr/>
    </dgm:pt>
    <dgm:pt modelId="{E04B7B42-0AF5-4509-A5A7-D322244A9C4E}" type="pres">
      <dgm:prSet presAssocID="{DD13DFCC-FF1E-4F7E-94F2-143B10E19266}" presName="hierRoot1" presStyleCnt="0"/>
      <dgm:spPr/>
    </dgm:pt>
    <dgm:pt modelId="{E6582111-338D-4328-91EE-6E8CCE303896}" type="pres">
      <dgm:prSet presAssocID="{DD13DFCC-FF1E-4F7E-94F2-143B10E19266}" presName="composite" presStyleCnt="0"/>
      <dgm:spPr/>
    </dgm:pt>
    <dgm:pt modelId="{6AA40C04-DCAA-4207-9A81-40691EDAE967}" type="pres">
      <dgm:prSet presAssocID="{DD13DFCC-FF1E-4F7E-94F2-143B10E19266}" presName="background" presStyleLbl="node0" presStyleIdx="2" presStyleCnt="4"/>
      <dgm:spPr/>
    </dgm:pt>
    <dgm:pt modelId="{51903EBE-D247-46CF-9F4F-C27630C6AB6E}" type="pres">
      <dgm:prSet presAssocID="{DD13DFCC-FF1E-4F7E-94F2-143B10E19266}" presName="text" presStyleLbl="fgAcc0" presStyleIdx="2" presStyleCnt="4">
        <dgm:presLayoutVars>
          <dgm:chPref val="3"/>
        </dgm:presLayoutVars>
      </dgm:prSet>
      <dgm:spPr/>
    </dgm:pt>
    <dgm:pt modelId="{C0FADCBB-EE6A-4495-8F07-F94E50F4EDC2}" type="pres">
      <dgm:prSet presAssocID="{DD13DFCC-FF1E-4F7E-94F2-143B10E19266}" presName="hierChild2" presStyleCnt="0"/>
      <dgm:spPr/>
    </dgm:pt>
    <dgm:pt modelId="{91BBFB15-C95E-4804-849F-991E0A44FE5E}" type="pres">
      <dgm:prSet presAssocID="{151BA7DB-C8A1-4E11-8D79-12DC4037060B}" presName="hierRoot1" presStyleCnt="0"/>
      <dgm:spPr/>
    </dgm:pt>
    <dgm:pt modelId="{CBB0642D-1EFA-486B-BC75-11E996863D4F}" type="pres">
      <dgm:prSet presAssocID="{151BA7DB-C8A1-4E11-8D79-12DC4037060B}" presName="composite" presStyleCnt="0"/>
      <dgm:spPr/>
    </dgm:pt>
    <dgm:pt modelId="{C6541A41-2A4A-4054-9433-319DD0FFCAF0}" type="pres">
      <dgm:prSet presAssocID="{151BA7DB-C8A1-4E11-8D79-12DC4037060B}" presName="background" presStyleLbl="node0" presStyleIdx="3" presStyleCnt="4"/>
      <dgm:spPr/>
    </dgm:pt>
    <dgm:pt modelId="{EF2970B2-E83B-4169-81D6-481DAC0AE804}" type="pres">
      <dgm:prSet presAssocID="{151BA7DB-C8A1-4E11-8D79-12DC4037060B}" presName="text" presStyleLbl="fgAcc0" presStyleIdx="3" presStyleCnt="4">
        <dgm:presLayoutVars>
          <dgm:chPref val="3"/>
        </dgm:presLayoutVars>
      </dgm:prSet>
      <dgm:spPr/>
    </dgm:pt>
    <dgm:pt modelId="{0E8A4EEB-D825-480E-891D-7DF98D5B8B68}" type="pres">
      <dgm:prSet presAssocID="{151BA7DB-C8A1-4E11-8D79-12DC4037060B}" presName="hierChild2" presStyleCnt="0"/>
      <dgm:spPr/>
    </dgm:pt>
  </dgm:ptLst>
  <dgm:cxnLst>
    <dgm:cxn modelId="{0E633E72-86F9-45E6-AA0A-45BB17E35714}" srcId="{C1E07EBB-52B3-49D8-82CE-CE0680582C59}" destId="{151BA7DB-C8A1-4E11-8D79-12DC4037060B}" srcOrd="3" destOrd="0" parTransId="{B90907B7-2273-4B16-A1C7-F0171DA4BE3F}" sibTransId="{1A4926B3-F3FA-409E-9708-42581C25E5D5}"/>
    <dgm:cxn modelId="{CE4E04A8-4773-4490-AF81-9296721FC092}" type="presOf" srcId="{151BA7DB-C8A1-4E11-8D79-12DC4037060B}" destId="{EF2970B2-E83B-4169-81D6-481DAC0AE804}" srcOrd="0" destOrd="0" presId="urn:microsoft.com/office/officeart/2005/8/layout/hierarchy1"/>
    <dgm:cxn modelId="{553A2AB3-E641-4CAC-B97A-9C77C1C2DE8C}" type="presOf" srcId="{DD13DFCC-FF1E-4F7E-94F2-143B10E19266}" destId="{51903EBE-D247-46CF-9F4F-C27630C6AB6E}" srcOrd="0" destOrd="0" presId="urn:microsoft.com/office/officeart/2005/8/layout/hierarchy1"/>
    <dgm:cxn modelId="{5EE0DDCC-F5CC-4E39-8E32-D2733431034C}" type="presOf" srcId="{C1E07EBB-52B3-49D8-82CE-CE0680582C59}" destId="{D532CE87-3E01-49FB-9684-6021494F20CE}" srcOrd="0" destOrd="0" presId="urn:microsoft.com/office/officeart/2005/8/layout/hierarchy1"/>
    <dgm:cxn modelId="{5352A9DF-3073-4981-9F1E-45C5A3E28CD6}" type="presOf" srcId="{A1D9402F-B828-4752-8C06-17D55F126C78}" destId="{C7F1405C-A765-4D48-93E6-C72F933A2965}" srcOrd="0" destOrd="0" presId="urn:microsoft.com/office/officeart/2005/8/layout/hierarchy1"/>
    <dgm:cxn modelId="{524DECEB-FF61-4F91-B657-B3E6146941C6}" srcId="{C1E07EBB-52B3-49D8-82CE-CE0680582C59}" destId="{DD13DFCC-FF1E-4F7E-94F2-143B10E19266}" srcOrd="2" destOrd="0" parTransId="{1954EDC5-12A3-4356-8851-4864CE1E6118}" sibTransId="{6038160B-4E0D-41AA-9880-AFD47F0E449D}"/>
    <dgm:cxn modelId="{B7A3E0F7-B71E-4053-B0CA-51A11020C9ED}" srcId="{C1E07EBB-52B3-49D8-82CE-CE0680582C59}" destId="{A1D9402F-B828-4752-8C06-17D55F126C78}" srcOrd="1" destOrd="0" parTransId="{A4965F72-76EA-4E6D-BD52-1E54D8E77F7F}" sibTransId="{F5318F9C-C394-47E9-8F04-5931C927192D}"/>
    <dgm:cxn modelId="{9BDB05FC-77B4-41E7-B049-CC4A6AC0487A}" type="presOf" srcId="{F943E214-7B00-4F3F-A358-B856403057CF}" destId="{E968AAC0-582F-4A3B-8412-D5EFF60B965D}" srcOrd="0" destOrd="0" presId="urn:microsoft.com/office/officeart/2005/8/layout/hierarchy1"/>
    <dgm:cxn modelId="{809F99FE-16E1-45E6-BAC8-B8DB54FC8F85}" srcId="{C1E07EBB-52B3-49D8-82CE-CE0680582C59}" destId="{F943E214-7B00-4F3F-A358-B856403057CF}" srcOrd="0" destOrd="0" parTransId="{B46F65BA-995B-436F-A15F-D82F47F85E5D}" sibTransId="{4E0A62AC-EB8E-41E3-9298-F88D3686CA90}"/>
    <dgm:cxn modelId="{AB877B3B-709B-48EE-8737-DFDB67D7D071}" type="presParOf" srcId="{D532CE87-3E01-49FB-9684-6021494F20CE}" destId="{77434B02-EE26-4EE8-989C-ABE9B3179137}" srcOrd="0" destOrd="0" presId="urn:microsoft.com/office/officeart/2005/8/layout/hierarchy1"/>
    <dgm:cxn modelId="{5AB4D51A-387E-4C14-BA75-D1CF6C6C4118}" type="presParOf" srcId="{77434B02-EE26-4EE8-989C-ABE9B3179137}" destId="{4B0FB345-FB7E-420F-AEFC-690ACDD76894}" srcOrd="0" destOrd="0" presId="urn:microsoft.com/office/officeart/2005/8/layout/hierarchy1"/>
    <dgm:cxn modelId="{23C03F82-C0E2-466A-9BDC-1BAAED560E6F}" type="presParOf" srcId="{4B0FB345-FB7E-420F-AEFC-690ACDD76894}" destId="{18E855F3-59D8-4C00-83CD-6625F4AF8F0D}" srcOrd="0" destOrd="0" presId="urn:microsoft.com/office/officeart/2005/8/layout/hierarchy1"/>
    <dgm:cxn modelId="{8B73AD45-33F9-4AA1-890D-C864E58550DA}" type="presParOf" srcId="{4B0FB345-FB7E-420F-AEFC-690ACDD76894}" destId="{E968AAC0-582F-4A3B-8412-D5EFF60B965D}" srcOrd="1" destOrd="0" presId="urn:microsoft.com/office/officeart/2005/8/layout/hierarchy1"/>
    <dgm:cxn modelId="{088BD723-F19A-4FEB-AD16-EAB3EF823F17}" type="presParOf" srcId="{77434B02-EE26-4EE8-989C-ABE9B3179137}" destId="{256DEFED-5548-431D-A23D-6E0173CE3206}" srcOrd="1" destOrd="0" presId="urn:microsoft.com/office/officeart/2005/8/layout/hierarchy1"/>
    <dgm:cxn modelId="{4F3A49B3-673F-45FB-A414-C15B1CE6EF36}" type="presParOf" srcId="{D532CE87-3E01-49FB-9684-6021494F20CE}" destId="{37FBB10F-9FA7-413C-9BDF-B2333616EB82}" srcOrd="1" destOrd="0" presId="urn:microsoft.com/office/officeart/2005/8/layout/hierarchy1"/>
    <dgm:cxn modelId="{7BD461C7-150B-4A30-A57D-72DA576E1890}" type="presParOf" srcId="{37FBB10F-9FA7-413C-9BDF-B2333616EB82}" destId="{310D2FE0-59B6-4549-9E6A-AE2F927429F7}" srcOrd="0" destOrd="0" presId="urn:microsoft.com/office/officeart/2005/8/layout/hierarchy1"/>
    <dgm:cxn modelId="{9B64BB35-1B8F-42E9-9F25-1AC9E9B71ABF}" type="presParOf" srcId="{310D2FE0-59B6-4549-9E6A-AE2F927429F7}" destId="{4643DEED-5672-437D-AFE8-381E4724B091}" srcOrd="0" destOrd="0" presId="urn:microsoft.com/office/officeart/2005/8/layout/hierarchy1"/>
    <dgm:cxn modelId="{D285DE51-5C58-458B-985A-59D7ADD911B5}" type="presParOf" srcId="{310D2FE0-59B6-4549-9E6A-AE2F927429F7}" destId="{C7F1405C-A765-4D48-93E6-C72F933A2965}" srcOrd="1" destOrd="0" presId="urn:microsoft.com/office/officeart/2005/8/layout/hierarchy1"/>
    <dgm:cxn modelId="{D0AC510C-9018-44C3-B32A-B8C31C041180}" type="presParOf" srcId="{37FBB10F-9FA7-413C-9BDF-B2333616EB82}" destId="{7987E426-6C89-4FF9-B5C9-A75263826F1E}" srcOrd="1" destOrd="0" presId="urn:microsoft.com/office/officeart/2005/8/layout/hierarchy1"/>
    <dgm:cxn modelId="{44395C45-A81F-4E10-BEA2-305B18D0CAD6}" type="presParOf" srcId="{D532CE87-3E01-49FB-9684-6021494F20CE}" destId="{E04B7B42-0AF5-4509-A5A7-D322244A9C4E}" srcOrd="2" destOrd="0" presId="urn:microsoft.com/office/officeart/2005/8/layout/hierarchy1"/>
    <dgm:cxn modelId="{5529A791-A0CE-4161-98E4-1A03DCACB503}" type="presParOf" srcId="{E04B7B42-0AF5-4509-A5A7-D322244A9C4E}" destId="{E6582111-338D-4328-91EE-6E8CCE303896}" srcOrd="0" destOrd="0" presId="urn:microsoft.com/office/officeart/2005/8/layout/hierarchy1"/>
    <dgm:cxn modelId="{DC4ABF67-2C3A-4333-9468-15F2FD80EEC0}" type="presParOf" srcId="{E6582111-338D-4328-91EE-6E8CCE303896}" destId="{6AA40C04-DCAA-4207-9A81-40691EDAE967}" srcOrd="0" destOrd="0" presId="urn:microsoft.com/office/officeart/2005/8/layout/hierarchy1"/>
    <dgm:cxn modelId="{1E382462-5392-4EE6-A034-BAF2D0E6DA42}" type="presParOf" srcId="{E6582111-338D-4328-91EE-6E8CCE303896}" destId="{51903EBE-D247-46CF-9F4F-C27630C6AB6E}" srcOrd="1" destOrd="0" presId="urn:microsoft.com/office/officeart/2005/8/layout/hierarchy1"/>
    <dgm:cxn modelId="{AB6BFF3C-A22F-433D-B6A3-4D2340671EA7}" type="presParOf" srcId="{E04B7B42-0AF5-4509-A5A7-D322244A9C4E}" destId="{C0FADCBB-EE6A-4495-8F07-F94E50F4EDC2}" srcOrd="1" destOrd="0" presId="urn:microsoft.com/office/officeart/2005/8/layout/hierarchy1"/>
    <dgm:cxn modelId="{5F5019BD-2CC2-459C-82B9-78C46F8FD3E1}" type="presParOf" srcId="{D532CE87-3E01-49FB-9684-6021494F20CE}" destId="{91BBFB15-C95E-4804-849F-991E0A44FE5E}" srcOrd="3" destOrd="0" presId="urn:microsoft.com/office/officeart/2005/8/layout/hierarchy1"/>
    <dgm:cxn modelId="{B547412C-7FBC-4D7C-A3F0-5A6DE3F45779}" type="presParOf" srcId="{91BBFB15-C95E-4804-849F-991E0A44FE5E}" destId="{CBB0642D-1EFA-486B-BC75-11E996863D4F}" srcOrd="0" destOrd="0" presId="urn:microsoft.com/office/officeart/2005/8/layout/hierarchy1"/>
    <dgm:cxn modelId="{EA172DEB-6C0D-4058-8484-33F634863B3E}" type="presParOf" srcId="{CBB0642D-1EFA-486B-BC75-11E996863D4F}" destId="{C6541A41-2A4A-4054-9433-319DD0FFCAF0}" srcOrd="0" destOrd="0" presId="urn:microsoft.com/office/officeart/2005/8/layout/hierarchy1"/>
    <dgm:cxn modelId="{3AE8003D-C7B4-474D-8711-150A8253FEDF}" type="presParOf" srcId="{CBB0642D-1EFA-486B-BC75-11E996863D4F}" destId="{EF2970B2-E83B-4169-81D6-481DAC0AE804}" srcOrd="1" destOrd="0" presId="urn:microsoft.com/office/officeart/2005/8/layout/hierarchy1"/>
    <dgm:cxn modelId="{F9315E0C-F817-4B65-992C-093F5CC29838}" type="presParOf" srcId="{91BBFB15-C95E-4804-849F-991E0A44FE5E}" destId="{0E8A4EEB-D825-480E-891D-7DF98D5B8B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5595F0-8B77-4B16-93AC-C76DD6614983}" type="doc">
      <dgm:prSet loTypeId="urn:microsoft.com/office/officeart/2008/layout/LinedList" loCatId="list" qsTypeId="urn:microsoft.com/office/officeart/2005/8/quickstyle/simple1" qsCatId="simple" csTypeId="urn:microsoft.com/office/officeart/2005/8/colors/accent3_1" csCatId="accent3"/>
      <dgm:spPr/>
      <dgm:t>
        <a:bodyPr/>
        <a:lstStyle/>
        <a:p>
          <a:endParaRPr lang="en-US"/>
        </a:p>
      </dgm:t>
    </dgm:pt>
    <dgm:pt modelId="{56857FE4-80FC-44CA-BCAE-104F58FA0597}">
      <dgm:prSet/>
      <dgm:spPr/>
      <dgm:t>
        <a:bodyPr/>
        <a:lstStyle/>
        <a:p>
          <a:r>
            <a:rPr lang="en-GB" b="0" i="0" dirty="0"/>
            <a:t>We are interested in Permissioned blockchains as public blockchains reveal too much and private blockchains withhold everything.</a:t>
          </a:r>
          <a:endParaRPr lang="en-US" dirty="0"/>
        </a:p>
      </dgm:t>
    </dgm:pt>
    <dgm:pt modelId="{AB447BC0-08F9-490F-A517-704A8B805065}" type="parTrans" cxnId="{4CDEAF19-79F9-4B8A-8984-AB705D92ED3C}">
      <dgm:prSet/>
      <dgm:spPr/>
      <dgm:t>
        <a:bodyPr/>
        <a:lstStyle/>
        <a:p>
          <a:endParaRPr lang="en-US"/>
        </a:p>
      </dgm:t>
    </dgm:pt>
    <dgm:pt modelId="{8B30C374-CB41-4725-9D40-DD23BEFD477B}" type="sibTrans" cxnId="{4CDEAF19-79F9-4B8A-8984-AB705D92ED3C}">
      <dgm:prSet/>
      <dgm:spPr/>
      <dgm:t>
        <a:bodyPr/>
        <a:lstStyle/>
        <a:p>
          <a:endParaRPr lang="en-US"/>
        </a:p>
      </dgm:t>
    </dgm:pt>
    <dgm:pt modelId="{FD6CD73F-53C6-4FC8-A83D-2E84344EEB83}">
      <dgm:prSet/>
      <dgm:spPr/>
      <dgm:t>
        <a:bodyPr/>
        <a:lstStyle/>
        <a:p>
          <a:r>
            <a:rPr lang="en-GB" b="0" i="0" dirty="0"/>
            <a:t>In a permissioned blockchain also known as a consortium or federated blockchain, a group of people decide the entry and exit into a network and privileges of the participants of the network.</a:t>
          </a:r>
          <a:endParaRPr lang="en-US" dirty="0"/>
        </a:p>
      </dgm:t>
    </dgm:pt>
    <dgm:pt modelId="{6A654483-A2AF-4A16-A5CF-01D098368974}" type="parTrans" cxnId="{FDE0DA92-B0A2-4968-9CF5-447FCA313D48}">
      <dgm:prSet/>
      <dgm:spPr/>
      <dgm:t>
        <a:bodyPr/>
        <a:lstStyle/>
        <a:p>
          <a:endParaRPr lang="en-US"/>
        </a:p>
      </dgm:t>
    </dgm:pt>
    <dgm:pt modelId="{CDF0B819-8277-4A18-A28E-59B385A51A90}" type="sibTrans" cxnId="{FDE0DA92-B0A2-4968-9CF5-447FCA313D48}">
      <dgm:prSet/>
      <dgm:spPr/>
      <dgm:t>
        <a:bodyPr/>
        <a:lstStyle/>
        <a:p>
          <a:endParaRPr lang="en-US"/>
        </a:p>
      </dgm:t>
    </dgm:pt>
    <dgm:pt modelId="{FA7B7C8D-2549-4B0D-8E59-0617A48BB2E5}">
      <dgm:prSet/>
      <dgm:spPr/>
      <dgm:t>
        <a:bodyPr/>
        <a:lstStyle/>
        <a:p>
          <a:r>
            <a:rPr lang="en-GB" b="0" i="0" dirty="0"/>
            <a:t>It is computationally resourceful to use permissioned blockchains.</a:t>
          </a:r>
          <a:endParaRPr lang="en-US" dirty="0"/>
        </a:p>
      </dgm:t>
    </dgm:pt>
    <dgm:pt modelId="{6E152B17-2558-49E9-9E89-76ADC14A1CED}" type="parTrans" cxnId="{3C4816E2-BE50-41F7-81F9-83B6C5D3B506}">
      <dgm:prSet/>
      <dgm:spPr/>
      <dgm:t>
        <a:bodyPr/>
        <a:lstStyle/>
        <a:p>
          <a:endParaRPr lang="en-US"/>
        </a:p>
      </dgm:t>
    </dgm:pt>
    <dgm:pt modelId="{A9A9976E-DEB6-47B6-BA58-36D324EBD9AF}" type="sibTrans" cxnId="{3C4816E2-BE50-41F7-81F9-83B6C5D3B506}">
      <dgm:prSet/>
      <dgm:spPr/>
      <dgm:t>
        <a:bodyPr/>
        <a:lstStyle/>
        <a:p>
          <a:endParaRPr lang="en-US"/>
        </a:p>
      </dgm:t>
    </dgm:pt>
    <dgm:pt modelId="{35E691C7-ACE6-4618-AD2D-ABA28C44F8D4}">
      <dgm:prSet/>
      <dgm:spPr/>
      <dgm:t>
        <a:bodyPr/>
        <a:lstStyle/>
        <a:p>
          <a:r>
            <a:rPr lang="en-GB" b="0" i="0" dirty="0"/>
            <a:t>The main difference between among public, private and permissioned blockchains is in the genesis or the first block in the chain. It consists of a certificate which can be changed by the members.</a:t>
          </a:r>
          <a:endParaRPr lang="en-US" dirty="0"/>
        </a:p>
      </dgm:t>
    </dgm:pt>
    <dgm:pt modelId="{AB3367DE-9F63-4790-BA0C-F978B60FE2D7}" type="parTrans" cxnId="{2577DDE0-0C73-478B-95D1-5541312A1E54}">
      <dgm:prSet/>
      <dgm:spPr/>
      <dgm:t>
        <a:bodyPr/>
        <a:lstStyle/>
        <a:p>
          <a:endParaRPr lang="en-US"/>
        </a:p>
      </dgm:t>
    </dgm:pt>
    <dgm:pt modelId="{B599CB88-A546-44E6-98DA-969DFA262F9B}" type="sibTrans" cxnId="{2577DDE0-0C73-478B-95D1-5541312A1E54}">
      <dgm:prSet/>
      <dgm:spPr/>
      <dgm:t>
        <a:bodyPr/>
        <a:lstStyle/>
        <a:p>
          <a:endParaRPr lang="en-US"/>
        </a:p>
      </dgm:t>
    </dgm:pt>
    <dgm:pt modelId="{0C080B2E-8160-43C6-95F5-DD428CDABD14}" type="pres">
      <dgm:prSet presAssocID="{805595F0-8B77-4B16-93AC-C76DD6614983}" presName="vert0" presStyleCnt="0">
        <dgm:presLayoutVars>
          <dgm:dir/>
          <dgm:animOne val="branch"/>
          <dgm:animLvl val="lvl"/>
        </dgm:presLayoutVars>
      </dgm:prSet>
      <dgm:spPr/>
    </dgm:pt>
    <dgm:pt modelId="{7A6D5547-F6AA-40B6-B924-C53B6965AB49}" type="pres">
      <dgm:prSet presAssocID="{56857FE4-80FC-44CA-BCAE-104F58FA0597}" presName="thickLine" presStyleLbl="alignNode1" presStyleIdx="0" presStyleCnt="4"/>
      <dgm:spPr/>
    </dgm:pt>
    <dgm:pt modelId="{D68AF755-9319-49A3-8FB3-F61F0E968458}" type="pres">
      <dgm:prSet presAssocID="{56857FE4-80FC-44CA-BCAE-104F58FA0597}" presName="horz1" presStyleCnt="0"/>
      <dgm:spPr/>
    </dgm:pt>
    <dgm:pt modelId="{2224FB14-F0E1-40F0-A629-35DE7A148F5D}" type="pres">
      <dgm:prSet presAssocID="{56857FE4-80FC-44CA-BCAE-104F58FA0597}" presName="tx1" presStyleLbl="revTx" presStyleIdx="0" presStyleCnt="4"/>
      <dgm:spPr/>
    </dgm:pt>
    <dgm:pt modelId="{77A27E94-6944-4B7E-94DE-3B3CAC836865}" type="pres">
      <dgm:prSet presAssocID="{56857FE4-80FC-44CA-BCAE-104F58FA0597}" presName="vert1" presStyleCnt="0"/>
      <dgm:spPr/>
    </dgm:pt>
    <dgm:pt modelId="{DE0B39AE-E68C-47CC-A28A-E7FA14C71742}" type="pres">
      <dgm:prSet presAssocID="{FD6CD73F-53C6-4FC8-A83D-2E84344EEB83}" presName="thickLine" presStyleLbl="alignNode1" presStyleIdx="1" presStyleCnt="4"/>
      <dgm:spPr/>
    </dgm:pt>
    <dgm:pt modelId="{31CCCA34-60AE-4C20-BF47-C23A34E797AA}" type="pres">
      <dgm:prSet presAssocID="{FD6CD73F-53C6-4FC8-A83D-2E84344EEB83}" presName="horz1" presStyleCnt="0"/>
      <dgm:spPr/>
    </dgm:pt>
    <dgm:pt modelId="{9FE0704A-8C0E-48CC-A5F7-119CD3A10B26}" type="pres">
      <dgm:prSet presAssocID="{FD6CD73F-53C6-4FC8-A83D-2E84344EEB83}" presName="tx1" presStyleLbl="revTx" presStyleIdx="1" presStyleCnt="4"/>
      <dgm:spPr/>
    </dgm:pt>
    <dgm:pt modelId="{6919A070-2B5F-43D1-8BC2-2861D20CF55A}" type="pres">
      <dgm:prSet presAssocID="{FD6CD73F-53C6-4FC8-A83D-2E84344EEB83}" presName="vert1" presStyleCnt="0"/>
      <dgm:spPr/>
    </dgm:pt>
    <dgm:pt modelId="{AC08B3C7-C715-4731-BEA6-15AF94A87806}" type="pres">
      <dgm:prSet presAssocID="{FA7B7C8D-2549-4B0D-8E59-0617A48BB2E5}" presName="thickLine" presStyleLbl="alignNode1" presStyleIdx="2" presStyleCnt="4"/>
      <dgm:spPr/>
    </dgm:pt>
    <dgm:pt modelId="{296787DF-5DCF-434F-AE7B-45BBC2D377DF}" type="pres">
      <dgm:prSet presAssocID="{FA7B7C8D-2549-4B0D-8E59-0617A48BB2E5}" presName="horz1" presStyleCnt="0"/>
      <dgm:spPr/>
    </dgm:pt>
    <dgm:pt modelId="{62EECC08-25C5-4331-B609-83FD3406412F}" type="pres">
      <dgm:prSet presAssocID="{FA7B7C8D-2549-4B0D-8E59-0617A48BB2E5}" presName="tx1" presStyleLbl="revTx" presStyleIdx="2" presStyleCnt="4"/>
      <dgm:spPr/>
    </dgm:pt>
    <dgm:pt modelId="{63BBD6A3-699F-4AD5-8ADF-D84B702962B5}" type="pres">
      <dgm:prSet presAssocID="{FA7B7C8D-2549-4B0D-8E59-0617A48BB2E5}" presName="vert1" presStyleCnt="0"/>
      <dgm:spPr/>
    </dgm:pt>
    <dgm:pt modelId="{D938017C-40B2-47EE-8B26-1918DA3888B8}" type="pres">
      <dgm:prSet presAssocID="{35E691C7-ACE6-4618-AD2D-ABA28C44F8D4}" presName="thickLine" presStyleLbl="alignNode1" presStyleIdx="3" presStyleCnt="4"/>
      <dgm:spPr/>
    </dgm:pt>
    <dgm:pt modelId="{E2462C14-8B8A-4F7B-A026-E4187AEB0032}" type="pres">
      <dgm:prSet presAssocID="{35E691C7-ACE6-4618-AD2D-ABA28C44F8D4}" presName="horz1" presStyleCnt="0"/>
      <dgm:spPr/>
    </dgm:pt>
    <dgm:pt modelId="{C3C9B014-A250-4409-8094-29744FABC125}" type="pres">
      <dgm:prSet presAssocID="{35E691C7-ACE6-4618-AD2D-ABA28C44F8D4}" presName="tx1" presStyleLbl="revTx" presStyleIdx="3" presStyleCnt="4"/>
      <dgm:spPr/>
    </dgm:pt>
    <dgm:pt modelId="{87B35209-B9DA-409B-9436-8BDA9E8975A9}" type="pres">
      <dgm:prSet presAssocID="{35E691C7-ACE6-4618-AD2D-ABA28C44F8D4}" presName="vert1" presStyleCnt="0"/>
      <dgm:spPr/>
    </dgm:pt>
  </dgm:ptLst>
  <dgm:cxnLst>
    <dgm:cxn modelId="{E6DA9906-4F31-4F9F-AE44-8701D31B0B00}" type="presOf" srcId="{FD6CD73F-53C6-4FC8-A83D-2E84344EEB83}" destId="{9FE0704A-8C0E-48CC-A5F7-119CD3A10B26}" srcOrd="0" destOrd="0" presId="urn:microsoft.com/office/officeart/2008/layout/LinedList"/>
    <dgm:cxn modelId="{4CDEAF19-79F9-4B8A-8984-AB705D92ED3C}" srcId="{805595F0-8B77-4B16-93AC-C76DD6614983}" destId="{56857FE4-80FC-44CA-BCAE-104F58FA0597}" srcOrd="0" destOrd="0" parTransId="{AB447BC0-08F9-490F-A517-704A8B805065}" sibTransId="{8B30C374-CB41-4725-9D40-DD23BEFD477B}"/>
    <dgm:cxn modelId="{ED234C27-2DE6-4B4A-81E6-8E920E9E57C9}" type="presOf" srcId="{805595F0-8B77-4B16-93AC-C76DD6614983}" destId="{0C080B2E-8160-43C6-95F5-DD428CDABD14}" srcOrd="0" destOrd="0" presId="urn:microsoft.com/office/officeart/2008/layout/LinedList"/>
    <dgm:cxn modelId="{A5F58A60-AFB8-4790-842F-424C7152572B}" type="presOf" srcId="{56857FE4-80FC-44CA-BCAE-104F58FA0597}" destId="{2224FB14-F0E1-40F0-A629-35DE7A148F5D}" srcOrd="0" destOrd="0" presId="urn:microsoft.com/office/officeart/2008/layout/LinedList"/>
    <dgm:cxn modelId="{8524707A-C535-4F1D-8B5C-6E6A9C5AEDE9}" type="presOf" srcId="{FA7B7C8D-2549-4B0D-8E59-0617A48BB2E5}" destId="{62EECC08-25C5-4331-B609-83FD3406412F}" srcOrd="0" destOrd="0" presId="urn:microsoft.com/office/officeart/2008/layout/LinedList"/>
    <dgm:cxn modelId="{FCF63383-B297-4CD1-9BD3-2837CB276446}" type="presOf" srcId="{35E691C7-ACE6-4618-AD2D-ABA28C44F8D4}" destId="{C3C9B014-A250-4409-8094-29744FABC125}" srcOrd="0" destOrd="0" presId="urn:microsoft.com/office/officeart/2008/layout/LinedList"/>
    <dgm:cxn modelId="{FDE0DA92-B0A2-4968-9CF5-447FCA313D48}" srcId="{805595F0-8B77-4B16-93AC-C76DD6614983}" destId="{FD6CD73F-53C6-4FC8-A83D-2E84344EEB83}" srcOrd="1" destOrd="0" parTransId="{6A654483-A2AF-4A16-A5CF-01D098368974}" sibTransId="{CDF0B819-8277-4A18-A28E-59B385A51A90}"/>
    <dgm:cxn modelId="{2577DDE0-0C73-478B-95D1-5541312A1E54}" srcId="{805595F0-8B77-4B16-93AC-C76DD6614983}" destId="{35E691C7-ACE6-4618-AD2D-ABA28C44F8D4}" srcOrd="3" destOrd="0" parTransId="{AB3367DE-9F63-4790-BA0C-F978B60FE2D7}" sibTransId="{B599CB88-A546-44E6-98DA-969DFA262F9B}"/>
    <dgm:cxn modelId="{3C4816E2-BE50-41F7-81F9-83B6C5D3B506}" srcId="{805595F0-8B77-4B16-93AC-C76DD6614983}" destId="{FA7B7C8D-2549-4B0D-8E59-0617A48BB2E5}" srcOrd="2" destOrd="0" parTransId="{6E152B17-2558-49E9-9E89-76ADC14A1CED}" sibTransId="{A9A9976E-DEB6-47B6-BA58-36D324EBD9AF}"/>
    <dgm:cxn modelId="{DCEBB972-4BB5-42CA-9A31-252FE3D984AD}" type="presParOf" srcId="{0C080B2E-8160-43C6-95F5-DD428CDABD14}" destId="{7A6D5547-F6AA-40B6-B924-C53B6965AB49}" srcOrd="0" destOrd="0" presId="urn:microsoft.com/office/officeart/2008/layout/LinedList"/>
    <dgm:cxn modelId="{A47D3A34-635E-4801-A883-94931A5D54A9}" type="presParOf" srcId="{0C080B2E-8160-43C6-95F5-DD428CDABD14}" destId="{D68AF755-9319-49A3-8FB3-F61F0E968458}" srcOrd="1" destOrd="0" presId="urn:microsoft.com/office/officeart/2008/layout/LinedList"/>
    <dgm:cxn modelId="{91C2BB83-A705-4815-991C-8A5E8C4008DA}" type="presParOf" srcId="{D68AF755-9319-49A3-8FB3-F61F0E968458}" destId="{2224FB14-F0E1-40F0-A629-35DE7A148F5D}" srcOrd="0" destOrd="0" presId="urn:microsoft.com/office/officeart/2008/layout/LinedList"/>
    <dgm:cxn modelId="{CBD06CB9-3379-4A7B-99BE-D7497F53D13B}" type="presParOf" srcId="{D68AF755-9319-49A3-8FB3-F61F0E968458}" destId="{77A27E94-6944-4B7E-94DE-3B3CAC836865}" srcOrd="1" destOrd="0" presId="urn:microsoft.com/office/officeart/2008/layout/LinedList"/>
    <dgm:cxn modelId="{CDF5C489-E75E-4161-A8AF-7D1383E22AC3}" type="presParOf" srcId="{0C080B2E-8160-43C6-95F5-DD428CDABD14}" destId="{DE0B39AE-E68C-47CC-A28A-E7FA14C71742}" srcOrd="2" destOrd="0" presId="urn:microsoft.com/office/officeart/2008/layout/LinedList"/>
    <dgm:cxn modelId="{29239460-E22C-4F3E-85C1-4EA2AEC3C872}" type="presParOf" srcId="{0C080B2E-8160-43C6-95F5-DD428CDABD14}" destId="{31CCCA34-60AE-4C20-BF47-C23A34E797AA}" srcOrd="3" destOrd="0" presId="urn:microsoft.com/office/officeart/2008/layout/LinedList"/>
    <dgm:cxn modelId="{E8204950-3E6B-4D02-AC60-B8FEE62D128A}" type="presParOf" srcId="{31CCCA34-60AE-4C20-BF47-C23A34E797AA}" destId="{9FE0704A-8C0E-48CC-A5F7-119CD3A10B26}" srcOrd="0" destOrd="0" presId="urn:microsoft.com/office/officeart/2008/layout/LinedList"/>
    <dgm:cxn modelId="{AF113F30-B46D-44D7-8D37-4A700AF91011}" type="presParOf" srcId="{31CCCA34-60AE-4C20-BF47-C23A34E797AA}" destId="{6919A070-2B5F-43D1-8BC2-2861D20CF55A}" srcOrd="1" destOrd="0" presId="urn:microsoft.com/office/officeart/2008/layout/LinedList"/>
    <dgm:cxn modelId="{89948613-8149-45F1-A7BB-2103C919BA42}" type="presParOf" srcId="{0C080B2E-8160-43C6-95F5-DD428CDABD14}" destId="{AC08B3C7-C715-4731-BEA6-15AF94A87806}" srcOrd="4" destOrd="0" presId="urn:microsoft.com/office/officeart/2008/layout/LinedList"/>
    <dgm:cxn modelId="{4190AA13-95C2-4AA1-84AF-DF53F5151852}" type="presParOf" srcId="{0C080B2E-8160-43C6-95F5-DD428CDABD14}" destId="{296787DF-5DCF-434F-AE7B-45BBC2D377DF}" srcOrd="5" destOrd="0" presId="urn:microsoft.com/office/officeart/2008/layout/LinedList"/>
    <dgm:cxn modelId="{61617EE6-89BD-4DE4-BBEE-80C08EF47150}" type="presParOf" srcId="{296787DF-5DCF-434F-AE7B-45BBC2D377DF}" destId="{62EECC08-25C5-4331-B609-83FD3406412F}" srcOrd="0" destOrd="0" presId="urn:microsoft.com/office/officeart/2008/layout/LinedList"/>
    <dgm:cxn modelId="{F86F1D9F-0F10-430A-B7E7-8F62854615C4}" type="presParOf" srcId="{296787DF-5DCF-434F-AE7B-45BBC2D377DF}" destId="{63BBD6A3-699F-4AD5-8ADF-D84B702962B5}" srcOrd="1" destOrd="0" presId="urn:microsoft.com/office/officeart/2008/layout/LinedList"/>
    <dgm:cxn modelId="{6BA29BDC-489B-47D4-9BC1-AE7A656CF8DE}" type="presParOf" srcId="{0C080B2E-8160-43C6-95F5-DD428CDABD14}" destId="{D938017C-40B2-47EE-8B26-1918DA3888B8}" srcOrd="6" destOrd="0" presId="urn:microsoft.com/office/officeart/2008/layout/LinedList"/>
    <dgm:cxn modelId="{5972FD92-B622-44FF-A374-798614CC6965}" type="presParOf" srcId="{0C080B2E-8160-43C6-95F5-DD428CDABD14}" destId="{E2462C14-8B8A-4F7B-A026-E4187AEB0032}" srcOrd="7" destOrd="0" presId="urn:microsoft.com/office/officeart/2008/layout/LinedList"/>
    <dgm:cxn modelId="{5072E940-0223-42C7-8491-1DEDDCEFFB06}" type="presParOf" srcId="{E2462C14-8B8A-4F7B-A026-E4187AEB0032}" destId="{C3C9B014-A250-4409-8094-29744FABC125}" srcOrd="0" destOrd="0" presId="urn:microsoft.com/office/officeart/2008/layout/LinedList"/>
    <dgm:cxn modelId="{8334F61D-F90B-41FC-B9CF-9BDCDE708B49}" type="presParOf" srcId="{E2462C14-8B8A-4F7B-A026-E4187AEB0032}" destId="{87B35209-B9DA-409B-9436-8BDA9E8975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3437C7-DACC-4A6C-9A93-453BC4A1866D}" type="doc">
      <dgm:prSet loTypeId="urn:microsoft.com/office/officeart/2016/7/layout/RepeatingBendingProcessNew" loCatId="process" qsTypeId="urn:microsoft.com/office/officeart/2005/8/quickstyle/simple4" qsCatId="simple" csTypeId="urn:microsoft.com/office/officeart/2005/8/colors/accent0_3" csCatId="mainScheme"/>
      <dgm:spPr/>
      <dgm:t>
        <a:bodyPr/>
        <a:lstStyle/>
        <a:p>
          <a:endParaRPr lang="en-US"/>
        </a:p>
      </dgm:t>
    </dgm:pt>
    <dgm:pt modelId="{5FC7BEFA-EE02-4070-97B2-7DB128CA42D0}">
      <dgm:prSet/>
      <dgm:spPr/>
      <dgm:t>
        <a:bodyPr/>
        <a:lstStyle/>
        <a:p>
          <a:r>
            <a:rPr lang="en-GB" b="0" i="0" dirty="0"/>
            <a:t>Hyperledger is an open-source umbrella project developed through the combined efforts of The Linux Foundation Group and IBM. It is used to advance the usage of blockchains in Internet of Things, Banking and Finance sectors.</a:t>
          </a:r>
          <a:endParaRPr lang="en-US" dirty="0"/>
        </a:p>
      </dgm:t>
    </dgm:pt>
    <dgm:pt modelId="{B61CC491-3C6A-43AB-BF8A-E112D1496A12}" type="parTrans" cxnId="{8A8ACD04-417F-456A-BE22-247D3E587F50}">
      <dgm:prSet/>
      <dgm:spPr/>
      <dgm:t>
        <a:bodyPr/>
        <a:lstStyle/>
        <a:p>
          <a:endParaRPr lang="en-US"/>
        </a:p>
      </dgm:t>
    </dgm:pt>
    <dgm:pt modelId="{2C7C3264-751C-424C-B945-FC24BB663CEF}" type="sibTrans" cxnId="{8A8ACD04-417F-456A-BE22-247D3E587F50}">
      <dgm:prSet/>
      <dgm:spPr/>
      <dgm:t>
        <a:bodyPr/>
        <a:lstStyle/>
        <a:p>
          <a:endParaRPr lang="en-US" dirty="0"/>
        </a:p>
      </dgm:t>
    </dgm:pt>
    <dgm:pt modelId="{1097FDD9-79A9-467A-B958-DDDD0CC8FBFA}">
      <dgm:prSet/>
      <dgm:spPr/>
      <dgm:t>
        <a:bodyPr/>
        <a:lstStyle/>
        <a:p>
          <a:r>
            <a:rPr lang="en-GB" b="0" i="0" dirty="0"/>
            <a:t>Hyperledger is itself a suite of more than six different projects and we focused majorly on Hyperledger Fabric and Hyperledger Composer.</a:t>
          </a:r>
          <a:endParaRPr lang="en-US" dirty="0"/>
        </a:p>
      </dgm:t>
    </dgm:pt>
    <dgm:pt modelId="{2EBA0CEC-202A-4A3E-903E-99624C843C54}" type="parTrans" cxnId="{5B263148-4AEF-4E2D-A044-B0EE91C83B1D}">
      <dgm:prSet/>
      <dgm:spPr/>
      <dgm:t>
        <a:bodyPr/>
        <a:lstStyle/>
        <a:p>
          <a:endParaRPr lang="en-US"/>
        </a:p>
      </dgm:t>
    </dgm:pt>
    <dgm:pt modelId="{ED3CE39B-35DA-4E64-9D42-8E6438D3A5ED}" type="sibTrans" cxnId="{5B263148-4AEF-4E2D-A044-B0EE91C83B1D}">
      <dgm:prSet/>
      <dgm:spPr/>
      <dgm:t>
        <a:bodyPr/>
        <a:lstStyle/>
        <a:p>
          <a:endParaRPr lang="en-US" dirty="0"/>
        </a:p>
      </dgm:t>
    </dgm:pt>
    <dgm:pt modelId="{A4686639-6AA0-4B78-84D7-786E6A545989}">
      <dgm:prSet/>
      <dgm:spPr/>
      <dgm:t>
        <a:bodyPr/>
        <a:lstStyle/>
        <a:p>
          <a:r>
            <a:rPr lang="en-GB" b="0" i="0" dirty="0"/>
            <a:t>Developed two business networks using Hyperledger composer and the corresponding Hyperledger Fabric version.</a:t>
          </a:r>
          <a:endParaRPr lang="en-US" dirty="0"/>
        </a:p>
      </dgm:t>
    </dgm:pt>
    <dgm:pt modelId="{ADEA18BD-060A-430C-83B5-9F9CA598A362}" type="parTrans" cxnId="{189F1144-E7C1-4536-A705-6659EF1E6207}">
      <dgm:prSet/>
      <dgm:spPr/>
      <dgm:t>
        <a:bodyPr/>
        <a:lstStyle/>
        <a:p>
          <a:endParaRPr lang="en-US"/>
        </a:p>
      </dgm:t>
    </dgm:pt>
    <dgm:pt modelId="{449ADA18-65F2-4AF5-B042-5A8225990F53}" type="sibTrans" cxnId="{189F1144-E7C1-4536-A705-6659EF1E6207}">
      <dgm:prSet/>
      <dgm:spPr/>
      <dgm:t>
        <a:bodyPr/>
        <a:lstStyle/>
        <a:p>
          <a:endParaRPr lang="en-US"/>
        </a:p>
      </dgm:t>
    </dgm:pt>
    <dgm:pt modelId="{B6B1E901-96B9-4D54-A042-1E1DCB2DAAAB}" type="pres">
      <dgm:prSet presAssocID="{713437C7-DACC-4A6C-9A93-453BC4A1866D}" presName="Name0" presStyleCnt="0">
        <dgm:presLayoutVars>
          <dgm:dir/>
          <dgm:resizeHandles val="exact"/>
        </dgm:presLayoutVars>
      </dgm:prSet>
      <dgm:spPr/>
    </dgm:pt>
    <dgm:pt modelId="{912708CE-A7FC-4A46-B14B-6A667E4B0486}" type="pres">
      <dgm:prSet presAssocID="{5FC7BEFA-EE02-4070-97B2-7DB128CA42D0}" presName="node" presStyleLbl="node1" presStyleIdx="0" presStyleCnt="3">
        <dgm:presLayoutVars>
          <dgm:bulletEnabled val="1"/>
        </dgm:presLayoutVars>
      </dgm:prSet>
      <dgm:spPr/>
    </dgm:pt>
    <dgm:pt modelId="{A26F83F9-2299-4D88-B5B5-D02395E17C57}" type="pres">
      <dgm:prSet presAssocID="{2C7C3264-751C-424C-B945-FC24BB663CEF}" presName="sibTrans" presStyleLbl="sibTrans1D1" presStyleIdx="0" presStyleCnt="2"/>
      <dgm:spPr/>
    </dgm:pt>
    <dgm:pt modelId="{570A5605-EC08-412A-AA3B-FDBA25A396A1}" type="pres">
      <dgm:prSet presAssocID="{2C7C3264-751C-424C-B945-FC24BB663CEF}" presName="connectorText" presStyleLbl="sibTrans1D1" presStyleIdx="0" presStyleCnt="2"/>
      <dgm:spPr/>
    </dgm:pt>
    <dgm:pt modelId="{D6B010A0-C869-4335-9B51-DEEAB4CE9D93}" type="pres">
      <dgm:prSet presAssocID="{1097FDD9-79A9-467A-B958-DDDD0CC8FBFA}" presName="node" presStyleLbl="node1" presStyleIdx="1" presStyleCnt="3">
        <dgm:presLayoutVars>
          <dgm:bulletEnabled val="1"/>
        </dgm:presLayoutVars>
      </dgm:prSet>
      <dgm:spPr/>
    </dgm:pt>
    <dgm:pt modelId="{F3FB2DF7-4A2B-4F38-87C8-41C463174A8A}" type="pres">
      <dgm:prSet presAssocID="{ED3CE39B-35DA-4E64-9D42-8E6438D3A5ED}" presName="sibTrans" presStyleLbl="sibTrans1D1" presStyleIdx="1" presStyleCnt="2"/>
      <dgm:spPr/>
    </dgm:pt>
    <dgm:pt modelId="{6997A33D-8BBF-46EC-A667-2CABB406440F}" type="pres">
      <dgm:prSet presAssocID="{ED3CE39B-35DA-4E64-9D42-8E6438D3A5ED}" presName="connectorText" presStyleLbl="sibTrans1D1" presStyleIdx="1" presStyleCnt="2"/>
      <dgm:spPr/>
    </dgm:pt>
    <dgm:pt modelId="{6D88EF5A-DB72-485F-A873-64B655E2A59C}" type="pres">
      <dgm:prSet presAssocID="{A4686639-6AA0-4B78-84D7-786E6A545989}" presName="node" presStyleLbl="node1" presStyleIdx="2" presStyleCnt="3">
        <dgm:presLayoutVars>
          <dgm:bulletEnabled val="1"/>
        </dgm:presLayoutVars>
      </dgm:prSet>
      <dgm:spPr/>
    </dgm:pt>
  </dgm:ptLst>
  <dgm:cxnLst>
    <dgm:cxn modelId="{8A8ACD04-417F-456A-BE22-247D3E587F50}" srcId="{713437C7-DACC-4A6C-9A93-453BC4A1866D}" destId="{5FC7BEFA-EE02-4070-97B2-7DB128CA42D0}" srcOrd="0" destOrd="0" parTransId="{B61CC491-3C6A-43AB-BF8A-E112D1496A12}" sibTransId="{2C7C3264-751C-424C-B945-FC24BB663CEF}"/>
    <dgm:cxn modelId="{90386A08-33B1-4C51-8850-1E6855D33D4F}" type="presOf" srcId="{1097FDD9-79A9-467A-B958-DDDD0CC8FBFA}" destId="{D6B010A0-C869-4335-9B51-DEEAB4CE9D93}" srcOrd="0" destOrd="0" presId="urn:microsoft.com/office/officeart/2016/7/layout/RepeatingBendingProcessNew"/>
    <dgm:cxn modelId="{49BA8935-EA85-4E77-B862-2141F8A3C79D}" type="presOf" srcId="{713437C7-DACC-4A6C-9A93-453BC4A1866D}" destId="{B6B1E901-96B9-4D54-A042-1E1DCB2DAAAB}" srcOrd="0" destOrd="0" presId="urn:microsoft.com/office/officeart/2016/7/layout/RepeatingBendingProcessNew"/>
    <dgm:cxn modelId="{6DC9EC61-68D4-4976-9DAC-E2F991AD0137}" type="presOf" srcId="{ED3CE39B-35DA-4E64-9D42-8E6438D3A5ED}" destId="{F3FB2DF7-4A2B-4F38-87C8-41C463174A8A}" srcOrd="0" destOrd="0" presId="urn:microsoft.com/office/officeart/2016/7/layout/RepeatingBendingProcessNew"/>
    <dgm:cxn modelId="{189F1144-E7C1-4536-A705-6659EF1E6207}" srcId="{713437C7-DACC-4A6C-9A93-453BC4A1866D}" destId="{A4686639-6AA0-4B78-84D7-786E6A545989}" srcOrd="2" destOrd="0" parTransId="{ADEA18BD-060A-430C-83B5-9F9CA598A362}" sibTransId="{449ADA18-65F2-4AF5-B042-5A8225990F53}"/>
    <dgm:cxn modelId="{5B263148-4AEF-4E2D-A044-B0EE91C83B1D}" srcId="{713437C7-DACC-4A6C-9A93-453BC4A1866D}" destId="{1097FDD9-79A9-467A-B958-DDDD0CC8FBFA}" srcOrd="1" destOrd="0" parTransId="{2EBA0CEC-202A-4A3E-903E-99624C843C54}" sibTransId="{ED3CE39B-35DA-4E64-9D42-8E6438D3A5ED}"/>
    <dgm:cxn modelId="{D26D006A-17CB-46C6-B5E8-9658B89446D9}" type="presOf" srcId="{2C7C3264-751C-424C-B945-FC24BB663CEF}" destId="{A26F83F9-2299-4D88-B5B5-D02395E17C57}" srcOrd="0" destOrd="0" presId="urn:microsoft.com/office/officeart/2016/7/layout/RepeatingBendingProcessNew"/>
    <dgm:cxn modelId="{50B4BF94-DFE4-42E3-941E-55FA639897F8}" type="presOf" srcId="{A4686639-6AA0-4B78-84D7-786E6A545989}" destId="{6D88EF5A-DB72-485F-A873-64B655E2A59C}" srcOrd="0" destOrd="0" presId="urn:microsoft.com/office/officeart/2016/7/layout/RepeatingBendingProcessNew"/>
    <dgm:cxn modelId="{B6787B95-0025-4240-A92A-DF2A00D31EB7}" type="presOf" srcId="{2C7C3264-751C-424C-B945-FC24BB663CEF}" destId="{570A5605-EC08-412A-AA3B-FDBA25A396A1}" srcOrd="1" destOrd="0" presId="urn:microsoft.com/office/officeart/2016/7/layout/RepeatingBendingProcessNew"/>
    <dgm:cxn modelId="{FE5C59D5-0777-4BD2-A132-D9A3F9342E30}" type="presOf" srcId="{ED3CE39B-35DA-4E64-9D42-8E6438D3A5ED}" destId="{6997A33D-8BBF-46EC-A667-2CABB406440F}" srcOrd="1" destOrd="0" presId="urn:microsoft.com/office/officeart/2016/7/layout/RepeatingBendingProcessNew"/>
    <dgm:cxn modelId="{AD0E21EF-0853-41A1-BF2C-8A2B6B14F396}" type="presOf" srcId="{5FC7BEFA-EE02-4070-97B2-7DB128CA42D0}" destId="{912708CE-A7FC-4A46-B14B-6A667E4B0486}" srcOrd="0" destOrd="0" presId="urn:microsoft.com/office/officeart/2016/7/layout/RepeatingBendingProcessNew"/>
    <dgm:cxn modelId="{1AEF3333-702F-4F02-A663-F90CAA4A5111}" type="presParOf" srcId="{B6B1E901-96B9-4D54-A042-1E1DCB2DAAAB}" destId="{912708CE-A7FC-4A46-B14B-6A667E4B0486}" srcOrd="0" destOrd="0" presId="urn:microsoft.com/office/officeart/2016/7/layout/RepeatingBendingProcessNew"/>
    <dgm:cxn modelId="{EDD08653-7D7E-4EC0-BB90-A6C69E9DAE4C}" type="presParOf" srcId="{B6B1E901-96B9-4D54-A042-1E1DCB2DAAAB}" destId="{A26F83F9-2299-4D88-B5B5-D02395E17C57}" srcOrd="1" destOrd="0" presId="urn:microsoft.com/office/officeart/2016/7/layout/RepeatingBendingProcessNew"/>
    <dgm:cxn modelId="{ECF16A0B-F397-4666-AE08-605BBC96C8FB}" type="presParOf" srcId="{A26F83F9-2299-4D88-B5B5-D02395E17C57}" destId="{570A5605-EC08-412A-AA3B-FDBA25A396A1}" srcOrd="0" destOrd="0" presId="urn:microsoft.com/office/officeart/2016/7/layout/RepeatingBendingProcessNew"/>
    <dgm:cxn modelId="{B52A33AB-4899-4B38-9BC0-2A272E9D51DA}" type="presParOf" srcId="{B6B1E901-96B9-4D54-A042-1E1DCB2DAAAB}" destId="{D6B010A0-C869-4335-9B51-DEEAB4CE9D93}" srcOrd="2" destOrd="0" presId="urn:microsoft.com/office/officeart/2016/7/layout/RepeatingBendingProcessNew"/>
    <dgm:cxn modelId="{B8FE4B99-1AEB-471E-A3EA-3F7AAB950965}" type="presParOf" srcId="{B6B1E901-96B9-4D54-A042-1E1DCB2DAAAB}" destId="{F3FB2DF7-4A2B-4F38-87C8-41C463174A8A}" srcOrd="3" destOrd="0" presId="urn:microsoft.com/office/officeart/2016/7/layout/RepeatingBendingProcessNew"/>
    <dgm:cxn modelId="{D2C970AC-E253-4245-AC97-903EEE804679}" type="presParOf" srcId="{F3FB2DF7-4A2B-4F38-87C8-41C463174A8A}" destId="{6997A33D-8BBF-46EC-A667-2CABB406440F}" srcOrd="0" destOrd="0" presId="urn:microsoft.com/office/officeart/2016/7/layout/RepeatingBendingProcessNew"/>
    <dgm:cxn modelId="{4A29EE57-E076-41B8-8C35-F93474A35697}" type="presParOf" srcId="{B6B1E901-96B9-4D54-A042-1E1DCB2DAAAB}" destId="{6D88EF5A-DB72-485F-A873-64B655E2A59C}"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3F257A-96A2-47A3-9E1C-04B57675984B}" type="doc">
      <dgm:prSet loTypeId="urn:microsoft.com/office/officeart/2008/layout/LinedList" loCatId="list" qsTypeId="urn:microsoft.com/office/officeart/2005/8/quickstyle/simple3" qsCatId="simple" csTypeId="urn:microsoft.com/office/officeart/2005/8/colors/accent0_3" csCatId="mainScheme"/>
      <dgm:spPr/>
      <dgm:t>
        <a:bodyPr/>
        <a:lstStyle/>
        <a:p>
          <a:endParaRPr lang="en-US"/>
        </a:p>
      </dgm:t>
    </dgm:pt>
    <dgm:pt modelId="{D5925861-90A7-44CF-B2BD-76D9D5F56265}">
      <dgm:prSet/>
      <dgm:spPr/>
      <dgm:t>
        <a:bodyPr/>
        <a:lstStyle/>
        <a:p>
          <a:r>
            <a:rPr lang="en-GB" b="0" i="0" dirty="0"/>
            <a:t>The main goal of the project is to develop a ledger system which suits both commercial and public needs.</a:t>
          </a:r>
          <a:endParaRPr lang="en-US" dirty="0"/>
        </a:p>
      </dgm:t>
    </dgm:pt>
    <dgm:pt modelId="{6772D4DA-6E38-4AD4-AAB9-9A239FBCE44A}" type="parTrans" cxnId="{F9CEEE3E-E26E-4C86-9C34-E3ECC58CB97E}">
      <dgm:prSet/>
      <dgm:spPr/>
      <dgm:t>
        <a:bodyPr/>
        <a:lstStyle/>
        <a:p>
          <a:endParaRPr lang="en-US"/>
        </a:p>
      </dgm:t>
    </dgm:pt>
    <dgm:pt modelId="{785B8B97-A2D0-4004-82F0-A4E42761D4DA}" type="sibTrans" cxnId="{F9CEEE3E-E26E-4C86-9C34-E3ECC58CB97E}">
      <dgm:prSet/>
      <dgm:spPr/>
      <dgm:t>
        <a:bodyPr/>
        <a:lstStyle/>
        <a:p>
          <a:endParaRPr lang="en-US"/>
        </a:p>
      </dgm:t>
    </dgm:pt>
    <dgm:pt modelId="{596C85CB-055B-4242-889D-591238128BDF}">
      <dgm:prSet/>
      <dgm:spPr/>
      <dgm:t>
        <a:bodyPr/>
        <a:lstStyle/>
        <a:p>
          <a:r>
            <a:rPr lang="en-GB" b="0" i="0" dirty="0"/>
            <a:t>The project to develop and try out blockchain networks has already been approved by the Government of India.</a:t>
          </a:r>
          <a:endParaRPr lang="en-US" dirty="0"/>
        </a:p>
      </dgm:t>
    </dgm:pt>
    <dgm:pt modelId="{39DBCC96-38E5-499E-BCB6-A043939CB946}" type="parTrans" cxnId="{5A95BAD7-ECEE-4906-818F-32D714A9BD42}">
      <dgm:prSet/>
      <dgm:spPr/>
      <dgm:t>
        <a:bodyPr/>
        <a:lstStyle/>
        <a:p>
          <a:endParaRPr lang="en-US"/>
        </a:p>
      </dgm:t>
    </dgm:pt>
    <dgm:pt modelId="{57D87B5C-5739-40AA-BDEB-EC15A83C472A}" type="sibTrans" cxnId="{5A95BAD7-ECEE-4906-818F-32D714A9BD42}">
      <dgm:prSet/>
      <dgm:spPr/>
      <dgm:t>
        <a:bodyPr/>
        <a:lstStyle/>
        <a:p>
          <a:endParaRPr lang="en-US"/>
        </a:p>
      </dgm:t>
    </dgm:pt>
    <dgm:pt modelId="{83F0406F-6434-4A29-9F50-2C65FBFBC147}">
      <dgm:prSet/>
      <dgm:spPr/>
      <dgm:t>
        <a:bodyPr/>
        <a:lstStyle/>
        <a:p>
          <a:r>
            <a:rPr lang="en-GB" b="0" i="0" dirty="0"/>
            <a:t>Many other countries such as the Great Britain and Estonia have already started using blockchains as a shared ledger.</a:t>
          </a:r>
          <a:endParaRPr lang="en-US" dirty="0"/>
        </a:p>
      </dgm:t>
    </dgm:pt>
    <dgm:pt modelId="{FC7386DB-0A4F-45FC-9B52-2713A75A1EDE}" type="parTrans" cxnId="{C7129B11-53A3-4583-AC5B-7B2D77D46439}">
      <dgm:prSet/>
      <dgm:spPr/>
      <dgm:t>
        <a:bodyPr/>
        <a:lstStyle/>
        <a:p>
          <a:endParaRPr lang="en-US"/>
        </a:p>
      </dgm:t>
    </dgm:pt>
    <dgm:pt modelId="{0A0B7C74-5C72-478D-A233-696328C53441}" type="sibTrans" cxnId="{C7129B11-53A3-4583-AC5B-7B2D77D46439}">
      <dgm:prSet/>
      <dgm:spPr/>
      <dgm:t>
        <a:bodyPr/>
        <a:lstStyle/>
        <a:p>
          <a:endParaRPr lang="en-US"/>
        </a:p>
      </dgm:t>
    </dgm:pt>
    <dgm:pt modelId="{69070510-B40A-461D-B034-21B8DC2CDA4D}">
      <dgm:prSet/>
      <dgm:spPr/>
      <dgm:t>
        <a:bodyPr/>
        <a:lstStyle/>
        <a:p>
          <a:r>
            <a:rPr lang="en-GB" b="0" i="0" dirty="0"/>
            <a:t>Some of the advantages to use this kind of blockchain network is that we can use it to store land records or Aadhar data etc.</a:t>
          </a:r>
          <a:endParaRPr lang="en-US" dirty="0"/>
        </a:p>
      </dgm:t>
    </dgm:pt>
    <dgm:pt modelId="{A57F1645-82FD-4D41-B615-7BF6051D4252}" type="parTrans" cxnId="{89617B7F-9631-4F79-B87E-0034E1816F97}">
      <dgm:prSet/>
      <dgm:spPr/>
      <dgm:t>
        <a:bodyPr/>
        <a:lstStyle/>
        <a:p>
          <a:endParaRPr lang="en-US"/>
        </a:p>
      </dgm:t>
    </dgm:pt>
    <dgm:pt modelId="{15AE4C5D-F06F-4E6D-A83B-B03BE6C7DF6F}" type="sibTrans" cxnId="{89617B7F-9631-4F79-B87E-0034E1816F97}">
      <dgm:prSet/>
      <dgm:spPr/>
      <dgm:t>
        <a:bodyPr/>
        <a:lstStyle/>
        <a:p>
          <a:endParaRPr lang="en-US"/>
        </a:p>
      </dgm:t>
    </dgm:pt>
    <dgm:pt modelId="{82F15A14-FCE4-41D8-98A5-4A59B0CBB1A5}" type="pres">
      <dgm:prSet presAssocID="{E03F257A-96A2-47A3-9E1C-04B57675984B}" presName="vert0" presStyleCnt="0">
        <dgm:presLayoutVars>
          <dgm:dir/>
          <dgm:animOne val="branch"/>
          <dgm:animLvl val="lvl"/>
        </dgm:presLayoutVars>
      </dgm:prSet>
      <dgm:spPr/>
    </dgm:pt>
    <dgm:pt modelId="{484BE052-F25B-43DB-A56F-D8FF6A0158CA}" type="pres">
      <dgm:prSet presAssocID="{D5925861-90A7-44CF-B2BD-76D9D5F56265}" presName="thickLine" presStyleLbl="alignNode1" presStyleIdx="0" presStyleCnt="4"/>
      <dgm:spPr/>
    </dgm:pt>
    <dgm:pt modelId="{B9591728-AD02-4CE5-B811-24C9F0EDDE14}" type="pres">
      <dgm:prSet presAssocID="{D5925861-90A7-44CF-B2BD-76D9D5F56265}" presName="horz1" presStyleCnt="0"/>
      <dgm:spPr/>
    </dgm:pt>
    <dgm:pt modelId="{ADCF0302-5061-42BB-B6C0-B3DDE8274951}" type="pres">
      <dgm:prSet presAssocID="{D5925861-90A7-44CF-B2BD-76D9D5F56265}" presName="tx1" presStyleLbl="revTx" presStyleIdx="0" presStyleCnt="4"/>
      <dgm:spPr/>
    </dgm:pt>
    <dgm:pt modelId="{16541B19-5D11-4357-9DE5-56B205FF62C5}" type="pres">
      <dgm:prSet presAssocID="{D5925861-90A7-44CF-B2BD-76D9D5F56265}" presName="vert1" presStyleCnt="0"/>
      <dgm:spPr/>
    </dgm:pt>
    <dgm:pt modelId="{704906A0-C511-4C05-B6AB-1D5B73B688ED}" type="pres">
      <dgm:prSet presAssocID="{596C85CB-055B-4242-889D-591238128BDF}" presName="thickLine" presStyleLbl="alignNode1" presStyleIdx="1" presStyleCnt="4"/>
      <dgm:spPr/>
    </dgm:pt>
    <dgm:pt modelId="{AD12B555-4E19-47AC-AB30-932AC5AE294E}" type="pres">
      <dgm:prSet presAssocID="{596C85CB-055B-4242-889D-591238128BDF}" presName="horz1" presStyleCnt="0"/>
      <dgm:spPr/>
    </dgm:pt>
    <dgm:pt modelId="{F455DFAF-1D88-4290-BAF2-31BB491D5460}" type="pres">
      <dgm:prSet presAssocID="{596C85CB-055B-4242-889D-591238128BDF}" presName="tx1" presStyleLbl="revTx" presStyleIdx="1" presStyleCnt="4"/>
      <dgm:spPr/>
    </dgm:pt>
    <dgm:pt modelId="{9CA1D77E-11B4-4DD7-B0F1-1A57E49E44AB}" type="pres">
      <dgm:prSet presAssocID="{596C85CB-055B-4242-889D-591238128BDF}" presName="vert1" presStyleCnt="0"/>
      <dgm:spPr/>
    </dgm:pt>
    <dgm:pt modelId="{BA851CF0-17A7-40E3-8961-8D062C7EF8BB}" type="pres">
      <dgm:prSet presAssocID="{83F0406F-6434-4A29-9F50-2C65FBFBC147}" presName="thickLine" presStyleLbl="alignNode1" presStyleIdx="2" presStyleCnt="4"/>
      <dgm:spPr/>
    </dgm:pt>
    <dgm:pt modelId="{9CACADDA-6870-4369-A8F3-7BA5BDFAEED9}" type="pres">
      <dgm:prSet presAssocID="{83F0406F-6434-4A29-9F50-2C65FBFBC147}" presName="horz1" presStyleCnt="0"/>
      <dgm:spPr/>
    </dgm:pt>
    <dgm:pt modelId="{92A07C43-A4B7-4EF5-9895-168605D2B048}" type="pres">
      <dgm:prSet presAssocID="{83F0406F-6434-4A29-9F50-2C65FBFBC147}" presName="tx1" presStyleLbl="revTx" presStyleIdx="2" presStyleCnt="4"/>
      <dgm:spPr/>
    </dgm:pt>
    <dgm:pt modelId="{03C631C2-6210-4317-B372-7B122C6060A5}" type="pres">
      <dgm:prSet presAssocID="{83F0406F-6434-4A29-9F50-2C65FBFBC147}" presName="vert1" presStyleCnt="0"/>
      <dgm:spPr/>
    </dgm:pt>
    <dgm:pt modelId="{FFAC3E83-D8F2-4A2B-9C3B-DB67C57FBE7C}" type="pres">
      <dgm:prSet presAssocID="{69070510-B40A-461D-B034-21B8DC2CDA4D}" presName="thickLine" presStyleLbl="alignNode1" presStyleIdx="3" presStyleCnt="4"/>
      <dgm:spPr/>
    </dgm:pt>
    <dgm:pt modelId="{EC4E9686-7642-4F20-B5A1-F40DD79F6518}" type="pres">
      <dgm:prSet presAssocID="{69070510-B40A-461D-B034-21B8DC2CDA4D}" presName="horz1" presStyleCnt="0"/>
      <dgm:spPr/>
    </dgm:pt>
    <dgm:pt modelId="{0AEE2049-D64A-49A9-8100-159F14CDB4F6}" type="pres">
      <dgm:prSet presAssocID="{69070510-B40A-461D-B034-21B8DC2CDA4D}" presName="tx1" presStyleLbl="revTx" presStyleIdx="3" presStyleCnt="4"/>
      <dgm:spPr/>
    </dgm:pt>
    <dgm:pt modelId="{38861413-60F4-4756-ACD6-E4CCB7D9857A}" type="pres">
      <dgm:prSet presAssocID="{69070510-B40A-461D-B034-21B8DC2CDA4D}" presName="vert1" presStyleCnt="0"/>
      <dgm:spPr/>
    </dgm:pt>
  </dgm:ptLst>
  <dgm:cxnLst>
    <dgm:cxn modelId="{627C2000-C9D7-4F11-9213-D19BCB1ECB46}" type="presOf" srcId="{E03F257A-96A2-47A3-9E1C-04B57675984B}" destId="{82F15A14-FCE4-41D8-98A5-4A59B0CBB1A5}" srcOrd="0" destOrd="0" presId="urn:microsoft.com/office/officeart/2008/layout/LinedList"/>
    <dgm:cxn modelId="{C7129B11-53A3-4583-AC5B-7B2D77D46439}" srcId="{E03F257A-96A2-47A3-9E1C-04B57675984B}" destId="{83F0406F-6434-4A29-9F50-2C65FBFBC147}" srcOrd="2" destOrd="0" parTransId="{FC7386DB-0A4F-45FC-9B52-2713A75A1EDE}" sibTransId="{0A0B7C74-5C72-478D-A233-696328C53441}"/>
    <dgm:cxn modelId="{F9CEEE3E-E26E-4C86-9C34-E3ECC58CB97E}" srcId="{E03F257A-96A2-47A3-9E1C-04B57675984B}" destId="{D5925861-90A7-44CF-B2BD-76D9D5F56265}" srcOrd="0" destOrd="0" parTransId="{6772D4DA-6E38-4AD4-AAB9-9A239FBCE44A}" sibTransId="{785B8B97-A2D0-4004-82F0-A4E42761D4DA}"/>
    <dgm:cxn modelId="{B5D3E03F-9659-4BBD-9F70-C24CEB0EB5C0}" type="presOf" srcId="{83F0406F-6434-4A29-9F50-2C65FBFBC147}" destId="{92A07C43-A4B7-4EF5-9895-168605D2B048}" srcOrd="0" destOrd="0" presId="urn:microsoft.com/office/officeart/2008/layout/LinedList"/>
    <dgm:cxn modelId="{89617B7F-9631-4F79-B87E-0034E1816F97}" srcId="{E03F257A-96A2-47A3-9E1C-04B57675984B}" destId="{69070510-B40A-461D-B034-21B8DC2CDA4D}" srcOrd="3" destOrd="0" parTransId="{A57F1645-82FD-4D41-B615-7BF6051D4252}" sibTransId="{15AE4C5D-F06F-4E6D-A83B-B03BE6C7DF6F}"/>
    <dgm:cxn modelId="{A0665BBD-0F31-4FFE-B221-CC2F1D97EFA7}" type="presOf" srcId="{596C85CB-055B-4242-889D-591238128BDF}" destId="{F455DFAF-1D88-4290-BAF2-31BB491D5460}" srcOrd="0" destOrd="0" presId="urn:microsoft.com/office/officeart/2008/layout/LinedList"/>
    <dgm:cxn modelId="{5A95BAD7-ECEE-4906-818F-32D714A9BD42}" srcId="{E03F257A-96A2-47A3-9E1C-04B57675984B}" destId="{596C85CB-055B-4242-889D-591238128BDF}" srcOrd="1" destOrd="0" parTransId="{39DBCC96-38E5-499E-BCB6-A043939CB946}" sibTransId="{57D87B5C-5739-40AA-BDEB-EC15A83C472A}"/>
    <dgm:cxn modelId="{98B93DE7-31A2-4E50-B212-C71EA7214322}" type="presOf" srcId="{D5925861-90A7-44CF-B2BD-76D9D5F56265}" destId="{ADCF0302-5061-42BB-B6C0-B3DDE8274951}" srcOrd="0" destOrd="0" presId="urn:microsoft.com/office/officeart/2008/layout/LinedList"/>
    <dgm:cxn modelId="{BA0972F3-B53C-44E3-9B5C-D31D96AADF20}" type="presOf" srcId="{69070510-B40A-461D-B034-21B8DC2CDA4D}" destId="{0AEE2049-D64A-49A9-8100-159F14CDB4F6}" srcOrd="0" destOrd="0" presId="urn:microsoft.com/office/officeart/2008/layout/LinedList"/>
    <dgm:cxn modelId="{D3895E1D-6E76-43CE-8DD8-96540F4F43A2}" type="presParOf" srcId="{82F15A14-FCE4-41D8-98A5-4A59B0CBB1A5}" destId="{484BE052-F25B-43DB-A56F-D8FF6A0158CA}" srcOrd="0" destOrd="0" presId="urn:microsoft.com/office/officeart/2008/layout/LinedList"/>
    <dgm:cxn modelId="{0C87F248-FA69-4F65-ACD9-95A690EB6E63}" type="presParOf" srcId="{82F15A14-FCE4-41D8-98A5-4A59B0CBB1A5}" destId="{B9591728-AD02-4CE5-B811-24C9F0EDDE14}" srcOrd="1" destOrd="0" presId="urn:microsoft.com/office/officeart/2008/layout/LinedList"/>
    <dgm:cxn modelId="{CD9F1505-5470-4A8B-A88D-6DE5DBB4DBD9}" type="presParOf" srcId="{B9591728-AD02-4CE5-B811-24C9F0EDDE14}" destId="{ADCF0302-5061-42BB-B6C0-B3DDE8274951}" srcOrd="0" destOrd="0" presId="urn:microsoft.com/office/officeart/2008/layout/LinedList"/>
    <dgm:cxn modelId="{ADB4CD4E-16C3-49C2-888B-3C391BCC2ECD}" type="presParOf" srcId="{B9591728-AD02-4CE5-B811-24C9F0EDDE14}" destId="{16541B19-5D11-4357-9DE5-56B205FF62C5}" srcOrd="1" destOrd="0" presId="urn:microsoft.com/office/officeart/2008/layout/LinedList"/>
    <dgm:cxn modelId="{412B1C23-3CD2-495F-82F7-5F5CC04BD70D}" type="presParOf" srcId="{82F15A14-FCE4-41D8-98A5-4A59B0CBB1A5}" destId="{704906A0-C511-4C05-B6AB-1D5B73B688ED}" srcOrd="2" destOrd="0" presId="urn:microsoft.com/office/officeart/2008/layout/LinedList"/>
    <dgm:cxn modelId="{082E17E9-5782-4DA9-B6F4-31CD2FB519E9}" type="presParOf" srcId="{82F15A14-FCE4-41D8-98A5-4A59B0CBB1A5}" destId="{AD12B555-4E19-47AC-AB30-932AC5AE294E}" srcOrd="3" destOrd="0" presId="urn:microsoft.com/office/officeart/2008/layout/LinedList"/>
    <dgm:cxn modelId="{5DC228F3-46AE-4E31-9037-D216C8FBC039}" type="presParOf" srcId="{AD12B555-4E19-47AC-AB30-932AC5AE294E}" destId="{F455DFAF-1D88-4290-BAF2-31BB491D5460}" srcOrd="0" destOrd="0" presId="urn:microsoft.com/office/officeart/2008/layout/LinedList"/>
    <dgm:cxn modelId="{380F3E4C-DBC2-45E5-BE59-B0206C7F186A}" type="presParOf" srcId="{AD12B555-4E19-47AC-AB30-932AC5AE294E}" destId="{9CA1D77E-11B4-4DD7-B0F1-1A57E49E44AB}" srcOrd="1" destOrd="0" presId="urn:microsoft.com/office/officeart/2008/layout/LinedList"/>
    <dgm:cxn modelId="{6F2FA224-E401-4FD7-9EB5-D153D5143975}" type="presParOf" srcId="{82F15A14-FCE4-41D8-98A5-4A59B0CBB1A5}" destId="{BA851CF0-17A7-40E3-8961-8D062C7EF8BB}" srcOrd="4" destOrd="0" presId="urn:microsoft.com/office/officeart/2008/layout/LinedList"/>
    <dgm:cxn modelId="{D0CD8764-0493-49BC-AD59-D31139C25428}" type="presParOf" srcId="{82F15A14-FCE4-41D8-98A5-4A59B0CBB1A5}" destId="{9CACADDA-6870-4369-A8F3-7BA5BDFAEED9}" srcOrd="5" destOrd="0" presId="urn:microsoft.com/office/officeart/2008/layout/LinedList"/>
    <dgm:cxn modelId="{B62AB6B1-1321-48CE-9D06-3428FFD1E6D7}" type="presParOf" srcId="{9CACADDA-6870-4369-A8F3-7BA5BDFAEED9}" destId="{92A07C43-A4B7-4EF5-9895-168605D2B048}" srcOrd="0" destOrd="0" presId="urn:microsoft.com/office/officeart/2008/layout/LinedList"/>
    <dgm:cxn modelId="{F141CC29-B995-4656-B0A7-47126465BAB6}" type="presParOf" srcId="{9CACADDA-6870-4369-A8F3-7BA5BDFAEED9}" destId="{03C631C2-6210-4317-B372-7B122C6060A5}" srcOrd="1" destOrd="0" presId="urn:microsoft.com/office/officeart/2008/layout/LinedList"/>
    <dgm:cxn modelId="{6F9EB0D0-82F5-413F-8CAA-DF473D4556E1}" type="presParOf" srcId="{82F15A14-FCE4-41D8-98A5-4A59B0CBB1A5}" destId="{FFAC3E83-D8F2-4A2B-9C3B-DB67C57FBE7C}" srcOrd="6" destOrd="0" presId="urn:microsoft.com/office/officeart/2008/layout/LinedList"/>
    <dgm:cxn modelId="{AD244526-4092-4DB7-9275-476B056F2233}" type="presParOf" srcId="{82F15A14-FCE4-41D8-98A5-4A59B0CBB1A5}" destId="{EC4E9686-7642-4F20-B5A1-F40DD79F6518}" srcOrd="7" destOrd="0" presId="urn:microsoft.com/office/officeart/2008/layout/LinedList"/>
    <dgm:cxn modelId="{657D1570-83D7-405F-9FC5-9FE00F6F831C}" type="presParOf" srcId="{EC4E9686-7642-4F20-B5A1-F40DD79F6518}" destId="{0AEE2049-D64A-49A9-8100-159F14CDB4F6}" srcOrd="0" destOrd="0" presId="urn:microsoft.com/office/officeart/2008/layout/LinedList"/>
    <dgm:cxn modelId="{E89CE7F0-489F-462A-81DE-FEC7D7D670C8}" type="presParOf" srcId="{EC4E9686-7642-4F20-B5A1-F40DD79F6518}" destId="{38861413-60F4-4756-ACD6-E4CCB7D9857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938533-F087-4A65-8689-52FB53CDF55F}" type="doc">
      <dgm:prSet loTypeId="urn:microsoft.com/office/officeart/2008/layout/LinedList" loCatId="list" qsTypeId="urn:microsoft.com/office/officeart/2005/8/quickstyle/simple2" qsCatId="simple" csTypeId="urn:microsoft.com/office/officeart/2005/8/colors/accent0_1" csCatId="mainScheme"/>
      <dgm:spPr/>
      <dgm:t>
        <a:bodyPr/>
        <a:lstStyle/>
        <a:p>
          <a:endParaRPr lang="en-US"/>
        </a:p>
      </dgm:t>
    </dgm:pt>
    <dgm:pt modelId="{09280454-C29D-4A7B-8DF1-63A59B615DF8}">
      <dgm:prSet/>
      <dgm:spPr/>
      <dgm:t>
        <a:bodyPr/>
        <a:lstStyle/>
        <a:p>
          <a:r>
            <a:rPr lang="en-GB" b="0" i="0"/>
            <a:t>Hyperledger composer provides a framework and toolkit to develop blockchain applications. This can be run both locally and in the cloud.</a:t>
          </a:r>
          <a:endParaRPr lang="en-US"/>
        </a:p>
      </dgm:t>
    </dgm:pt>
    <dgm:pt modelId="{AB8C2975-A279-46D6-A921-35750B701876}" type="parTrans" cxnId="{BEB5E462-ABC8-44B1-B966-6ECBECE48EA2}">
      <dgm:prSet/>
      <dgm:spPr/>
      <dgm:t>
        <a:bodyPr/>
        <a:lstStyle/>
        <a:p>
          <a:endParaRPr lang="en-US"/>
        </a:p>
      </dgm:t>
    </dgm:pt>
    <dgm:pt modelId="{253AE58B-0260-497C-ACFB-A05DADB4E99C}" type="sibTrans" cxnId="{BEB5E462-ABC8-44B1-B966-6ECBECE48EA2}">
      <dgm:prSet/>
      <dgm:spPr/>
      <dgm:t>
        <a:bodyPr/>
        <a:lstStyle/>
        <a:p>
          <a:endParaRPr lang="en-US"/>
        </a:p>
      </dgm:t>
    </dgm:pt>
    <dgm:pt modelId="{B6B564A7-4C33-490D-83A1-ACB787701884}">
      <dgm:prSet/>
      <dgm:spPr/>
      <dgm:t>
        <a:bodyPr/>
        <a:lstStyle/>
        <a:p>
          <a:r>
            <a:rPr lang="en-GB" b="0" i="0"/>
            <a:t>It supports the existing Hyperledger Fabric and provides pluggable blockchain consensus protocol so that the end user has simple and controlled access points.</a:t>
          </a:r>
          <a:endParaRPr lang="en-US"/>
        </a:p>
      </dgm:t>
    </dgm:pt>
    <dgm:pt modelId="{340FCA51-EAD9-4B20-BC54-EC4C9657ABEF}" type="parTrans" cxnId="{62C79CB5-AD82-48F5-9DC4-698DBFDF47BA}">
      <dgm:prSet/>
      <dgm:spPr/>
      <dgm:t>
        <a:bodyPr/>
        <a:lstStyle/>
        <a:p>
          <a:endParaRPr lang="en-US"/>
        </a:p>
      </dgm:t>
    </dgm:pt>
    <dgm:pt modelId="{9AC71D99-2DE6-4708-A38F-1527B4FC0E7E}" type="sibTrans" cxnId="{62C79CB5-AD82-48F5-9DC4-698DBFDF47BA}">
      <dgm:prSet/>
      <dgm:spPr/>
      <dgm:t>
        <a:bodyPr/>
        <a:lstStyle/>
        <a:p>
          <a:endParaRPr lang="en-US"/>
        </a:p>
      </dgm:t>
    </dgm:pt>
    <dgm:pt modelId="{677219EE-9003-47FF-B4B2-511E09FD1077}">
      <dgm:prSet/>
      <dgm:spPr/>
      <dgm:t>
        <a:bodyPr/>
        <a:lstStyle/>
        <a:p>
          <a:r>
            <a:rPr lang="en-GB" b="0" i="0"/>
            <a:t>One of the main advantages of using Composer is that it is free and open source with lots of documentation and support. It uses modern scripting languages, JavaScript.</a:t>
          </a:r>
          <a:endParaRPr lang="en-US"/>
        </a:p>
      </dgm:t>
    </dgm:pt>
    <dgm:pt modelId="{7E139FAE-B71B-4B89-87D8-00B58A7843C8}" type="parTrans" cxnId="{F92592AF-DA7B-4206-8F4D-A1B1C32602CA}">
      <dgm:prSet/>
      <dgm:spPr/>
      <dgm:t>
        <a:bodyPr/>
        <a:lstStyle/>
        <a:p>
          <a:endParaRPr lang="en-US"/>
        </a:p>
      </dgm:t>
    </dgm:pt>
    <dgm:pt modelId="{15E63469-EE79-4483-80DE-401FA3AF3755}" type="sibTrans" cxnId="{F92592AF-DA7B-4206-8F4D-A1B1C32602CA}">
      <dgm:prSet/>
      <dgm:spPr/>
      <dgm:t>
        <a:bodyPr/>
        <a:lstStyle/>
        <a:p>
          <a:endParaRPr lang="en-US"/>
        </a:p>
      </dgm:t>
    </dgm:pt>
    <dgm:pt modelId="{625B0F27-3869-45D3-AD05-0130C237E81A}" type="pres">
      <dgm:prSet presAssocID="{E4938533-F087-4A65-8689-52FB53CDF55F}" presName="vert0" presStyleCnt="0">
        <dgm:presLayoutVars>
          <dgm:dir/>
          <dgm:animOne val="branch"/>
          <dgm:animLvl val="lvl"/>
        </dgm:presLayoutVars>
      </dgm:prSet>
      <dgm:spPr/>
    </dgm:pt>
    <dgm:pt modelId="{CD01BEDC-E496-48B0-AC23-8041C94D61DB}" type="pres">
      <dgm:prSet presAssocID="{09280454-C29D-4A7B-8DF1-63A59B615DF8}" presName="thickLine" presStyleLbl="alignNode1" presStyleIdx="0" presStyleCnt="3"/>
      <dgm:spPr/>
    </dgm:pt>
    <dgm:pt modelId="{6D5378C6-06C2-446D-A32E-176BFC98800A}" type="pres">
      <dgm:prSet presAssocID="{09280454-C29D-4A7B-8DF1-63A59B615DF8}" presName="horz1" presStyleCnt="0"/>
      <dgm:spPr/>
    </dgm:pt>
    <dgm:pt modelId="{A5E08086-44E7-44AD-B28A-742582498A69}" type="pres">
      <dgm:prSet presAssocID="{09280454-C29D-4A7B-8DF1-63A59B615DF8}" presName="tx1" presStyleLbl="revTx" presStyleIdx="0" presStyleCnt="3"/>
      <dgm:spPr/>
    </dgm:pt>
    <dgm:pt modelId="{8F2AA7F3-404D-4281-ACDF-CD0AB7740DB1}" type="pres">
      <dgm:prSet presAssocID="{09280454-C29D-4A7B-8DF1-63A59B615DF8}" presName="vert1" presStyleCnt="0"/>
      <dgm:spPr/>
    </dgm:pt>
    <dgm:pt modelId="{3876822F-8242-4A17-8981-FD8CD5744D95}" type="pres">
      <dgm:prSet presAssocID="{B6B564A7-4C33-490D-83A1-ACB787701884}" presName="thickLine" presStyleLbl="alignNode1" presStyleIdx="1" presStyleCnt="3"/>
      <dgm:spPr/>
    </dgm:pt>
    <dgm:pt modelId="{95BE3E32-B9B8-473C-9AE3-69825A06063A}" type="pres">
      <dgm:prSet presAssocID="{B6B564A7-4C33-490D-83A1-ACB787701884}" presName="horz1" presStyleCnt="0"/>
      <dgm:spPr/>
    </dgm:pt>
    <dgm:pt modelId="{86C7C77B-AF0C-45ED-A071-D41F933FB4D1}" type="pres">
      <dgm:prSet presAssocID="{B6B564A7-4C33-490D-83A1-ACB787701884}" presName="tx1" presStyleLbl="revTx" presStyleIdx="1" presStyleCnt="3"/>
      <dgm:spPr/>
    </dgm:pt>
    <dgm:pt modelId="{276E27CA-8F5D-468C-96FE-3ADB3E64C3A9}" type="pres">
      <dgm:prSet presAssocID="{B6B564A7-4C33-490D-83A1-ACB787701884}" presName="vert1" presStyleCnt="0"/>
      <dgm:spPr/>
    </dgm:pt>
    <dgm:pt modelId="{EB7FD3D7-C3C9-4294-91CA-81ED524732C7}" type="pres">
      <dgm:prSet presAssocID="{677219EE-9003-47FF-B4B2-511E09FD1077}" presName="thickLine" presStyleLbl="alignNode1" presStyleIdx="2" presStyleCnt="3"/>
      <dgm:spPr/>
    </dgm:pt>
    <dgm:pt modelId="{610E65CB-53B3-4DA3-B05F-B622BF93A413}" type="pres">
      <dgm:prSet presAssocID="{677219EE-9003-47FF-B4B2-511E09FD1077}" presName="horz1" presStyleCnt="0"/>
      <dgm:spPr/>
    </dgm:pt>
    <dgm:pt modelId="{2F23277E-18AE-4D5D-BF12-264C3126A2B6}" type="pres">
      <dgm:prSet presAssocID="{677219EE-9003-47FF-B4B2-511E09FD1077}" presName="tx1" presStyleLbl="revTx" presStyleIdx="2" presStyleCnt="3"/>
      <dgm:spPr/>
    </dgm:pt>
    <dgm:pt modelId="{8D9103A5-3D77-4C50-A169-15223A5DB256}" type="pres">
      <dgm:prSet presAssocID="{677219EE-9003-47FF-B4B2-511E09FD1077}" presName="vert1" presStyleCnt="0"/>
      <dgm:spPr/>
    </dgm:pt>
  </dgm:ptLst>
  <dgm:cxnLst>
    <dgm:cxn modelId="{BEB5E462-ABC8-44B1-B966-6ECBECE48EA2}" srcId="{E4938533-F087-4A65-8689-52FB53CDF55F}" destId="{09280454-C29D-4A7B-8DF1-63A59B615DF8}" srcOrd="0" destOrd="0" parTransId="{AB8C2975-A279-46D6-A921-35750B701876}" sibTransId="{253AE58B-0260-497C-ACFB-A05DADB4E99C}"/>
    <dgm:cxn modelId="{06337D68-DC4E-4F58-A8F6-8A0B9FAF7D3B}" type="presOf" srcId="{677219EE-9003-47FF-B4B2-511E09FD1077}" destId="{2F23277E-18AE-4D5D-BF12-264C3126A2B6}" srcOrd="0" destOrd="0" presId="urn:microsoft.com/office/officeart/2008/layout/LinedList"/>
    <dgm:cxn modelId="{7F8CCB50-3B2C-4DF8-B560-B56C3F9D5390}" type="presOf" srcId="{B6B564A7-4C33-490D-83A1-ACB787701884}" destId="{86C7C77B-AF0C-45ED-A071-D41F933FB4D1}" srcOrd="0" destOrd="0" presId="urn:microsoft.com/office/officeart/2008/layout/LinedList"/>
    <dgm:cxn modelId="{7831858B-AA5F-41A6-B30A-2D628B120AAB}" type="presOf" srcId="{09280454-C29D-4A7B-8DF1-63A59B615DF8}" destId="{A5E08086-44E7-44AD-B28A-742582498A69}" srcOrd="0" destOrd="0" presId="urn:microsoft.com/office/officeart/2008/layout/LinedList"/>
    <dgm:cxn modelId="{E13CEE94-2C96-4B3D-BBC3-7A408762B81F}" type="presOf" srcId="{E4938533-F087-4A65-8689-52FB53CDF55F}" destId="{625B0F27-3869-45D3-AD05-0130C237E81A}" srcOrd="0" destOrd="0" presId="urn:microsoft.com/office/officeart/2008/layout/LinedList"/>
    <dgm:cxn modelId="{F92592AF-DA7B-4206-8F4D-A1B1C32602CA}" srcId="{E4938533-F087-4A65-8689-52FB53CDF55F}" destId="{677219EE-9003-47FF-B4B2-511E09FD1077}" srcOrd="2" destOrd="0" parTransId="{7E139FAE-B71B-4B89-87D8-00B58A7843C8}" sibTransId="{15E63469-EE79-4483-80DE-401FA3AF3755}"/>
    <dgm:cxn modelId="{62C79CB5-AD82-48F5-9DC4-698DBFDF47BA}" srcId="{E4938533-F087-4A65-8689-52FB53CDF55F}" destId="{B6B564A7-4C33-490D-83A1-ACB787701884}" srcOrd="1" destOrd="0" parTransId="{340FCA51-EAD9-4B20-BC54-EC4C9657ABEF}" sibTransId="{9AC71D99-2DE6-4708-A38F-1527B4FC0E7E}"/>
    <dgm:cxn modelId="{863FAE9C-F982-4A6D-B061-89E92F70FA1D}" type="presParOf" srcId="{625B0F27-3869-45D3-AD05-0130C237E81A}" destId="{CD01BEDC-E496-48B0-AC23-8041C94D61DB}" srcOrd="0" destOrd="0" presId="urn:microsoft.com/office/officeart/2008/layout/LinedList"/>
    <dgm:cxn modelId="{727C71F7-13F9-483F-AA15-84080053C2DD}" type="presParOf" srcId="{625B0F27-3869-45D3-AD05-0130C237E81A}" destId="{6D5378C6-06C2-446D-A32E-176BFC98800A}" srcOrd="1" destOrd="0" presId="urn:microsoft.com/office/officeart/2008/layout/LinedList"/>
    <dgm:cxn modelId="{7A82553F-94C3-4E16-A79B-32F3C6152B7A}" type="presParOf" srcId="{6D5378C6-06C2-446D-A32E-176BFC98800A}" destId="{A5E08086-44E7-44AD-B28A-742582498A69}" srcOrd="0" destOrd="0" presId="urn:microsoft.com/office/officeart/2008/layout/LinedList"/>
    <dgm:cxn modelId="{F76E3004-8B9C-4F00-A054-7DEF203FF300}" type="presParOf" srcId="{6D5378C6-06C2-446D-A32E-176BFC98800A}" destId="{8F2AA7F3-404D-4281-ACDF-CD0AB7740DB1}" srcOrd="1" destOrd="0" presId="urn:microsoft.com/office/officeart/2008/layout/LinedList"/>
    <dgm:cxn modelId="{DF16675A-5A73-4989-8D61-3AE18872150B}" type="presParOf" srcId="{625B0F27-3869-45D3-AD05-0130C237E81A}" destId="{3876822F-8242-4A17-8981-FD8CD5744D95}" srcOrd="2" destOrd="0" presId="urn:microsoft.com/office/officeart/2008/layout/LinedList"/>
    <dgm:cxn modelId="{FB79BD2F-1DD2-4A11-8ADC-6D5E7AA00F29}" type="presParOf" srcId="{625B0F27-3869-45D3-AD05-0130C237E81A}" destId="{95BE3E32-B9B8-473C-9AE3-69825A06063A}" srcOrd="3" destOrd="0" presId="urn:microsoft.com/office/officeart/2008/layout/LinedList"/>
    <dgm:cxn modelId="{6C954CE0-FCF1-402F-9F28-DEC84D9B2264}" type="presParOf" srcId="{95BE3E32-B9B8-473C-9AE3-69825A06063A}" destId="{86C7C77B-AF0C-45ED-A071-D41F933FB4D1}" srcOrd="0" destOrd="0" presId="urn:microsoft.com/office/officeart/2008/layout/LinedList"/>
    <dgm:cxn modelId="{BCD3E5A0-C80A-4FA2-A470-F9F0B29BA5C5}" type="presParOf" srcId="{95BE3E32-B9B8-473C-9AE3-69825A06063A}" destId="{276E27CA-8F5D-468C-96FE-3ADB3E64C3A9}" srcOrd="1" destOrd="0" presId="urn:microsoft.com/office/officeart/2008/layout/LinedList"/>
    <dgm:cxn modelId="{19E0BC5F-D814-49E8-BDBF-63B2E35159EF}" type="presParOf" srcId="{625B0F27-3869-45D3-AD05-0130C237E81A}" destId="{EB7FD3D7-C3C9-4294-91CA-81ED524732C7}" srcOrd="4" destOrd="0" presId="urn:microsoft.com/office/officeart/2008/layout/LinedList"/>
    <dgm:cxn modelId="{2BD3A322-1A7E-4211-A5EB-3A3635DF962F}" type="presParOf" srcId="{625B0F27-3869-45D3-AD05-0130C237E81A}" destId="{610E65CB-53B3-4DA3-B05F-B622BF93A413}" srcOrd="5" destOrd="0" presId="urn:microsoft.com/office/officeart/2008/layout/LinedList"/>
    <dgm:cxn modelId="{4C8E26D5-A214-4BC6-BD3D-6ABFEFC54003}" type="presParOf" srcId="{610E65CB-53B3-4DA3-B05F-B622BF93A413}" destId="{2F23277E-18AE-4D5D-BF12-264C3126A2B6}" srcOrd="0" destOrd="0" presId="urn:microsoft.com/office/officeart/2008/layout/LinedList"/>
    <dgm:cxn modelId="{D88B131E-3032-45EC-AA44-2177866B7CB6}" type="presParOf" srcId="{610E65CB-53B3-4DA3-B05F-B622BF93A413}" destId="{8D9103A5-3D77-4C50-A169-15223A5DB2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69F28C-CC43-4448-A87F-36D900D1F70C}" type="doc">
      <dgm:prSet loTypeId="urn:microsoft.com/office/officeart/2008/layout/LinedList" loCatId="list" qsTypeId="urn:microsoft.com/office/officeart/2005/8/quickstyle/simple3" qsCatId="simple" csTypeId="urn:microsoft.com/office/officeart/2005/8/colors/accent2_2" csCatId="accent2" phldr="1"/>
      <dgm:spPr/>
      <dgm:t>
        <a:bodyPr/>
        <a:lstStyle/>
        <a:p>
          <a:endParaRPr lang="en-US"/>
        </a:p>
      </dgm:t>
    </dgm:pt>
    <dgm:pt modelId="{E6808686-166E-4C9D-84B2-B65677E71B60}">
      <dgm:prSet custT="1"/>
      <dgm:spPr/>
      <dgm:t>
        <a:bodyPr/>
        <a:lstStyle/>
        <a:p>
          <a:r>
            <a:rPr lang="en-GB" sz="1400" dirty="0"/>
            <a:t>As the name itself suggests, we compose the ledger and it is here, we take advantage of the permissioned blockchain setting.</a:t>
          </a:r>
          <a:endParaRPr lang="en-US" sz="1400" dirty="0"/>
        </a:p>
      </dgm:t>
    </dgm:pt>
    <dgm:pt modelId="{F76711EA-70E3-4A74-AE75-D3EE38FBAC6C}" type="parTrans" cxnId="{3E5613EE-4DBC-49AB-90A1-B0006A771FEE}">
      <dgm:prSet/>
      <dgm:spPr/>
      <dgm:t>
        <a:bodyPr/>
        <a:lstStyle/>
        <a:p>
          <a:endParaRPr lang="en-US"/>
        </a:p>
      </dgm:t>
    </dgm:pt>
    <dgm:pt modelId="{5074396C-54D4-4F29-AC94-6758234FB3C3}" type="sibTrans" cxnId="{3E5613EE-4DBC-49AB-90A1-B0006A771FEE}">
      <dgm:prSet/>
      <dgm:spPr/>
      <dgm:t>
        <a:bodyPr/>
        <a:lstStyle/>
        <a:p>
          <a:endParaRPr lang="en-US"/>
        </a:p>
      </dgm:t>
    </dgm:pt>
    <dgm:pt modelId="{BD77FD79-4D51-4E30-9708-39DA54C65CE2}">
      <dgm:prSet custT="1"/>
      <dgm:spPr/>
      <dgm:t>
        <a:bodyPr/>
        <a:lstStyle/>
        <a:p>
          <a:r>
            <a:rPr lang="en-GB" sz="1400" dirty="0"/>
            <a:t>The basic components of hyperledger composer include</a:t>
          </a:r>
          <a:endParaRPr lang="en-US" sz="1400" dirty="0"/>
        </a:p>
      </dgm:t>
    </dgm:pt>
    <dgm:pt modelId="{819F213A-1E2C-4FA4-9CB4-E44C23C63119}" type="parTrans" cxnId="{DB9B9BD0-2107-4858-887B-C89596D2C3BD}">
      <dgm:prSet/>
      <dgm:spPr/>
      <dgm:t>
        <a:bodyPr/>
        <a:lstStyle/>
        <a:p>
          <a:endParaRPr lang="en-US"/>
        </a:p>
      </dgm:t>
    </dgm:pt>
    <dgm:pt modelId="{EB25223C-B49F-4382-8C74-089AE6CCC8F2}" type="sibTrans" cxnId="{DB9B9BD0-2107-4858-887B-C89596D2C3BD}">
      <dgm:prSet/>
      <dgm:spPr/>
      <dgm:t>
        <a:bodyPr/>
        <a:lstStyle/>
        <a:p>
          <a:endParaRPr lang="en-US"/>
        </a:p>
      </dgm:t>
    </dgm:pt>
    <dgm:pt modelId="{BA1A806F-128D-485C-B9F7-033E30EFAA1D}">
      <dgm:prSet/>
      <dgm:spPr/>
      <dgm:t>
        <a:bodyPr/>
        <a:lstStyle/>
        <a:p>
          <a:r>
            <a:rPr lang="en-GB" dirty="0"/>
            <a:t>Participant</a:t>
          </a:r>
          <a:endParaRPr lang="en-US" dirty="0"/>
        </a:p>
      </dgm:t>
    </dgm:pt>
    <dgm:pt modelId="{90EF2CD5-ACDF-4A6F-8A9E-C6193D54CEFB}" type="parTrans" cxnId="{C2E703C4-68E7-407B-82D2-EC2F28692C07}">
      <dgm:prSet/>
      <dgm:spPr/>
      <dgm:t>
        <a:bodyPr/>
        <a:lstStyle/>
        <a:p>
          <a:endParaRPr lang="en-US"/>
        </a:p>
      </dgm:t>
    </dgm:pt>
    <dgm:pt modelId="{86A5A79A-1687-468A-9CF5-C5A37FACDE08}" type="sibTrans" cxnId="{C2E703C4-68E7-407B-82D2-EC2F28692C07}">
      <dgm:prSet/>
      <dgm:spPr/>
      <dgm:t>
        <a:bodyPr/>
        <a:lstStyle/>
        <a:p>
          <a:endParaRPr lang="en-US"/>
        </a:p>
      </dgm:t>
    </dgm:pt>
    <dgm:pt modelId="{C3E438D6-AE5C-4EFC-848E-ED9BB9DE2D97}">
      <dgm:prSet/>
      <dgm:spPr/>
      <dgm:t>
        <a:bodyPr/>
        <a:lstStyle/>
        <a:p>
          <a:r>
            <a:rPr lang="en-GB" dirty="0"/>
            <a:t>Asset</a:t>
          </a:r>
          <a:endParaRPr lang="en-US" dirty="0"/>
        </a:p>
      </dgm:t>
    </dgm:pt>
    <dgm:pt modelId="{CDDAA288-9CB2-4617-90F8-58A21020DCF1}" type="parTrans" cxnId="{A541D638-9D9E-4094-8DD9-6EF7F330E019}">
      <dgm:prSet/>
      <dgm:spPr/>
      <dgm:t>
        <a:bodyPr/>
        <a:lstStyle/>
        <a:p>
          <a:endParaRPr lang="en-US"/>
        </a:p>
      </dgm:t>
    </dgm:pt>
    <dgm:pt modelId="{9DE24B3D-4019-4466-BFE9-343C9DDCAE9B}" type="sibTrans" cxnId="{A541D638-9D9E-4094-8DD9-6EF7F330E019}">
      <dgm:prSet/>
      <dgm:spPr/>
      <dgm:t>
        <a:bodyPr/>
        <a:lstStyle/>
        <a:p>
          <a:endParaRPr lang="en-US"/>
        </a:p>
      </dgm:t>
    </dgm:pt>
    <dgm:pt modelId="{E4DDDC7B-7DFE-48ED-A0EF-27B6AEB07437}">
      <dgm:prSet/>
      <dgm:spPr/>
      <dgm:t>
        <a:bodyPr/>
        <a:lstStyle/>
        <a:p>
          <a:r>
            <a:rPr lang="en-GB" dirty="0"/>
            <a:t>Transaction</a:t>
          </a:r>
          <a:endParaRPr lang="en-US" dirty="0"/>
        </a:p>
      </dgm:t>
    </dgm:pt>
    <dgm:pt modelId="{C125A187-F90C-4656-AB1A-4D4DEF6873EB}" type="parTrans" cxnId="{597CBA00-05D8-407C-BD05-499F0772E439}">
      <dgm:prSet/>
      <dgm:spPr/>
      <dgm:t>
        <a:bodyPr/>
        <a:lstStyle/>
        <a:p>
          <a:endParaRPr lang="en-US"/>
        </a:p>
      </dgm:t>
    </dgm:pt>
    <dgm:pt modelId="{BBBF7F67-B768-4062-8E98-54FE51938869}" type="sibTrans" cxnId="{597CBA00-05D8-407C-BD05-499F0772E439}">
      <dgm:prSet/>
      <dgm:spPr/>
      <dgm:t>
        <a:bodyPr/>
        <a:lstStyle/>
        <a:p>
          <a:endParaRPr lang="en-US"/>
        </a:p>
      </dgm:t>
    </dgm:pt>
    <dgm:pt modelId="{ED5ECA19-2C68-458F-9705-AEB267C78B96}">
      <dgm:prSet custT="1"/>
      <dgm:spPr/>
      <dgm:t>
        <a:bodyPr/>
        <a:lstStyle/>
        <a:p>
          <a:r>
            <a:rPr lang="en-GB" sz="1600" dirty="0"/>
            <a:t>All these can be modelled in a .cto file and the logic for the transactions can be written in a separate JavaScript file.</a:t>
          </a:r>
          <a:endParaRPr lang="en-US" sz="1600" dirty="0"/>
        </a:p>
      </dgm:t>
    </dgm:pt>
    <dgm:pt modelId="{498D1429-BDD3-4835-9CD7-EDD839C0729E}" type="parTrans" cxnId="{17502B91-FB38-487F-94CF-1FB83E2CEE17}">
      <dgm:prSet/>
      <dgm:spPr/>
      <dgm:t>
        <a:bodyPr/>
        <a:lstStyle/>
        <a:p>
          <a:endParaRPr lang="en-US"/>
        </a:p>
      </dgm:t>
    </dgm:pt>
    <dgm:pt modelId="{86181ED6-6ED3-48AE-9C7A-B657EBAB9229}" type="sibTrans" cxnId="{17502B91-FB38-487F-94CF-1FB83E2CEE17}">
      <dgm:prSet/>
      <dgm:spPr/>
      <dgm:t>
        <a:bodyPr/>
        <a:lstStyle/>
        <a:p>
          <a:endParaRPr lang="en-US"/>
        </a:p>
      </dgm:t>
    </dgm:pt>
    <dgm:pt modelId="{3F3E71E3-DDF1-4A5C-A19A-B6955DBFACF8}" type="pres">
      <dgm:prSet presAssocID="{9D69F28C-CC43-4448-A87F-36D900D1F70C}" presName="vert0" presStyleCnt="0">
        <dgm:presLayoutVars>
          <dgm:dir/>
          <dgm:animOne val="branch"/>
          <dgm:animLvl val="lvl"/>
        </dgm:presLayoutVars>
      </dgm:prSet>
      <dgm:spPr/>
    </dgm:pt>
    <dgm:pt modelId="{1619BF00-4768-46DF-9F5A-C3F37B8EE0AF}" type="pres">
      <dgm:prSet presAssocID="{E6808686-166E-4C9D-84B2-B65677E71B60}" presName="thickLine" presStyleLbl="alignNode1" presStyleIdx="0" presStyleCnt="3"/>
      <dgm:spPr/>
    </dgm:pt>
    <dgm:pt modelId="{1BB392DA-3BDB-47AF-8C73-267F0BDC37A2}" type="pres">
      <dgm:prSet presAssocID="{E6808686-166E-4C9D-84B2-B65677E71B60}" presName="horz1" presStyleCnt="0"/>
      <dgm:spPr/>
    </dgm:pt>
    <dgm:pt modelId="{F61C1A77-9DB2-4FD1-A1CE-98B08E1FDC9A}" type="pres">
      <dgm:prSet presAssocID="{E6808686-166E-4C9D-84B2-B65677E71B60}" presName="tx1" presStyleLbl="revTx" presStyleIdx="0" presStyleCnt="6" custScaleX="207092"/>
      <dgm:spPr/>
    </dgm:pt>
    <dgm:pt modelId="{4C695BA1-CC23-4BE6-8DBC-A016E7DC13EE}" type="pres">
      <dgm:prSet presAssocID="{E6808686-166E-4C9D-84B2-B65677E71B60}" presName="vert1" presStyleCnt="0"/>
      <dgm:spPr/>
    </dgm:pt>
    <dgm:pt modelId="{68D218C6-05A3-4B09-9633-D38AB20DD199}" type="pres">
      <dgm:prSet presAssocID="{BD77FD79-4D51-4E30-9708-39DA54C65CE2}" presName="thickLine" presStyleLbl="alignNode1" presStyleIdx="1" presStyleCnt="3"/>
      <dgm:spPr/>
    </dgm:pt>
    <dgm:pt modelId="{8F261497-9CC7-4DD8-A3BE-29A6D6B17FFE}" type="pres">
      <dgm:prSet presAssocID="{BD77FD79-4D51-4E30-9708-39DA54C65CE2}" presName="horz1" presStyleCnt="0"/>
      <dgm:spPr/>
    </dgm:pt>
    <dgm:pt modelId="{5359AEFF-2E14-4773-8FE0-AFBE912D7E3B}" type="pres">
      <dgm:prSet presAssocID="{BD77FD79-4D51-4E30-9708-39DA54C65CE2}" presName="tx1" presStyleLbl="revTx" presStyleIdx="1" presStyleCnt="6" custScaleX="145430"/>
      <dgm:spPr/>
    </dgm:pt>
    <dgm:pt modelId="{06508C4A-B60E-446C-898F-063D4C381328}" type="pres">
      <dgm:prSet presAssocID="{BD77FD79-4D51-4E30-9708-39DA54C65CE2}" presName="vert1" presStyleCnt="0"/>
      <dgm:spPr/>
    </dgm:pt>
    <dgm:pt modelId="{56B83AA8-80E1-4ECC-9CDF-04C8D38C5C38}" type="pres">
      <dgm:prSet presAssocID="{BA1A806F-128D-485C-B9F7-033E30EFAA1D}" presName="vertSpace2a" presStyleCnt="0"/>
      <dgm:spPr/>
    </dgm:pt>
    <dgm:pt modelId="{81424FC0-FF17-4CF9-9707-9EF10A79D522}" type="pres">
      <dgm:prSet presAssocID="{BA1A806F-128D-485C-B9F7-033E30EFAA1D}" presName="horz2" presStyleCnt="0"/>
      <dgm:spPr/>
    </dgm:pt>
    <dgm:pt modelId="{6715FED7-989D-433D-B5F9-588118D99CB6}" type="pres">
      <dgm:prSet presAssocID="{BA1A806F-128D-485C-B9F7-033E30EFAA1D}" presName="horzSpace2" presStyleCnt="0"/>
      <dgm:spPr/>
    </dgm:pt>
    <dgm:pt modelId="{56F63828-698E-4860-B387-6D0C716E0144}" type="pres">
      <dgm:prSet presAssocID="{BA1A806F-128D-485C-B9F7-033E30EFAA1D}" presName="tx2" presStyleLbl="revTx" presStyleIdx="2" presStyleCnt="6"/>
      <dgm:spPr/>
    </dgm:pt>
    <dgm:pt modelId="{D91C1116-2409-42E0-990B-B451F997CE28}" type="pres">
      <dgm:prSet presAssocID="{BA1A806F-128D-485C-B9F7-033E30EFAA1D}" presName="vert2" presStyleCnt="0"/>
      <dgm:spPr/>
    </dgm:pt>
    <dgm:pt modelId="{E4159A92-B686-4A7E-A5A2-8E46A6613AC1}" type="pres">
      <dgm:prSet presAssocID="{BA1A806F-128D-485C-B9F7-033E30EFAA1D}" presName="thinLine2b" presStyleLbl="callout" presStyleIdx="0" presStyleCnt="3"/>
      <dgm:spPr/>
    </dgm:pt>
    <dgm:pt modelId="{3C96718C-CB47-47DE-B043-6F442DA1A664}" type="pres">
      <dgm:prSet presAssocID="{BA1A806F-128D-485C-B9F7-033E30EFAA1D}" presName="vertSpace2b" presStyleCnt="0"/>
      <dgm:spPr/>
    </dgm:pt>
    <dgm:pt modelId="{5A4F538C-5064-4233-B350-537A64400F53}" type="pres">
      <dgm:prSet presAssocID="{C3E438D6-AE5C-4EFC-848E-ED9BB9DE2D97}" presName="horz2" presStyleCnt="0"/>
      <dgm:spPr/>
    </dgm:pt>
    <dgm:pt modelId="{72096B69-DD66-4DF3-B05C-7D00B193DCE3}" type="pres">
      <dgm:prSet presAssocID="{C3E438D6-AE5C-4EFC-848E-ED9BB9DE2D97}" presName="horzSpace2" presStyleCnt="0"/>
      <dgm:spPr/>
    </dgm:pt>
    <dgm:pt modelId="{389EF78C-E8D7-441B-8876-3A0B9BEC8DDF}" type="pres">
      <dgm:prSet presAssocID="{C3E438D6-AE5C-4EFC-848E-ED9BB9DE2D97}" presName="tx2" presStyleLbl="revTx" presStyleIdx="3" presStyleCnt="6"/>
      <dgm:spPr/>
    </dgm:pt>
    <dgm:pt modelId="{19EFB186-FF18-46B4-A573-4E3368A7077C}" type="pres">
      <dgm:prSet presAssocID="{C3E438D6-AE5C-4EFC-848E-ED9BB9DE2D97}" presName="vert2" presStyleCnt="0"/>
      <dgm:spPr/>
    </dgm:pt>
    <dgm:pt modelId="{3E46FD06-0267-43B8-997F-FDE414DD7E91}" type="pres">
      <dgm:prSet presAssocID="{C3E438D6-AE5C-4EFC-848E-ED9BB9DE2D97}" presName="thinLine2b" presStyleLbl="callout" presStyleIdx="1" presStyleCnt="3"/>
      <dgm:spPr/>
    </dgm:pt>
    <dgm:pt modelId="{9776F7EC-6457-4299-8AA8-C37C9C62CDF9}" type="pres">
      <dgm:prSet presAssocID="{C3E438D6-AE5C-4EFC-848E-ED9BB9DE2D97}" presName="vertSpace2b" presStyleCnt="0"/>
      <dgm:spPr/>
    </dgm:pt>
    <dgm:pt modelId="{3A6D16D8-02E0-4BCC-8AC7-D838EA2A9667}" type="pres">
      <dgm:prSet presAssocID="{E4DDDC7B-7DFE-48ED-A0EF-27B6AEB07437}" presName="horz2" presStyleCnt="0"/>
      <dgm:spPr/>
    </dgm:pt>
    <dgm:pt modelId="{FF7D2D2C-90F0-42DB-B600-6581C03EBC84}" type="pres">
      <dgm:prSet presAssocID="{E4DDDC7B-7DFE-48ED-A0EF-27B6AEB07437}" presName="horzSpace2" presStyleCnt="0"/>
      <dgm:spPr/>
    </dgm:pt>
    <dgm:pt modelId="{B9A61A75-830B-4382-BA41-01D1B2382FEB}" type="pres">
      <dgm:prSet presAssocID="{E4DDDC7B-7DFE-48ED-A0EF-27B6AEB07437}" presName="tx2" presStyleLbl="revTx" presStyleIdx="4" presStyleCnt="6"/>
      <dgm:spPr/>
    </dgm:pt>
    <dgm:pt modelId="{0C0CA7D2-1720-4E33-BD7C-A636423E4695}" type="pres">
      <dgm:prSet presAssocID="{E4DDDC7B-7DFE-48ED-A0EF-27B6AEB07437}" presName="vert2" presStyleCnt="0"/>
      <dgm:spPr/>
    </dgm:pt>
    <dgm:pt modelId="{EC663AB2-9345-4A67-94A8-0A36CB868E0C}" type="pres">
      <dgm:prSet presAssocID="{E4DDDC7B-7DFE-48ED-A0EF-27B6AEB07437}" presName="thinLine2b" presStyleLbl="callout" presStyleIdx="2" presStyleCnt="3"/>
      <dgm:spPr/>
    </dgm:pt>
    <dgm:pt modelId="{E1AC0A0D-E041-4A23-9337-888679F4A9EF}" type="pres">
      <dgm:prSet presAssocID="{E4DDDC7B-7DFE-48ED-A0EF-27B6AEB07437}" presName="vertSpace2b" presStyleCnt="0"/>
      <dgm:spPr/>
    </dgm:pt>
    <dgm:pt modelId="{C9C92A3E-D44F-4933-8602-E788DEA23938}" type="pres">
      <dgm:prSet presAssocID="{ED5ECA19-2C68-458F-9705-AEB267C78B96}" presName="thickLine" presStyleLbl="alignNode1" presStyleIdx="2" presStyleCnt="3"/>
      <dgm:spPr/>
    </dgm:pt>
    <dgm:pt modelId="{FAC51382-743B-4ED6-B664-39CF28DFB160}" type="pres">
      <dgm:prSet presAssocID="{ED5ECA19-2C68-458F-9705-AEB267C78B96}" presName="horz1" presStyleCnt="0"/>
      <dgm:spPr/>
    </dgm:pt>
    <dgm:pt modelId="{A8AFFE73-B8C1-4006-9827-603D634CDBB4}" type="pres">
      <dgm:prSet presAssocID="{ED5ECA19-2C68-458F-9705-AEB267C78B96}" presName="tx1" presStyleLbl="revTx" presStyleIdx="5" presStyleCnt="6" custScaleX="192862"/>
      <dgm:spPr/>
    </dgm:pt>
    <dgm:pt modelId="{D9A0B071-27BD-46D4-894F-464739B9DECB}" type="pres">
      <dgm:prSet presAssocID="{ED5ECA19-2C68-458F-9705-AEB267C78B96}" presName="vert1" presStyleCnt="0"/>
      <dgm:spPr/>
    </dgm:pt>
  </dgm:ptLst>
  <dgm:cxnLst>
    <dgm:cxn modelId="{597CBA00-05D8-407C-BD05-499F0772E439}" srcId="{BD77FD79-4D51-4E30-9708-39DA54C65CE2}" destId="{E4DDDC7B-7DFE-48ED-A0EF-27B6AEB07437}" srcOrd="2" destOrd="0" parTransId="{C125A187-F90C-4656-AB1A-4D4DEF6873EB}" sibTransId="{BBBF7F67-B768-4062-8E98-54FE51938869}"/>
    <dgm:cxn modelId="{E8A7A00D-AFA4-4D90-922A-6C4ECDF6231F}" type="presOf" srcId="{9D69F28C-CC43-4448-A87F-36D900D1F70C}" destId="{3F3E71E3-DDF1-4A5C-A19A-B6955DBFACF8}" srcOrd="0" destOrd="0" presId="urn:microsoft.com/office/officeart/2008/layout/LinedList"/>
    <dgm:cxn modelId="{AE019F2F-64D6-4E81-9E25-4DEEBA21EBD3}" type="presOf" srcId="{BD77FD79-4D51-4E30-9708-39DA54C65CE2}" destId="{5359AEFF-2E14-4773-8FE0-AFBE912D7E3B}" srcOrd="0" destOrd="0" presId="urn:microsoft.com/office/officeart/2008/layout/LinedList"/>
    <dgm:cxn modelId="{A541D638-9D9E-4094-8DD9-6EF7F330E019}" srcId="{BD77FD79-4D51-4E30-9708-39DA54C65CE2}" destId="{C3E438D6-AE5C-4EFC-848E-ED9BB9DE2D97}" srcOrd="1" destOrd="0" parTransId="{CDDAA288-9CB2-4617-90F8-58A21020DCF1}" sibTransId="{9DE24B3D-4019-4466-BFE9-343C9DDCAE9B}"/>
    <dgm:cxn modelId="{4C218573-4C9D-4380-9D47-1EBC4E29989F}" type="presOf" srcId="{E6808686-166E-4C9D-84B2-B65677E71B60}" destId="{F61C1A77-9DB2-4FD1-A1CE-98B08E1FDC9A}" srcOrd="0" destOrd="0" presId="urn:microsoft.com/office/officeart/2008/layout/LinedList"/>
    <dgm:cxn modelId="{17502B91-FB38-487F-94CF-1FB83E2CEE17}" srcId="{9D69F28C-CC43-4448-A87F-36D900D1F70C}" destId="{ED5ECA19-2C68-458F-9705-AEB267C78B96}" srcOrd="2" destOrd="0" parTransId="{498D1429-BDD3-4835-9CD7-EDD839C0729E}" sibTransId="{86181ED6-6ED3-48AE-9C7A-B657EBAB9229}"/>
    <dgm:cxn modelId="{8D506D91-272A-4C8B-9986-C716B84F9EA2}" type="presOf" srcId="{E4DDDC7B-7DFE-48ED-A0EF-27B6AEB07437}" destId="{B9A61A75-830B-4382-BA41-01D1B2382FEB}" srcOrd="0" destOrd="0" presId="urn:microsoft.com/office/officeart/2008/layout/LinedList"/>
    <dgm:cxn modelId="{A69B68A1-1365-4109-BC93-5D9B86D9D440}" type="presOf" srcId="{BA1A806F-128D-485C-B9F7-033E30EFAA1D}" destId="{56F63828-698E-4860-B387-6D0C716E0144}" srcOrd="0" destOrd="0" presId="urn:microsoft.com/office/officeart/2008/layout/LinedList"/>
    <dgm:cxn modelId="{B361D5AD-47EE-4A78-9A5C-46E4EE29AC40}" type="presOf" srcId="{ED5ECA19-2C68-458F-9705-AEB267C78B96}" destId="{A8AFFE73-B8C1-4006-9827-603D634CDBB4}" srcOrd="0" destOrd="0" presId="urn:microsoft.com/office/officeart/2008/layout/LinedList"/>
    <dgm:cxn modelId="{C2E703C4-68E7-407B-82D2-EC2F28692C07}" srcId="{BD77FD79-4D51-4E30-9708-39DA54C65CE2}" destId="{BA1A806F-128D-485C-B9F7-033E30EFAA1D}" srcOrd="0" destOrd="0" parTransId="{90EF2CD5-ACDF-4A6F-8A9E-C6193D54CEFB}" sibTransId="{86A5A79A-1687-468A-9CF5-C5A37FACDE08}"/>
    <dgm:cxn modelId="{DB9B9BD0-2107-4858-887B-C89596D2C3BD}" srcId="{9D69F28C-CC43-4448-A87F-36D900D1F70C}" destId="{BD77FD79-4D51-4E30-9708-39DA54C65CE2}" srcOrd="1" destOrd="0" parTransId="{819F213A-1E2C-4FA4-9CB4-E44C23C63119}" sibTransId="{EB25223C-B49F-4382-8C74-089AE6CCC8F2}"/>
    <dgm:cxn modelId="{3E5613EE-4DBC-49AB-90A1-B0006A771FEE}" srcId="{9D69F28C-CC43-4448-A87F-36D900D1F70C}" destId="{E6808686-166E-4C9D-84B2-B65677E71B60}" srcOrd="0" destOrd="0" parTransId="{F76711EA-70E3-4A74-AE75-D3EE38FBAC6C}" sibTransId="{5074396C-54D4-4F29-AC94-6758234FB3C3}"/>
    <dgm:cxn modelId="{34F0BCFF-CBAC-4D42-960C-963B63500557}" type="presOf" srcId="{C3E438D6-AE5C-4EFC-848E-ED9BB9DE2D97}" destId="{389EF78C-E8D7-441B-8876-3A0B9BEC8DDF}" srcOrd="0" destOrd="0" presId="urn:microsoft.com/office/officeart/2008/layout/LinedList"/>
    <dgm:cxn modelId="{36AF80D5-0D58-4150-B967-6CE0566A2CC5}" type="presParOf" srcId="{3F3E71E3-DDF1-4A5C-A19A-B6955DBFACF8}" destId="{1619BF00-4768-46DF-9F5A-C3F37B8EE0AF}" srcOrd="0" destOrd="0" presId="urn:microsoft.com/office/officeart/2008/layout/LinedList"/>
    <dgm:cxn modelId="{6917D868-F6BF-4C1F-A3D9-1A6B0D6C0576}" type="presParOf" srcId="{3F3E71E3-DDF1-4A5C-A19A-B6955DBFACF8}" destId="{1BB392DA-3BDB-47AF-8C73-267F0BDC37A2}" srcOrd="1" destOrd="0" presId="urn:microsoft.com/office/officeart/2008/layout/LinedList"/>
    <dgm:cxn modelId="{4C5A36A8-BCDD-4A07-95E1-E7473E105658}" type="presParOf" srcId="{1BB392DA-3BDB-47AF-8C73-267F0BDC37A2}" destId="{F61C1A77-9DB2-4FD1-A1CE-98B08E1FDC9A}" srcOrd="0" destOrd="0" presId="urn:microsoft.com/office/officeart/2008/layout/LinedList"/>
    <dgm:cxn modelId="{9B6F8B34-E004-4D4F-AB31-48E3891DBBCB}" type="presParOf" srcId="{1BB392DA-3BDB-47AF-8C73-267F0BDC37A2}" destId="{4C695BA1-CC23-4BE6-8DBC-A016E7DC13EE}" srcOrd="1" destOrd="0" presId="urn:microsoft.com/office/officeart/2008/layout/LinedList"/>
    <dgm:cxn modelId="{EAB77387-1386-4F71-84B5-1153B86A0DE9}" type="presParOf" srcId="{3F3E71E3-DDF1-4A5C-A19A-B6955DBFACF8}" destId="{68D218C6-05A3-4B09-9633-D38AB20DD199}" srcOrd="2" destOrd="0" presId="urn:microsoft.com/office/officeart/2008/layout/LinedList"/>
    <dgm:cxn modelId="{5C9F600D-8C30-4412-ABCF-E95CCD4B2C7D}" type="presParOf" srcId="{3F3E71E3-DDF1-4A5C-A19A-B6955DBFACF8}" destId="{8F261497-9CC7-4DD8-A3BE-29A6D6B17FFE}" srcOrd="3" destOrd="0" presId="urn:microsoft.com/office/officeart/2008/layout/LinedList"/>
    <dgm:cxn modelId="{AEC87FDD-CC0D-4691-BC6F-985440734DEF}" type="presParOf" srcId="{8F261497-9CC7-4DD8-A3BE-29A6D6B17FFE}" destId="{5359AEFF-2E14-4773-8FE0-AFBE912D7E3B}" srcOrd="0" destOrd="0" presId="urn:microsoft.com/office/officeart/2008/layout/LinedList"/>
    <dgm:cxn modelId="{5849FFD9-3496-4439-A405-B3759E6D0DD4}" type="presParOf" srcId="{8F261497-9CC7-4DD8-A3BE-29A6D6B17FFE}" destId="{06508C4A-B60E-446C-898F-063D4C381328}" srcOrd="1" destOrd="0" presId="urn:microsoft.com/office/officeart/2008/layout/LinedList"/>
    <dgm:cxn modelId="{3B788D67-5565-4384-84E4-990DDF21ABEB}" type="presParOf" srcId="{06508C4A-B60E-446C-898F-063D4C381328}" destId="{56B83AA8-80E1-4ECC-9CDF-04C8D38C5C38}" srcOrd="0" destOrd="0" presId="urn:microsoft.com/office/officeart/2008/layout/LinedList"/>
    <dgm:cxn modelId="{3D5E7B2C-A496-444E-97D8-272BEA29A99C}" type="presParOf" srcId="{06508C4A-B60E-446C-898F-063D4C381328}" destId="{81424FC0-FF17-4CF9-9707-9EF10A79D522}" srcOrd="1" destOrd="0" presId="urn:microsoft.com/office/officeart/2008/layout/LinedList"/>
    <dgm:cxn modelId="{FB44B0CF-125D-44A3-B85B-73B11873A8F2}" type="presParOf" srcId="{81424FC0-FF17-4CF9-9707-9EF10A79D522}" destId="{6715FED7-989D-433D-B5F9-588118D99CB6}" srcOrd="0" destOrd="0" presId="urn:microsoft.com/office/officeart/2008/layout/LinedList"/>
    <dgm:cxn modelId="{5FC8657E-2AAD-48AD-96E1-6481A91C075F}" type="presParOf" srcId="{81424FC0-FF17-4CF9-9707-9EF10A79D522}" destId="{56F63828-698E-4860-B387-6D0C716E0144}" srcOrd="1" destOrd="0" presId="urn:microsoft.com/office/officeart/2008/layout/LinedList"/>
    <dgm:cxn modelId="{0A9A5F21-A4C1-4ACB-B0AD-B1250AC345CA}" type="presParOf" srcId="{81424FC0-FF17-4CF9-9707-9EF10A79D522}" destId="{D91C1116-2409-42E0-990B-B451F997CE28}" srcOrd="2" destOrd="0" presId="urn:microsoft.com/office/officeart/2008/layout/LinedList"/>
    <dgm:cxn modelId="{A5AA86D6-22B4-4798-B264-70383279C26B}" type="presParOf" srcId="{06508C4A-B60E-446C-898F-063D4C381328}" destId="{E4159A92-B686-4A7E-A5A2-8E46A6613AC1}" srcOrd="2" destOrd="0" presId="urn:microsoft.com/office/officeart/2008/layout/LinedList"/>
    <dgm:cxn modelId="{3E5CCB0D-3C9B-4095-A71C-11B1444C3C80}" type="presParOf" srcId="{06508C4A-B60E-446C-898F-063D4C381328}" destId="{3C96718C-CB47-47DE-B043-6F442DA1A664}" srcOrd="3" destOrd="0" presId="urn:microsoft.com/office/officeart/2008/layout/LinedList"/>
    <dgm:cxn modelId="{F7B1DA8D-61E1-4559-B534-6BA87F489B86}" type="presParOf" srcId="{06508C4A-B60E-446C-898F-063D4C381328}" destId="{5A4F538C-5064-4233-B350-537A64400F53}" srcOrd="4" destOrd="0" presId="urn:microsoft.com/office/officeart/2008/layout/LinedList"/>
    <dgm:cxn modelId="{38BEB186-8E90-4902-BEE4-DBAD9591AA25}" type="presParOf" srcId="{5A4F538C-5064-4233-B350-537A64400F53}" destId="{72096B69-DD66-4DF3-B05C-7D00B193DCE3}" srcOrd="0" destOrd="0" presId="urn:microsoft.com/office/officeart/2008/layout/LinedList"/>
    <dgm:cxn modelId="{DBDE8ED8-AE20-4D7F-B9A2-78FD09BF57F2}" type="presParOf" srcId="{5A4F538C-5064-4233-B350-537A64400F53}" destId="{389EF78C-E8D7-441B-8876-3A0B9BEC8DDF}" srcOrd="1" destOrd="0" presId="urn:microsoft.com/office/officeart/2008/layout/LinedList"/>
    <dgm:cxn modelId="{D9BFA4E4-DFCE-4D25-9ABA-C955CF06314D}" type="presParOf" srcId="{5A4F538C-5064-4233-B350-537A64400F53}" destId="{19EFB186-FF18-46B4-A573-4E3368A7077C}" srcOrd="2" destOrd="0" presId="urn:microsoft.com/office/officeart/2008/layout/LinedList"/>
    <dgm:cxn modelId="{B4B82327-81ED-40E3-8B01-5A66E7BAF191}" type="presParOf" srcId="{06508C4A-B60E-446C-898F-063D4C381328}" destId="{3E46FD06-0267-43B8-997F-FDE414DD7E91}" srcOrd="5" destOrd="0" presId="urn:microsoft.com/office/officeart/2008/layout/LinedList"/>
    <dgm:cxn modelId="{93E9B262-64EA-4B01-BA70-835E055D3A04}" type="presParOf" srcId="{06508C4A-B60E-446C-898F-063D4C381328}" destId="{9776F7EC-6457-4299-8AA8-C37C9C62CDF9}" srcOrd="6" destOrd="0" presId="urn:microsoft.com/office/officeart/2008/layout/LinedList"/>
    <dgm:cxn modelId="{914B2BA2-21D8-4DC5-8AFB-C2E1C269A45B}" type="presParOf" srcId="{06508C4A-B60E-446C-898F-063D4C381328}" destId="{3A6D16D8-02E0-4BCC-8AC7-D838EA2A9667}" srcOrd="7" destOrd="0" presId="urn:microsoft.com/office/officeart/2008/layout/LinedList"/>
    <dgm:cxn modelId="{E82EE3D1-8F16-4543-844F-F1976D8D938D}" type="presParOf" srcId="{3A6D16D8-02E0-4BCC-8AC7-D838EA2A9667}" destId="{FF7D2D2C-90F0-42DB-B600-6581C03EBC84}" srcOrd="0" destOrd="0" presId="urn:microsoft.com/office/officeart/2008/layout/LinedList"/>
    <dgm:cxn modelId="{1FD72A40-7D4B-4842-8CB0-1456E948E8AE}" type="presParOf" srcId="{3A6D16D8-02E0-4BCC-8AC7-D838EA2A9667}" destId="{B9A61A75-830B-4382-BA41-01D1B2382FEB}" srcOrd="1" destOrd="0" presId="urn:microsoft.com/office/officeart/2008/layout/LinedList"/>
    <dgm:cxn modelId="{082DF7D3-D7D5-4D82-99B3-588C66179C27}" type="presParOf" srcId="{3A6D16D8-02E0-4BCC-8AC7-D838EA2A9667}" destId="{0C0CA7D2-1720-4E33-BD7C-A636423E4695}" srcOrd="2" destOrd="0" presId="urn:microsoft.com/office/officeart/2008/layout/LinedList"/>
    <dgm:cxn modelId="{BC57947C-3096-4626-97C7-FA923B106CD5}" type="presParOf" srcId="{06508C4A-B60E-446C-898F-063D4C381328}" destId="{EC663AB2-9345-4A67-94A8-0A36CB868E0C}" srcOrd="8" destOrd="0" presId="urn:microsoft.com/office/officeart/2008/layout/LinedList"/>
    <dgm:cxn modelId="{BB42952E-174D-4232-B4D5-64867E1F1ECD}" type="presParOf" srcId="{06508C4A-B60E-446C-898F-063D4C381328}" destId="{E1AC0A0D-E041-4A23-9337-888679F4A9EF}" srcOrd="9" destOrd="0" presId="urn:microsoft.com/office/officeart/2008/layout/LinedList"/>
    <dgm:cxn modelId="{42DEF59D-1A1F-49D2-991F-A4D4F753D0AF}" type="presParOf" srcId="{3F3E71E3-DDF1-4A5C-A19A-B6955DBFACF8}" destId="{C9C92A3E-D44F-4933-8602-E788DEA23938}" srcOrd="4" destOrd="0" presId="urn:microsoft.com/office/officeart/2008/layout/LinedList"/>
    <dgm:cxn modelId="{A1736EF3-4171-482E-B48B-673D0EBAEC6B}" type="presParOf" srcId="{3F3E71E3-DDF1-4A5C-A19A-B6955DBFACF8}" destId="{FAC51382-743B-4ED6-B664-39CF28DFB160}" srcOrd="5" destOrd="0" presId="urn:microsoft.com/office/officeart/2008/layout/LinedList"/>
    <dgm:cxn modelId="{BC2F3EC5-369B-47A1-97CA-447CFD09CA1F}" type="presParOf" srcId="{FAC51382-743B-4ED6-B664-39CF28DFB160}" destId="{A8AFFE73-B8C1-4006-9827-603D634CDBB4}" srcOrd="0" destOrd="0" presId="urn:microsoft.com/office/officeart/2008/layout/LinedList"/>
    <dgm:cxn modelId="{B6AA0C8D-D738-4254-AF54-5D5042E40C5B}" type="presParOf" srcId="{FAC51382-743B-4ED6-B664-39CF28DFB160}" destId="{D9A0B071-27BD-46D4-894F-464739B9DE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AFCAD8-2561-4017-82FF-6FD53A255DD8}" type="doc">
      <dgm:prSet loTypeId="urn:microsoft.com/office/officeart/2008/layout/LinedList" loCatId="list" qsTypeId="urn:microsoft.com/office/officeart/2005/8/quickstyle/simple3" qsCatId="simple" csTypeId="urn:microsoft.com/office/officeart/2005/8/colors/accent6_2" csCatId="accent6"/>
      <dgm:spPr/>
      <dgm:t>
        <a:bodyPr/>
        <a:lstStyle/>
        <a:p>
          <a:endParaRPr lang="en-US"/>
        </a:p>
      </dgm:t>
    </dgm:pt>
    <dgm:pt modelId="{2A635FA5-24AB-4B61-BB21-A9F955858193}">
      <dgm:prSet/>
      <dgm:spPr/>
      <dgm:t>
        <a:bodyPr/>
        <a:lstStyle/>
        <a:p>
          <a:r>
            <a:rPr lang="en-GB" b="0" i="0" dirty="0"/>
            <a:t>In a permissioned blockchain setting a group of people have control over who does what and who can see what.</a:t>
          </a:r>
          <a:endParaRPr lang="en-US" dirty="0"/>
        </a:p>
      </dgm:t>
    </dgm:pt>
    <dgm:pt modelId="{D37BB308-754C-4D7C-9D8F-A17B20A49F30}" type="parTrans" cxnId="{C824DEBC-F5CA-4B00-9186-189E90402604}">
      <dgm:prSet/>
      <dgm:spPr/>
      <dgm:t>
        <a:bodyPr/>
        <a:lstStyle/>
        <a:p>
          <a:endParaRPr lang="en-US"/>
        </a:p>
      </dgm:t>
    </dgm:pt>
    <dgm:pt modelId="{73E273FE-2416-4777-BB15-FD3C38398969}" type="sibTrans" cxnId="{C824DEBC-F5CA-4B00-9186-189E90402604}">
      <dgm:prSet/>
      <dgm:spPr/>
      <dgm:t>
        <a:bodyPr/>
        <a:lstStyle/>
        <a:p>
          <a:endParaRPr lang="en-US"/>
        </a:p>
      </dgm:t>
    </dgm:pt>
    <dgm:pt modelId="{EBF4B9E1-B2EB-464A-94E3-AE05276D3E60}">
      <dgm:prSet/>
      <dgm:spPr/>
      <dgm:t>
        <a:bodyPr/>
        <a:lstStyle/>
        <a:p>
          <a:r>
            <a:rPr lang="en-GB" b="0" i="0" dirty="0"/>
            <a:t>This is specified using a .acl file in the composer architecture.</a:t>
          </a:r>
          <a:endParaRPr lang="en-US" dirty="0"/>
        </a:p>
      </dgm:t>
    </dgm:pt>
    <dgm:pt modelId="{423F0948-30D9-488F-B232-28C3AB82A974}" type="parTrans" cxnId="{4DEA4119-2633-40E4-8054-BFBD21B735B9}">
      <dgm:prSet/>
      <dgm:spPr/>
      <dgm:t>
        <a:bodyPr/>
        <a:lstStyle/>
        <a:p>
          <a:endParaRPr lang="en-US"/>
        </a:p>
      </dgm:t>
    </dgm:pt>
    <dgm:pt modelId="{AC309C6B-598B-411D-A974-EB4FA9157D9C}" type="sibTrans" cxnId="{4DEA4119-2633-40E4-8054-BFBD21B735B9}">
      <dgm:prSet/>
      <dgm:spPr/>
      <dgm:t>
        <a:bodyPr/>
        <a:lstStyle/>
        <a:p>
          <a:endParaRPr lang="en-US"/>
        </a:p>
      </dgm:t>
    </dgm:pt>
    <dgm:pt modelId="{BB67831A-A648-42D4-A773-2BCA2592DAFA}">
      <dgm:prSet/>
      <dgm:spPr/>
      <dgm:t>
        <a:bodyPr/>
        <a:lstStyle/>
        <a:p>
          <a:r>
            <a:rPr lang="en-GB" b="0" i="0" dirty="0"/>
            <a:t>Queries are also a useful thing in composer where one can perform a variety of queries using the same sql language. But the main difference is that it is done on a blockchain rather than on RDBMS.</a:t>
          </a:r>
          <a:endParaRPr lang="en-US" dirty="0"/>
        </a:p>
      </dgm:t>
    </dgm:pt>
    <dgm:pt modelId="{BF88FED0-A055-4D61-B7E5-AAA9DE5F9653}" type="parTrans" cxnId="{B990825D-DFBE-4E24-A326-0322E4649FDB}">
      <dgm:prSet/>
      <dgm:spPr/>
      <dgm:t>
        <a:bodyPr/>
        <a:lstStyle/>
        <a:p>
          <a:endParaRPr lang="en-US"/>
        </a:p>
      </dgm:t>
    </dgm:pt>
    <dgm:pt modelId="{66E98AA5-256F-41E8-84E7-BC7C8D42636B}" type="sibTrans" cxnId="{B990825D-DFBE-4E24-A326-0322E4649FDB}">
      <dgm:prSet/>
      <dgm:spPr/>
      <dgm:t>
        <a:bodyPr/>
        <a:lstStyle/>
        <a:p>
          <a:endParaRPr lang="en-US"/>
        </a:p>
      </dgm:t>
    </dgm:pt>
    <dgm:pt modelId="{E38D4DFD-B16C-4F93-893A-B57626A3CEF0}" type="pres">
      <dgm:prSet presAssocID="{4CAFCAD8-2561-4017-82FF-6FD53A255DD8}" presName="vert0" presStyleCnt="0">
        <dgm:presLayoutVars>
          <dgm:dir/>
          <dgm:animOne val="branch"/>
          <dgm:animLvl val="lvl"/>
        </dgm:presLayoutVars>
      </dgm:prSet>
      <dgm:spPr/>
    </dgm:pt>
    <dgm:pt modelId="{C0586E59-F9B0-43A2-B99B-091F7DE1FFCD}" type="pres">
      <dgm:prSet presAssocID="{2A635FA5-24AB-4B61-BB21-A9F955858193}" presName="thickLine" presStyleLbl="alignNode1" presStyleIdx="0" presStyleCnt="3"/>
      <dgm:spPr/>
    </dgm:pt>
    <dgm:pt modelId="{79FFB7BC-77FA-4FCF-B7A3-4FCD2753F8F3}" type="pres">
      <dgm:prSet presAssocID="{2A635FA5-24AB-4B61-BB21-A9F955858193}" presName="horz1" presStyleCnt="0"/>
      <dgm:spPr/>
    </dgm:pt>
    <dgm:pt modelId="{82445BA1-84C6-4DF1-98DA-37C9482608A9}" type="pres">
      <dgm:prSet presAssocID="{2A635FA5-24AB-4B61-BB21-A9F955858193}" presName="tx1" presStyleLbl="revTx" presStyleIdx="0" presStyleCnt="3"/>
      <dgm:spPr/>
    </dgm:pt>
    <dgm:pt modelId="{C74B1605-0845-4A0E-A92D-9935CAEA9881}" type="pres">
      <dgm:prSet presAssocID="{2A635FA5-24AB-4B61-BB21-A9F955858193}" presName="vert1" presStyleCnt="0"/>
      <dgm:spPr/>
    </dgm:pt>
    <dgm:pt modelId="{5D35063D-E419-4A72-8CA8-E011035EFB82}" type="pres">
      <dgm:prSet presAssocID="{EBF4B9E1-B2EB-464A-94E3-AE05276D3E60}" presName="thickLine" presStyleLbl="alignNode1" presStyleIdx="1" presStyleCnt="3"/>
      <dgm:spPr/>
    </dgm:pt>
    <dgm:pt modelId="{96128C6B-92AA-4239-9632-3FDF3908D8EB}" type="pres">
      <dgm:prSet presAssocID="{EBF4B9E1-B2EB-464A-94E3-AE05276D3E60}" presName="horz1" presStyleCnt="0"/>
      <dgm:spPr/>
    </dgm:pt>
    <dgm:pt modelId="{798BBCDC-2F20-45E0-9C3C-A0CDBC181847}" type="pres">
      <dgm:prSet presAssocID="{EBF4B9E1-B2EB-464A-94E3-AE05276D3E60}" presName="tx1" presStyleLbl="revTx" presStyleIdx="1" presStyleCnt="3"/>
      <dgm:spPr/>
    </dgm:pt>
    <dgm:pt modelId="{8B064261-5892-4A09-AA88-CB806BCB4EA0}" type="pres">
      <dgm:prSet presAssocID="{EBF4B9E1-B2EB-464A-94E3-AE05276D3E60}" presName="vert1" presStyleCnt="0"/>
      <dgm:spPr/>
    </dgm:pt>
    <dgm:pt modelId="{38460D35-97E4-44D6-9292-1D977052B141}" type="pres">
      <dgm:prSet presAssocID="{BB67831A-A648-42D4-A773-2BCA2592DAFA}" presName="thickLine" presStyleLbl="alignNode1" presStyleIdx="2" presStyleCnt="3"/>
      <dgm:spPr/>
    </dgm:pt>
    <dgm:pt modelId="{4E1192DA-F7B6-4415-843C-7F6B259DC3EF}" type="pres">
      <dgm:prSet presAssocID="{BB67831A-A648-42D4-A773-2BCA2592DAFA}" presName="horz1" presStyleCnt="0"/>
      <dgm:spPr/>
    </dgm:pt>
    <dgm:pt modelId="{4300EE7B-4A27-43C3-BBB6-9F1111291718}" type="pres">
      <dgm:prSet presAssocID="{BB67831A-A648-42D4-A773-2BCA2592DAFA}" presName="tx1" presStyleLbl="revTx" presStyleIdx="2" presStyleCnt="3"/>
      <dgm:spPr/>
    </dgm:pt>
    <dgm:pt modelId="{D5DAA9AA-6F15-43D7-9362-4ADA9229A2BD}" type="pres">
      <dgm:prSet presAssocID="{BB67831A-A648-42D4-A773-2BCA2592DAFA}" presName="vert1" presStyleCnt="0"/>
      <dgm:spPr/>
    </dgm:pt>
  </dgm:ptLst>
  <dgm:cxnLst>
    <dgm:cxn modelId="{4DEA4119-2633-40E4-8054-BFBD21B735B9}" srcId="{4CAFCAD8-2561-4017-82FF-6FD53A255DD8}" destId="{EBF4B9E1-B2EB-464A-94E3-AE05276D3E60}" srcOrd="1" destOrd="0" parTransId="{423F0948-30D9-488F-B232-28C3AB82A974}" sibTransId="{AC309C6B-598B-411D-A974-EB4FA9157D9C}"/>
    <dgm:cxn modelId="{B990825D-DFBE-4E24-A326-0322E4649FDB}" srcId="{4CAFCAD8-2561-4017-82FF-6FD53A255DD8}" destId="{BB67831A-A648-42D4-A773-2BCA2592DAFA}" srcOrd="2" destOrd="0" parTransId="{BF88FED0-A055-4D61-B7E5-AAA9DE5F9653}" sibTransId="{66E98AA5-256F-41E8-84E7-BC7C8D42636B}"/>
    <dgm:cxn modelId="{D83B096D-7BDB-4FD2-8908-87092699FF1F}" type="presOf" srcId="{BB67831A-A648-42D4-A773-2BCA2592DAFA}" destId="{4300EE7B-4A27-43C3-BBB6-9F1111291718}" srcOrd="0" destOrd="0" presId="urn:microsoft.com/office/officeart/2008/layout/LinedList"/>
    <dgm:cxn modelId="{0E11D370-CA47-4A94-B954-8C087BEBE728}" type="presOf" srcId="{4CAFCAD8-2561-4017-82FF-6FD53A255DD8}" destId="{E38D4DFD-B16C-4F93-893A-B57626A3CEF0}" srcOrd="0" destOrd="0" presId="urn:microsoft.com/office/officeart/2008/layout/LinedList"/>
    <dgm:cxn modelId="{BE383F8D-D76F-4B2A-9A62-96BEBE81A01A}" type="presOf" srcId="{EBF4B9E1-B2EB-464A-94E3-AE05276D3E60}" destId="{798BBCDC-2F20-45E0-9C3C-A0CDBC181847}" srcOrd="0" destOrd="0" presId="urn:microsoft.com/office/officeart/2008/layout/LinedList"/>
    <dgm:cxn modelId="{CA52F3A4-4487-49B1-923E-2024153C72A7}" type="presOf" srcId="{2A635FA5-24AB-4B61-BB21-A9F955858193}" destId="{82445BA1-84C6-4DF1-98DA-37C9482608A9}" srcOrd="0" destOrd="0" presId="urn:microsoft.com/office/officeart/2008/layout/LinedList"/>
    <dgm:cxn modelId="{C824DEBC-F5CA-4B00-9186-189E90402604}" srcId="{4CAFCAD8-2561-4017-82FF-6FD53A255DD8}" destId="{2A635FA5-24AB-4B61-BB21-A9F955858193}" srcOrd="0" destOrd="0" parTransId="{D37BB308-754C-4D7C-9D8F-A17B20A49F30}" sibTransId="{73E273FE-2416-4777-BB15-FD3C38398969}"/>
    <dgm:cxn modelId="{938A46E7-2D44-4223-93AE-08A618B708CD}" type="presParOf" srcId="{E38D4DFD-B16C-4F93-893A-B57626A3CEF0}" destId="{C0586E59-F9B0-43A2-B99B-091F7DE1FFCD}" srcOrd="0" destOrd="0" presId="urn:microsoft.com/office/officeart/2008/layout/LinedList"/>
    <dgm:cxn modelId="{7F758C72-693B-4C93-A7D4-2277883BD99C}" type="presParOf" srcId="{E38D4DFD-B16C-4F93-893A-B57626A3CEF0}" destId="{79FFB7BC-77FA-4FCF-B7A3-4FCD2753F8F3}" srcOrd="1" destOrd="0" presId="urn:microsoft.com/office/officeart/2008/layout/LinedList"/>
    <dgm:cxn modelId="{CEBCEAA3-5FE0-457A-807F-D44F8BCF73CC}" type="presParOf" srcId="{79FFB7BC-77FA-4FCF-B7A3-4FCD2753F8F3}" destId="{82445BA1-84C6-4DF1-98DA-37C9482608A9}" srcOrd="0" destOrd="0" presId="urn:microsoft.com/office/officeart/2008/layout/LinedList"/>
    <dgm:cxn modelId="{0155CCBB-1C20-44F9-8EF7-46E9B09B380F}" type="presParOf" srcId="{79FFB7BC-77FA-4FCF-B7A3-4FCD2753F8F3}" destId="{C74B1605-0845-4A0E-A92D-9935CAEA9881}" srcOrd="1" destOrd="0" presId="urn:microsoft.com/office/officeart/2008/layout/LinedList"/>
    <dgm:cxn modelId="{EF06703D-E131-4D4D-A5D2-D4DD190F3116}" type="presParOf" srcId="{E38D4DFD-B16C-4F93-893A-B57626A3CEF0}" destId="{5D35063D-E419-4A72-8CA8-E011035EFB82}" srcOrd="2" destOrd="0" presId="urn:microsoft.com/office/officeart/2008/layout/LinedList"/>
    <dgm:cxn modelId="{22FDB8A5-DB7E-4DCE-8CFD-ABC398FB07E4}" type="presParOf" srcId="{E38D4DFD-B16C-4F93-893A-B57626A3CEF0}" destId="{96128C6B-92AA-4239-9632-3FDF3908D8EB}" srcOrd="3" destOrd="0" presId="urn:microsoft.com/office/officeart/2008/layout/LinedList"/>
    <dgm:cxn modelId="{E642BE16-E6A1-4E79-8F86-9397CB58D34A}" type="presParOf" srcId="{96128C6B-92AA-4239-9632-3FDF3908D8EB}" destId="{798BBCDC-2F20-45E0-9C3C-A0CDBC181847}" srcOrd="0" destOrd="0" presId="urn:microsoft.com/office/officeart/2008/layout/LinedList"/>
    <dgm:cxn modelId="{10C5FE8F-2931-4B89-A5F0-E60390051855}" type="presParOf" srcId="{96128C6B-92AA-4239-9632-3FDF3908D8EB}" destId="{8B064261-5892-4A09-AA88-CB806BCB4EA0}" srcOrd="1" destOrd="0" presId="urn:microsoft.com/office/officeart/2008/layout/LinedList"/>
    <dgm:cxn modelId="{9A1BBB3C-1899-4A24-B018-A888F6597FE6}" type="presParOf" srcId="{E38D4DFD-B16C-4F93-893A-B57626A3CEF0}" destId="{38460D35-97E4-44D6-9292-1D977052B141}" srcOrd="4" destOrd="0" presId="urn:microsoft.com/office/officeart/2008/layout/LinedList"/>
    <dgm:cxn modelId="{FB01AB16-155F-49BB-B02C-596CDB96CB3D}" type="presParOf" srcId="{E38D4DFD-B16C-4F93-893A-B57626A3CEF0}" destId="{4E1192DA-F7B6-4415-843C-7F6B259DC3EF}" srcOrd="5" destOrd="0" presId="urn:microsoft.com/office/officeart/2008/layout/LinedList"/>
    <dgm:cxn modelId="{0A71DA84-9D28-4982-984C-F9678506C43D}" type="presParOf" srcId="{4E1192DA-F7B6-4415-843C-7F6B259DC3EF}" destId="{4300EE7B-4A27-43C3-BBB6-9F1111291718}" srcOrd="0" destOrd="0" presId="urn:microsoft.com/office/officeart/2008/layout/LinedList"/>
    <dgm:cxn modelId="{847C0196-C1A0-42F9-8FE3-6E177CB76C47}" type="presParOf" srcId="{4E1192DA-F7B6-4415-843C-7F6B259DC3EF}" destId="{D5DAA9AA-6F15-43D7-9362-4ADA9229A2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13944-F34D-4980-975F-1E409078160B}">
      <dsp:nvSpPr>
        <dsp:cNvPr id="0" name=""/>
        <dsp:cNvSpPr/>
      </dsp:nvSpPr>
      <dsp:spPr>
        <a:xfrm>
          <a:off x="0" y="558"/>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A8B1EAA-C9CB-4452-B2C8-4BB054B2AD4B}">
      <dsp:nvSpPr>
        <dsp:cNvPr id="0" name=""/>
        <dsp:cNvSpPr/>
      </dsp:nvSpPr>
      <dsp:spPr>
        <a:xfrm>
          <a:off x="0" y="558"/>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Problem</a:t>
          </a:r>
          <a:endParaRPr lang="en-US" sz="2300" kern="1200" dirty="0"/>
        </a:p>
      </dsp:txBody>
      <dsp:txXfrm>
        <a:off x="0" y="558"/>
        <a:ext cx="6496050" cy="507875"/>
      </dsp:txXfrm>
    </dsp:sp>
    <dsp:sp modelId="{51B606B3-C4ED-4F26-BBDD-1B7EBBC92411}">
      <dsp:nvSpPr>
        <dsp:cNvPr id="0" name=""/>
        <dsp:cNvSpPr/>
      </dsp:nvSpPr>
      <dsp:spPr>
        <a:xfrm>
          <a:off x="0" y="508434"/>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34ADC5C-1C3E-4BB0-AF38-787770CED721}">
      <dsp:nvSpPr>
        <dsp:cNvPr id="0" name=""/>
        <dsp:cNvSpPr/>
      </dsp:nvSpPr>
      <dsp:spPr>
        <a:xfrm>
          <a:off x="0" y="508434"/>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Solution</a:t>
          </a:r>
          <a:endParaRPr lang="en-US" sz="2300" kern="1200" dirty="0"/>
        </a:p>
      </dsp:txBody>
      <dsp:txXfrm>
        <a:off x="0" y="508434"/>
        <a:ext cx="6496050" cy="507875"/>
      </dsp:txXfrm>
    </dsp:sp>
    <dsp:sp modelId="{9869274D-7115-48C8-9987-D5C72E3FFCAD}">
      <dsp:nvSpPr>
        <dsp:cNvPr id="0" name=""/>
        <dsp:cNvSpPr/>
      </dsp:nvSpPr>
      <dsp:spPr>
        <a:xfrm>
          <a:off x="0" y="1016310"/>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B66157C-4CE3-4890-8F84-D7E432F3F4DF}">
      <dsp:nvSpPr>
        <dsp:cNvPr id="0" name=""/>
        <dsp:cNvSpPr/>
      </dsp:nvSpPr>
      <dsp:spPr>
        <a:xfrm>
          <a:off x="0" y="1016310"/>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Project Details</a:t>
          </a:r>
          <a:endParaRPr lang="en-US" sz="2300" kern="1200" dirty="0"/>
        </a:p>
      </dsp:txBody>
      <dsp:txXfrm>
        <a:off x="0" y="1016310"/>
        <a:ext cx="6496050" cy="507875"/>
      </dsp:txXfrm>
    </dsp:sp>
    <dsp:sp modelId="{D2CEE0C1-95C6-4A43-BCEF-D5C0EB549BBC}">
      <dsp:nvSpPr>
        <dsp:cNvPr id="0" name=""/>
        <dsp:cNvSpPr/>
      </dsp:nvSpPr>
      <dsp:spPr>
        <a:xfrm>
          <a:off x="0" y="1524186"/>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138B350-B8F7-4036-8819-E19E96171AE0}">
      <dsp:nvSpPr>
        <dsp:cNvPr id="0" name=""/>
        <dsp:cNvSpPr/>
      </dsp:nvSpPr>
      <dsp:spPr>
        <a:xfrm>
          <a:off x="0" y="1524186"/>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End Goal</a:t>
          </a:r>
          <a:endParaRPr lang="en-US" sz="2300" kern="1200" dirty="0"/>
        </a:p>
      </dsp:txBody>
      <dsp:txXfrm>
        <a:off x="0" y="1524186"/>
        <a:ext cx="6496050" cy="507875"/>
      </dsp:txXfrm>
    </dsp:sp>
    <dsp:sp modelId="{776B17B9-30C8-4013-9CE0-D7804D35F97D}">
      <dsp:nvSpPr>
        <dsp:cNvPr id="0" name=""/>
        <dsp:cNvSpPr/>
      </dsp:nvSpPr>
      <dsp:spPr>
        <a:xfrm>
          <a:off x="0" y="2032062"/>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8B6C880-BB31-46E2-B2F8-4C0FA92FD430}">
      <dsp:nvSpPr>
        <dsp:cNvPr id="0" name=""/>
        <dsp:cNvSpPr/>
      </dsp:nvSpPr>
      <dsp:spPr>
        <a:xfrm>
          <a:off x="0" y="2032062"/>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Hyperledger</a:t>
          </a:r>
          <a:endParaRPr lang="en-US" sz="2300" kern="1200" dirty="0"/>
        </a:p>
      </dsp:txBody>
      <dsp:txXfrm>
        <a:off x="0" y="2032062"/>
        <a:ext cx="6496050" cy="507875"/>
      </dsp:txXfrm>
    </dsp:sp>
    <dsp:sp modelId="{88931B1E-FA73-40DC-BAE6-AE7C556A6447}">
      <dsp:nvSpPr>
        <dsp:cNvPr id="0" name=""/>
        <dsp:cNvSpPr/>
      </dsp:nvSpPr>
      <dsp:spPr>
        <a:xfrm>
          <a:off x="0" y="2539937"/>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7837642-C89E-49F3-9FE5-24254E9D934A}">
      <dsp:nvSpPr>
        <dsp:cNvPr id="0" name=""/>
        <dsp:cNvSpPr/>
      </dsp:nvSpPr>
      <dsp:spPr>
        <a:xfrm>
          <a:off x="0" y="2539937"/>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Problems faced</a:t>
          </a:r>
          <a:endParaRPr lang="en-US" sz="2300" kern="1200" dirty="0"/>
        </a:p>
      </dsp:txBody>
      <dsp:txXfrm>
        <a:off x="0" y="2539937"/>
        <a:ext cx="6496050" cy="507875"/>
      </dsp:txXfrm>
    </dsp:sp>
    <dsp:sp modelId="{855AB6B8-B933-493C-988C-11E2AE4137E8}">
      <dsp:nvSpPr>
        <dsp:cNvPr id="0" name=""/>
        <dsp:cNvSpPr/>
      </dsp:nvSpPr>
      <dsp:spPr>
        <a:xfrm>
          <a:off x="0" y="3047813"/>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892789C-4CE4-42F5-A106-354782DC8181}">
      <dsp:nvSpPr>
        <dsp:cNvPr id="0" name=""/>
        <dsp:cNvSpPr/>
      </dsp:nvSpPr>
      <dsp:spPr>
        <a:xfrm>
          <a:off x="0" y="3047813"/>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Possible solutions</a:t>
          </a:r>
          <a:endParaRPr lang="en-US" sz="2300" kern="1200" dirty="0"/>
        </a:p>
      </dsp:txBody>
      <dsp:txXfrm>
        <a:off x="0" y="3047813"/>
        <a:ext cx="6496050" cy="507875"/>
      </dsp:txXfrm>
    </dsp:sp>
    <dsp:sp modelId="{DAB49F60-C5DB-4E69-9A5A-74BB5C297B6E}">
      <dsp:nvSpPr>
        <dsp:cNvPr id="0" name=""/>
        <dsp:cNvSpPr/>
      </dsp:nvSpPr>
      <dsp:spPr>
        <a:xfrm>
          <a:off x="0" y="3555689"/>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DEC2B3E-1415-4BFD-9D6E-90EDB3DBB4EF}">
      <dsp:nvSpPr>
        <dsp:cNvPr id="0" name=""/>
        <dsp:cNvSpPr/>
      </dsp:nvSpPr>
      <dsp:spPr>
        <a:xfrm>
          <a:off x="0" y="3555689"/>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Future work</a:t>
          </a:r>
          <a:endParaRPr lang="en-US" sz="2300" kern="1200" dirty="0"/>
        </a:p>
      </dsp:txBody>
      <dsp:txXfrm>
        <a:off x="0" y="3555689"/>
        <a:ext cx="6496050" cy="507875"/>
      </dsp:txXfrm>
    </dsp:sp>
    <dsp:sp modelId="{5975E1CB-80A5-4D18-BE7F-B79651ACE478}">
      <dsp:nvSpPr>
        <dsp:cNvPr id="0" name=""/>
        <dsp:cNvSpPr/>
      </dsp:nvSpPr>
      <dsp:spPr>
        <a:xfrm>
          <a:off x="0" y="4063565"/>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DBDD150-711B-4952-9855-14F73D12ACCC}">
      <dsp:nvSpPr>
        <dsp:cNvPr id="0" name=""/>
        <dsp:cNvSpPr/>
      </dsp:nvSpPr>
      <dsp:spPr>
        <a:xfrm>
          <a:off x="0" y="4063565"/>
          <a:ext cx="6496050" cy="507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dirty="0"/>
            <a:t>References</a:t>
          </a:r>
          <a:endParaRPr lang="en-US" sz="2300" kern="1200" dirty="0"/>
        </a:p>
      </dsp:txBody>
      <dsp:txXfrm>
        <a:off x="0" y="4063565"/>
        <a:ext cx="6496050" cy="5078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BF76C-E5A5-44AD-A6E1-AA68C2CEF3D8}">
      <dsp:nvSpPr>
        <dsp:cNvPr id="0" name=""/>
        <dsp:cNvSpPr/>
      </dsp:nvSpPr>
      <dsp:spPr>
        <a:xfrm>
          <a:off x="85120" y="162"/>
          <a:ext cx="4596484" cy="2918767"/>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7272B40-51B5-43B0-A70B-EC67F2BB0825}">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The data size was too much for my local system. If we can have a designated server to host, this can be easily solved.</a:t>
          </a:r>
          <a:endParaRPr lang="en-US" sz="2000" kern="1200" dirty="0"/>
        </a:p>
      </dsp:txBody>
      <dsp:txXfrm>
        <a:off x="681328" y="570834"/>
        <a:ext cx="4425508" cy="2747791"/>
      </dsp:txXfrm>
    </dsp:sp>
    <dsp:sp modelId="{634CBC34-3CC7-40D2-9848-CF343F804CA8}">
      <dsp:nvSpPr>
        <dsp:cNvPr id="0" name=""/>
        <dsp:cNvSpPr/>
      </dsp:nvSpPr>
      <dsp:spPr>
        <a:xfrm>
          <a:off x="5703045" y="162"/>
          <a:ext cx="4596484" cy="2918767"/>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344B9A9-0931-45F8-AF12-C73F65F2F963}">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As the data grows, the time taken for the block to be added also grows as the peers would take time to respond. This is also an unsolved problem known as the Bitcoin scalability problem concerning the ledger system, blockchains, used in Bitcoin network.</a:t>
          </a:r>
          <a:endParaRPr lang="en-US" sz="2000" kern="1200" dirty="0"/>
        </a:p>
      </dsp:txBody>
      <dsp:txXfrm>
        <a:off x="6299253" y="570834"/>
        <a:ext cx="4425508" cy="27477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84C88-2B4C-4BBC-AE3E-832211D03346}">
      <dsp:nvSpPr>
        <dsp:cNvPr id="0" name=""/>
        <dsp:cNvSpPr/>
      </dsp:nvSpPr>
      <dsp:spPr>
        <a:xfrm>
          <a:off x="0" y="2330"/>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8E09E07-CEEE-480E-807D-8522DD54CC90}">
      <dsp:nvSpPr>
        <dsp:cNvPr id="0" name=""/>
        <dsp:cNvSpPr/>
      </dsp:nvSpPr>
      <dsp:spPr>
        <a:xfrm>
          <a:off x="0" y="2330"/>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Bring in real world data.</a:t>
          </a:r>
          <a:endParaRPr lang="en-US" sz="2100" kern="1200" dirty="0"/>
        </a:p>
      </dsp:txBody>
      <dsp:txXfrm>
        <a:off x="0" y="2330"/>
        <a:ext cx="5614987" cy="794825"/>
      </dsp:txXfrm>
    </dsp:sp>
    <dsp:sp modelId="{5E4AEA7B-A2F6-4286-A6B5-A02FE0D5C7A9}">
      <dsp:nvSpPr>
        <dsp:cNvPr id="0" name=""/>
        <dsp:cNvSpPr/>
      </dsp:nvSpPr>
      <dsp:spPr>
        <a:xfrm>
          <a:off x="0" y="797156"/>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1575D97-3AED-4FBC-9930-36DDD5EC06EC}">
      <dsp:nvSpPr>
        <dsp:cNvPr id="0" name=""/>
        <dsp:cNvSpPr/>
      </dsp:nvSpPr>
      <dsp:spPr>
        <a:xfrm>
          <a:off x="0" y="797156"/>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Optimise blockchain structure for maximum performance.</a:t>
          </a:r>
        </a:p>
      </dsp:txBody>
      <dsp:txXfrm>
        <a:off x="0" y="797156"/>
        <a:ext cx="5614987" cy="794825"/>
      </dsp:txXfrm>
    </dsp:sp>
    <dsp:sp modelId="{89A27FA3-F1B7-463B-B884-69C4DB9BFBBA}">
      <dsp:nvSpPr>
        <dsp:cNvPr id="0" name=""/>
        <dsp:cNvSpPr/>
      </dsp:nvSpPr>
      <dsp:spPr>
        <a:xfrm>
          <a:off x="0" y="1591981"/>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B88BC2F-0397-426E-8F04-8750954D51AE}">
      <dsp:nvSpPr>
        <dsp:cNvPr id="0" name=""/>
        <dsp:cNvSpPr/>
      </dsp:nvSpPr>
      <dsp:spPr>
        <a:xfrm>
          <a:off x="0" y="1591981"/>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Integration of the two working networks and adding interactions between them.</a:t>
          </a:r>
          <a:endParaRPr lang="en-US" sz="2100" kern="1200" dirty="0"/>
        </a:p>
      </dsp:txBody>
      <dsp:txXfrm>
        <a:off x="0" y="1591981"/>
        <a:ext cx="5614987" cy="794825"/>
      </dsp:txXfrm>
    </dsp:sp>
    <dsp:sp modelId="{245DCEDF-6ED7-442C-B612-F428621D7D46}">
      <dsp:nvSpPr>
        <dsp:cNvPr id="0" name=""/>
        <dsp:cNvSpPr/>
      </dsp:nvSpPr>
      <dsp:spPr>
        <a:xfrm>
          <a:off x="0" y="2386806"/>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0231C8D-31A6-4FAF-A775-6999922E7427}">
      <dsp:nvSpPr>
        <dsp:cNvPr id="0" name=""/>
        <dsp:cNvSpPr/>
      </dsp:nvSpPr>
      <dsp:spPr>
        <a:xfrm>
          <a:off x="0" y="2386806"/>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Use of BigChainDB to hold the data for blockchain.</a:t>
          </a:r>
        </a:p>
      </dsp:txBody>
      <dsp:txXfrm>
        <a:off x="0" y="2386806"/>
        <a:ext cx="5614987" cy="794825"/>
      </dsp:txXfrm>
    </dsp:sp>
    <dsp:sp modelId="{7E2FFBCC-23BF-4393-BB9E-8151870CEED3}">
      <dsp:nvSpPr>
        <dsp:cNvPr id="0" name=""/>
        <dsp:cNvSpPr/>
      </dsp:nvSpPr>
      <dsp:spPr>
        <a:xfrm>
          <a:off x="0" y="3181631"/>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8EB3E5A-D8A5-409F-92D4-8F42F9B50475}">
      <dsp:nvSpPr>
        <dsp:cNvPr id="0" name=""/>
        <dsp:cNvSpPr/>
      </dsp:nvSpPr>
      <dsp:spPr>
        <a:xfrm>
          <a:off x="0" y="3181631"/>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Improving the existing websites with more features such as one button queries etc.</a:t>
          </a:r>
          <a:endParaRPr lang="en-US" sz="2100" kern="1200" dirty="0"/>
        </a:p>
      </dsp:txBody>
      <dsp:txXfrm>
        <a:off x="0" y="3181631"/>
        <a:ext cx="5614987" cy="794825"/>
      </dsp:txXfrm>
    </dsp:sp>
    <dsp:sp modelId="{E1E515E6-238A-4610-98AA-682235DA80A1}">
      <dsp:nvSpPr>
        <dsp:cNvPr id="0" name=""/>
        <dsp:cNvSpPr/>
      </dsp:nvSpPr>
      <dsp:spPr>
        <a:xfrm>
          <a:off x="0" y="3976456"/>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625C944-C04D-4A8F-A09E-9185183E3C7E}">
      <dsp:nvSpPr>
        <dsp:cNvPr id="0" name=""/>
        <dsp:cNvSpPr/>
      </dsp:nvSpPr>
      <dsp:spPr>
        <a:xfrm>
          <a:off x="0" y="3976456"/>
          <a:ext cx="5614987" cy="79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Asynchronous updates for pages.</a:t>
          </a:r>
          <a:endParaRPr lang="en-US" sz="2100" kern="1200" dirty="0"/>
        </a:p>
      </dsp:txBody>
      <dsp:txXfrm>
        <a:off x="0" y="3976456"/>
        <a:ext cx="5614987" cy="7948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81E8A-BDA0-44CC-8708-18FE7C3A35AD}">
      <dsp:nvSpPr>
        <dsp:cNvPr id="0" name=""/>
        <dsp:cNvSpPr/>
      </dsp:nvSpPr>
      <dsp:spPr>
        <a:xfrm>
          <a:off x="0" y="1662"/>
          <a:ext cx="10895369"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D123E27C-1077-4BCD-92BE-36ADD2CB0355}">
      <dsp:nvSpPr>
        <dsp:cNvPr id="0" name=""/>
        <dsp:cNvSpPr/>
      </dsp:nvSpPr>
      <dsp:spPr>
        <a:xfrm>
          <a:off x="0" y="1662"/>
          <a:ext cx="10895369" cy="56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Official Hyperledger website - </a:t>
          </a:r>
          <a:r>
            <a:rPr lang="en-GB" sz="1500" b="0" i="0" kern="1200" dirty="0">
              <a:hlinkClick xmlns:r="http://schemas.openxmlformats.org/officeDocument/2006/relationships" r:id="rId1"/>
            </a:rPr>
            <a:t>https://hyperledger.github.io/composer/latest/</a:t>
          </a:r>
          <a:endParaRPr lang="en-US" sz="1500" kern="1200" dirty="0"/>
        </a:p>
      </dsp:txBody>
      <dsp:txXfrm>
        <a:off x="0" y="1662"/>
        <a:ext cx="10895369" cy="566825"/>
      </dsp:txXfrm>
    </dsp:sp>
    <dsp:sp modelId="{E347D8DE-8C09-4C86-A28E-FA158F80C36B}">
      <dsp:nvSpPr>
        <dsp:cNvPr id="0" name=""/>
        <dsp:cNvSpPr/>
      </dsp:nvSpPr>
      <dsp:spPr>
        <a:xfrm>
          <a:off x="0" y="568487"/>
          <a:ext cx="10895369"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0769F84-001B-4D57-BDDB-B7E1E6943B20}">
      <dsp:nvSpPr>
        <dsp:cNvPr id="0" name=""/>
        <dsp:cNvSpPr/>
      </dsp:nvSpPr>
      <dsp:spPr>
        <a:xfrm>
          <a:off x="0" y="568487"/>
          <a:ext cx="10895369" cy="56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API documentation – </a:t>
          </a:r>
          <a:r>
            <a:rPr lang="en-GB" sz="1500" b="0" i="0" kern="1200" dirty="0">
              <a:hlinkClick xmlns:r="http://schemas.openxmlformats.org/officeDocument/2006/relationships" r:id="rId2"/>
            </a:rPr>
            <a:t>https://hyperledger.github.io/composer/unstable/jsdoc/</a:t>
          </a:r>
          <a:endParaRPr lang="en-US" sz="1500" kern="1200" dirty="0"/>
        </a:p>
      </dsp:txBody>
      <dsp:txXfrm>
        <a:off x="0" y="568487"/>
        <a:ext cx="10895369" cy="566825"/>
      </dsp:txXfrm>
    </dsp:sp>
    <dsp:sp modelId="{239AFA02-4254-4B10-9D69-54362E9A3555}">
      <dsp:nvSpPr>
        <dsp:cNvPr id="0" name=""/>
        <dsp:cNvSpPr/>
      </dsp:nvSpPr>
      <dsp:spPr>
        <a:xfrm>
          <a:off x="0" y="1135313"/>
          <a:ext cx="10895369"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D312655-B25B-449F-9BFE-6A13DE991CAE}">
      <dsp:nvSpPr>
        <dsp:cNvPr id="0" name=""/>
        <dsp:cNvSpPr/>
      </dsp:nvSpPr>
      <dsp:spPr>
        <a:xfrm>
          <a:off x="0" y="1135313"/>
          <a:ext cx="10895369" cy="56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YouTube channel – Zach Gollwitzer - </a:t>
          </a:r>
          <a:r>
            <a:rPr lang="en-GB" sz="1500" b="0" i="0" kern="1200" dirty="0">
              <a:hlinkClick xmlns:r="http://schemas.openxmlformats.org/officeDocument/2006/relationships" r:id="rId3"/>
            </a:rPr>
            <a:t>https://www.youtube.com/channel/UCDwIw3MiPJXu5SavbZ3_a2A</a:t>
          </a:r>
          <a:endParaRPr lang="en-US" sz="1500" kern="1200" dirty="0"/>
        </a:p>
      </dsp:txBody>
      <dsp:txXfrm>
        <a:off x="0" y="1135313"/>
        <a:ext cx="10895369" cy="566825"/>
      </dsp:txXfrm>
    </dsp:sp>
    <dsp:sp modelId="{24E7F41F-CD9B-4CD3-BD56-6210095C3B4F}">
      <dsp:nvSpPr>
        <dsp:cNvPr id="0" name=""/>
        <dsp:cNvSpPr/>
      </dsp:nvSpPr>
      <dsp:spPr>
        <a:xfrm>
          <a:off x="0" y="1702138"/>
          <a:ext cx="10895369"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990E8EF-3EE8-46FF-A068-D99FA4B773B6}">
      <dsp:nvSpPr>
        <dsp:cNvPr id="0" name=""/>
        <dsp:cNvSpPr/>
      </dsp:nvSpPr>
      <dsp:spPr>
        <a:xfrm>
          <a:off x="0" y="1702138"/>
          <a:ext cx="10895369" cy="56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Course on Blockchain development by IBM - </a:t>
          </a:r>
          <a:r>
            <a:rPr lang="en-GB" sz="1500" b="0" i="0" kern="1200" dirty="0">
              <a:hlinkClick xmlns:r="http://schemas.openxmlformats.org/officeDocument/2006/relationships" r:id="rId4"/>
            </a:rPr>
            <a:t>https://www.coursera.org/learn/ibm-blockchain-essentials-for-developers</a:t>
          </a:r>
          <a:endParaRPr lang="en-US" sz="1500" kern="1200" dirty="0"/>
        </a:p>
      </dsp:txBody>
      <dsp:txXfrm>
        <a:off x="0" y="1702138"/>
        <a:ext cx="10895369" cy="566825"/>
      </dsp:txXfrm>
    </dsp:sp>
    <dsp:sp modelId="{38B7E38A-5D57-4E5F-B6A0-06BA9C9E6225}">
      <dsp:nvSpPr>
        <dsp:cNvPr id="0" name=""/>
        <dsp:cNvSpPr/>
      </dsp:nvSpPr>
      <dsp:spPr>
        <a:xfrm>
          <a:off x="0" y="2268963"/>
          <a:ext cx="10895369"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B0618B2-088B-42D0-9E99-BF4807E540F3}">
      <dsp:nvSpPr>
        <dsp:cNvPr id="0" name=""/>
        <dsp:cNvSpPr/>
      </dsp:nvSpPr>
      <dsp:spPr>
        <a:xfrm>
          <a:off x="0" y="2268963"/>
          <a:ext cx="10895369" cy="56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CS6530 – Applied Cryptography JAN-MAY 2017 by Dr Chester Rebeiro, IITM.</a:t>
          </a:r>
          <a:endParaRPr lang="en-US" sz="1500" kern="1200" dirty="0"/>
        </a:p>
      </dsp:txBody>
      <dsp:txXfrm>
        <a:off x="0" y="2268963"/>
        <a:ext cx="10895369" cy="566825"/>
      </dsp:txXfrm>
    </dsp:sp>
    <dsp:sp modelId="{811FCBC4-9316-4263-8D42-BD73AC2E4E5E}">
      <dsp:nvSpPr>
        <dsp:cNvPr id="0" name=""/>
        <dsp:cNvSpPr/>
      </dsp:nvSpPr>
      <dsp:spPr>
        <a:xfrm>
          <a:off x="0" y="2835789"/>
          <a:ext cx="10895369"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1C581FDE-5964-4148-87FC-A816ED9FF110}">
      <dsp:nvSpPr>
        <dsp:cNvPr id="0" name=""/>
        <dsp:cNvSpPr/>
      </dsp:nvSpPr>
      <dsp:spPr>
        <a:xfrm>
          <a:off x="0" y="2835789"/>
          <a:ext cx="10895369" cy="566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CS6111 – Foundations of Cryptography JUL-NOV 2017 by Dr Shweta Agrawal, IITM.</a:t>
          </a:r>
          <a:endParaRPr lang="en-US" sz="1500" kern="1200" dirty="0"/>
        </a:p>
      </dsp:txBody>
      <dsp:txXfrm>
        <a:off x="0" y="2835789"/>
        <a:ext cx="10895369" cy="566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452F7-B205-4DFB-AE3B-D420A7CB747E}">
      <dsp:nvSpPr>
        <dsp:cNvPr id="0" name=""/>
        <dsp:cNvSpPr/>
      </dsp:nvSpPr>
      <dsp:spPr>
        <a:xfrm>
          <a:off x="0" y="2232"/>
          <a:ext cx="6496050"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1D6B58E-9F75-4058-8D75-47D6890E32BD}">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In any business network, between two organisations or among several organisations or even in a single organisation, trust is a key element.</a:t>
          </a:r>
          <a:endParaRPr lang="en-US" sz="2100" kern="1200" dirty="0"/>
        </a:p>
      </dsp:txBody>
      <dsp:txXfrm>
        <a:off x="0" y="2232"/>
        <a:ext cx="6496050" cy="1522511"/>
      </dsp:txXfrm>
    </dsp:sp>
    <dsp:sp modelId="{276E50BF-4F75-4F68-92DA-EE8E8FD2F0A4}">
      <dsp:nvSpPr>
        <dsp:cNvPr id="0" name=""/>
        <dsp:cNvSpPr/>
      </dsp:nvSpPr>
      <dsp:spPr>
        <a:xfrm>
          <a:off x="0" y="1524744"/>
          <a:ext cx="6496050"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FE404B0-0CDE-408F-9F18-8C79695935F1}">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 ledger is the key in any business to maintain a record of all the transactions that have occurred and constantly maintain the updated values of all the assets and also show accountability.</a:t>
          </a:r>
          <a:endParaRPr lang="en-US" sz="2100" kern="1200" dirty="0"/>
        </a:p>
      </dsp:txBody>
      <dsp:txXfrm>
        <a:off x="0" y="1524744"/>
        <a:ext cx="6496050" cy="1522511"/>
      </dsp:txXfrm>
    </dsp:sp>
    <dsp:sp modelId="{858E333E-B4A0-4217-9492-1D095DAE71AA}">
      <dsp:nvSpPr>
        <dsp:cNvPr id="0" name=""/>
        <dsp:cNvSpPr/>
      </dsp:nvSpPr>
      <dsp:spPr>
        <a:xfrm>
          <a:off x="0" y="3047255"/>
          <a:ext cx="6496050" cy="0"/>
        </a:xfrm>
        <a:prstGeom prst="line">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AF42C04-939F-4C0F-BCFE-43F08BE489CE}">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The notion of a non-uniform ledger when regarding a business network in which millions of transactions take place per second is ruled out as it is slow and can be easily corrupted.</a:t>
          </a:r>
          <a:endParaRPr lang="en-US" sz="2100" kern="1200" dirty="0"/>
        </a:p>
      </dsp:txBody>
      <dsp:txXfrm>
        <a:off x="0" y="3047255"/>
        <a:ext cx="6496050" cy="1522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855F3-59D8-4C00-83CD-6625F4AF8F0D}">
      <dsp:nvSpPr>
        <dsp:cNvPr id="0" name=""/>
        <dsp:cNvSpPr/>
      </dsp:nvSpPr>
      <dsp:spPr>
        <a:xfrm>
          <a:off x="3193" y="847289"/>
          <a:ext cx="2280343" cy="1448018"/>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968AAC0-582F-4A3B-8412-D5EFF60B965D}">
      <dsp:nvSpPr>
        <dsp:cNvPr id="0" name=""/>
        <dsp:cNvSpPr/>
      </dsp:nvSpPr>
      <dsp:spPr>
        <a:xfrm>
          <a:off x="256565" y="1087992"/>
          <a:ext cx="2280343" cy="1448018"/>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dirty="0"/>
            <a:t>Blockchains are trusted, distributed ledger systems which provide consensus, provenance and immutability.</a:t>
          </a:r>
          <a:endParaRPr lang="en-US" sz="1400" kern="1200" dirty="0"/>
        </a:p>
      </dsp:txBody>
      <dsp:txXfrm>
        <a:off x="298976" y="1130403"/>
        <a:ext cx="2195521" cy="1363196"/>
      </dsp:txXfrm>
    </dsp:sp>
    <dsp:sp modelId="{4643DEED-5672-437D-AFE8-381E4724B091}">
      <dsp:nvSpPr>
        <dsp:cNvPr id="0" name=""/>
        <dsp:cNvSpPr/>
      </dsp:nvSpPr>
      <dsp:spPr>
        <a:xfrm>
          <a:off x="2790280" y="847289"/>
          <a:ext cx="2280343" cy="1448018"/>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7F1405C-A765-4D48-93E6-C72F933A2965}">
      <dsp:nvSpPr>
        <dsp:cNvPr id="0" name=""/>
        <dsp:cNvSpPr/>
      </dsp:nvSpPr>
      <dsp:spPr>
        <a:xfrm>
          <a:off x="3043651" y="1087992"/>
          <a:ext cx="2280343" cy="1448018"/>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dirty="0"/>
            <a:t>As the name suggests, it is a chain of blocks with each block depending on the previous chain present.</a:t>
          </a:r>
          <a:endParaRPr lang="en-US" sz="1400" kern="1200" dirty="0"/>
        </a:p>
      </dsp:txBody>
      <dsp:txXfrm>
        <a:off x="3086062" y="1130403"/>
        <a:ext cx="2195521" cy="1363196"/>
      </dsp:txXfrm>
    </dsp:sp>
    <dsp:sp modelId="{6AA40C04-DCAA-4207-9A81-40691EDAE967}">
      <dsp:nvSpPr>
        <dsp:cNvPr id="0" name=""/>
        <dsp:cNvSpPr/>
      </dsp:nvSpPr>
      <dsp:spPr>
        <a:xfrm>
          <a:off x="5577366" y="847289"/>
          <a:ext cx="2280343" cy="1448018"/>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1903EBE-D247-46CF-9F4F-C27630C6AB6E}">
      <dsp:nvSpPr>
        <dsp:cNvPr id="0" name=""/>
        <dsp:cNvSpPr/>
      </dsp:nvSpPr>
      <dsp:spPr>
        <a:xfrm>
          <a:off x="5830738" y="1087992"/>
          <a:ext cx="2280343" cy="1448018"/>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dirty="0"/>
            <a:t>These were invented for the cryptocurrency Bitcoin as its public transactional ledger system.</a:t>
          </a:r>
          <a:endParaRPr lang="en-US" sz="1400" kern="1200" dirty="0"/>
        </a:p>
      </dsp:txBody>
      <dsp:txXfrm>
        <a:off x="5873149" y="1130403"/>
        <a:ext cx="2195521" cy="1363196"/>
      </dsp:txXfrm>
    </dsp:sp>
    <dsp:sp modelId="{C6541A41-2A4A-4054-9433-319DD0FFCAF0}">
      <dsp:nvSpPr>
        <dsp:cNvPr id="0" name=""/>
        <dsp:cNvSpPr/>
      </dsp:nvSpPr>
      <dsp:spPr>
        <a:xfrm>
          <a:off x="8364453" y="847289"/>
          <a:ext cx="2280343" cy="1448018"/>
        </a:xfrm>
        <a:prstGeom prst="roundRect">
          <a:avLst>
            <a:gd name="adj" fmla="val 10000"/>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F2970B2-E83B-4169-81D6-481DAC0AE804}">
      <dsp:nvSpPr>
        <dsp:cNvPr id="0" name=""/>
        <dsp:cNvSpPr/>
      </dsp:nvSpPr>
      <dsp:spPr>
        <a:xfrm>
          <a:off x="8617824" y="1087992"/>
          <a:ext cx="2280343" cy="1448018"/>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0" i="0" kern="1200" dirty="0"/>
            <a:t>They also can be used as smart contract system which provide constraints for a transaction.</a:t>
          </a:r>
          <a:endParaRPr lang="en-US" sz="1400" kern="1200" dirty="0"/>
        </a:p>
      </dsp:txBody>
      <dsp:txXfrm>
        <a:off x="8660235" y="1130403"/>
        <a:ext cx="2195521" cy="1363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D5547-F6AA-40B6-B924-C53B6965AB49}">
      <dsp:nvSpPr>
        <dsp:cNvPr id="0" name=""/>
        <dsp:cNvSpPr/>
      </dsp:nvSpPr>
      <dsp:spPr>
        <a:xfrm>
          <a:off x="0" y="0"/>
          <a:ext cx="10901362" cy="0"/>
        </a:xfrm>
        <a:prstGeom prst="line">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24FB14-F0E1-40F0-A629-35DE7A148F5D}">
      <dsp:nvSpPr>
        <dsp:cNvPr id="0" name=""/>
        <dsp:cNvSpPr/>
      </dsp:nvSpPr>
      <dsp:spPr>
        <a:xfrm>
          <a:off x="0" y="0"/>
          <a:ext cx="10901362" cy="84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0" i="0" kern="1200" dirty="0"/>
            <a:t>We are interested in Permissioned blockchains as public blockchains reveal too much and private blockchains withhold everything.</a:t>
          </a:r>
          <a:endParaRPr lang="en-US" sz="1700" kern="1200" dirty="0"/>
        </a:p>
      </dsp:txBody>
      <dsp:txXfrm>
        <a:off x="0" y="0"/>
        <a:ext cx="10901362" cy="845825"/>
      </dsp:txXfrm>
    </dsp:sp>
    <dsp:sp modelId="{DE0B39AE-E68C-47CC-A28A-E7FA14C71742}">
      <dsp:nvSpPr>
        <dsp:cNvPr id="0" name=""/>
        <dsp:cNvSpPr/>
      </dsp:nvSpPr>
      <dsp:spPr>
        <a:xfrm>
          <a:off x="0" y="845825"/>
          <a:ext cx="10901362" cy="0"/>
        </a:xfrm>
        <a:prstGeom prst="line">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E0704A-8C0E-48CC-A5F7-119CD3A10B26}">
      <dsp:nvSpPr>
        <dsp:cNvPr id="0" name=""/>
        <dsp:cNvSpPr/>
      </dsp:nvSpPr>
      <dsp:spPr>
        <a:xfrm>
          <a:off x="0" y="845825"/>
          <a:ext cx="10901362" cy="84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0" i="0" kern="1200" dirty="0"/>
            <a:t>In a permissioned blockchain also known as a consortium or federated blockchain, a group of people decide the entry and exit into a network and privileges of the participants of the network.</a:t>
          </a:r>
          <a:endParaRPr lang="en-US" sz="1700" kern="1200" dirty="0"/>
        </a:p>
      </dsp:txBody>
      <dsp:txXfrm>
        <a:off x="0" y="845825"/>
        <a:ext cx="10901362" cy="845825"/>
      </dsp:txXfrm>
    </dsp:sp>
    <dsp:sp modelId="{AC08B3C7-C715-4731-BEA6-15AF94A87806}">
      <dsp:nvSpPr>
        <dsp:cNvPr id="0" name=""/>
        <dsp:cNvSpPr/>
      </dsp:nvSpPr>
      <dsp:spPr>
        <a:xfrm>
          <a:off x="0" y="1691650"/>
          <a:ext cx="10901362" cy="0"/>
        </a:xfrm>
        <a:prstGeom prst="line">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ECC08-25C5-4331-B609-83FD3406412F}">
      <dsp:nvSpPr>
        <dsp:cNvPr id="0" name=""/>
        <dsp:cNvSpPr/>
      </dsp:nvSpPr>
      <dsp:spPr>
        <a:xfrm>
          <a:off x="0" y="1691650"/>
          <a:ext cx="10901362" cy="84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0" i="0" kern="1200" dirty="0"/>
            <a:t>It is computationally resourceful to use permissioned blockchains.</a:t>
          </a:r>
          <a:endParaRPr lang="en-US" sz="1700" kern="1200" dirty="0"/>
        </a:p>
      </dsp:txBody>
      <dsp:txXfrm>
        <a:off x="0" y="1691650"/>
        <a:ext cx="10901362" cy="845825"/>
      </dsp:txXfrm>
    </dsp:sp>
    <dsp:sp modelId="{D938017C-40B2-47EE-8B26-1918DA3888B8}">
      <dsp:nvSpPr>
        <dsp:cNvPr id="0" name=""/>
        <dsp:cNvSpPr/>
      </dsp:nvSpPr>
      <dsp:spPr>
        <a:xfrm>
          <a:off x="0" y="2537475"/>
          <a:ext cx="10901362" cy="0"/>
        </a:xfrm>
        <a:prstGeom prst="line">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C9B014-A250-4409-8094-29744FABC125}">
      <dsp:nvSpPr>
        <dsp:cNvPr id="0" name=""/>
        <dsp:cNvSpPr/>
      </dsp:nvSpPr>
      <dsp:spPr>
        <a:xfrm>
          <a:off x="0" y="2537475"/>
          <a:ext cx="10901362" cy="84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b="0" i="0" kern="1200" dirty="0"/>
            <a:t>The main difference between among public, private and permissioned blockchains is in the genesis or the first block in the chain. It consists of a certificate which can be changed by the members.</a:t>
          </a:r>
          <a:endParaRPr lang="en-US" sz="1700" kern="1200" dirty="0"/>
        </a:p>
      </dsp:txBody>
      <dsp:txXfrm>
        <a:off x="0" y="2537475"/>
        <a:ext cx="10901362" cy="845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F83F9-2299-4D88-B5B5-D02395E17C57}">
      <dsp:nvSpPr>
        <dsp:cNvPr id="0" name=""/>
        <dsp:cNvSpPr/>
      </dsp:nvSpPr>
      <dsp:spPr>
        <a:xfrm>
          <a:off x="3152409" y="1645930"/>
          <a:ext cx="692945" cy="91440"/>
        </a:xfrm>
        <a:custGeom>
          <a:avLst/>
          <a:gdLst/>
          <a:ahLst/>
          <a:cxnLst/>
          <a:rect l="0" t="0" r="0" b="0"/>
          <a:pathLst>
            <a:path>
              <a:moveTo>
                <a:pt x="0" y="45720"/>
              </a:moveTo>
              <a:lnTo>
                <a:pt x="692945"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480793" y="1688032"/>
        <a:ext cx="36177" cy="7235"/>
      </dsp:txXfrm>
    </dsp:sp>
    <dsp:sp modelId="{912708CE-A7FC-4A46-B14B-6A667E4B0486}">
      <dsp:nvSpPr>
        <dsp:cNvPr id="0" name=""/>
        <dsp:cNvSpPr/>
      </dsp:nvSpPr>
      <dsp:spPr>
        <a:xfrm>
          <a:off x="8357" y="747894"/>
          <a:ext cx="3145852" cy="1887511"/>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4149" tIns="161807" rIns="154149" bIns="161807" numCol="1" spcCol="1270" anchor="ctr" anchorCtr="0">
          <a:noAutofit/>
        </a:bodyPr>
        <a:lstStyle/>
        <a:p>
          <a:pPr marL="0" lvl="0" indent="0" algn="ctr" defTabSz="577850">
            <a:lnSpc>
              <a:spcPct val="90000"/>
            </a:lnSpc>
            <a:spcBef>
              <a:spcPct val="0"/>
            </a:spcBef>
            <a:spcAft>
              <a:spcPct val="35000"/>
            </a:spcAft>
            <a:buNone/>
          </a:pPr>
          <a:r>
            <a:rPr lang="en-GB" sz="1300" b="0" i="0" kern="1200" dirty="0"/>
            <a:t>Hyperledger is an open-source umbrella project developed through the combined efforts of The Linux Foundation Group and IBM. It is used to advance the usage of blockchains in Internet of Things, Banking and Finance sectors.</a:t>
          </a:r>
          <a:endParaRPr lang="en-US" sz="1300" kern="1200" dirty="0"/>
        </a:p>
      </dsp:txBody>
      <dsp:txXfrm>
        <a:off x="8357" y="747894"/>
        <a:ext cx="3145852" cy="1887511"/>
      </dsp:txXfrm>
    </dsp:sp>
    <dsp:sp modelId="{F3FB2DF7-4A2B-4F38-87C8-41C463174A8A}">
      <dsp:nvSpPr>
        <dsp:cNvPr id="0" name=""/>
        <dsp:cNvSpPr/>
      </dsp:nvSpPr>
      <dsp:spPr>
        <a:xfrm>
          <a:off x="7021807" y="1645930"/>
          <a:ext cx="692945" cy="91440"/>
        </a:xfrm>
        <a:custGeom>
          <a:avLst/>
          <a:gdLst/>
          <a:ahLst/>
          <a:cxnLst/>
          <a:rect l="0" t="0" r="0" b="0"/>
          <a:pathLst>
            <a:path>
              <a:moveTo>
                <a:pt x="0" y="45720"/>
              </a:moveTo>
              <a:lnTo>
                <a:pt x="692945"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50191" y="1688032"/>
        <a:ext cx="36177" cy="7235"/>
      </dsp:txXfrm>
    </dsp:sp>
    <dsp:sp modelId="{D6B010A0-C869-4335-9B51-DEEAB4CE9D93}">
      <dsp:nvSpPr>
        <dsp:cNvPr id="0" name=""/>
        <dsp:cNvSpPr/>
      </dsp:nvSpPr>
      <dsp:spPr>
        <a:xfrm>
          <a:off x="3877754" y="747894"/>
          <a:ext cx="3145852" cy="1887511"/>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4149" tIns="161807" rIns="154149" bIns="161807" numCol="1" spcCol="1270" anchor="ctr" anchorCtr="0">
          <a:noAutofit/>
        </a:bodyPr>
        <a:lstStyle/>
        <a:p>
          <a:pPr marL="0" lvl="0" indent="0" algn="ctr" defTabSz="577850">
            <a:lnSpc>
              <a:spcPct val="90000"/>
            </a:lnSpc>
            <a:spcBef>
              <a:spcPct val="0"/>
            </a:spcBef>
            <a:spcAft>
              <a:spcPct val="35000"/>
            </a:spcAft>
            <a:buNone/>
          </a:pPr>
          <a:r>
            <a:rPr lang="en-GB" sz="1300" b="0" i="0" kern="1200" dirty="0"/>
            <a:t>Hyperledger is itself a suite of more than six different projects and we focused majorly on Hyperledger Fabric and Hyperledger Composer.</a:t>
          </a:r>
          <a:endParaRPr lang="en-US" sz="1300" kern="1200" dirty="0"/>
        </a:p>
      </dsp:txBody>
      <dsp:txXfrm>
        <a:off x="3877754" y="747894"/>
        <a:ext cx="3145852" cy="1887511"/>
      </dsp:txXfrm>
    </dsp:sp>
    <dsp:sp modelId="{6D88EF5A-DB72-485F-A873-64B655E2A59C}">
      <dsp:nvSpPr>
        <dsp:cNvPr id="0" name=""/>
        <dsp:cNvSpPr/>
      </dsp:nvSpPr>
      <dsp:spPr>
        <a:xfrm>
          <a:off x="7747152" y="747894"/>
          <a:ext cx="3145852" cy="1887511"/>
        </a:xfrm>
        <a:prstGeom prst="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4149" tIns="161807" rIns="154149" bIns="161807" numCol="1" spcCol="1270" anchor="ctr" anchorCtr="0">
          <a:noAutofit/>
        </a:bodyPr>
        <a:lstStyle/>
        <a:p>
          <a:pPr marL="0" lvl="0" indent="0" algn="ctr" defTabSz="577850">
            <a:lnSpc>
              <a:spcPct val="90000"/>
            </a:lnSpc>
            <a:spcBef>
              <a:spcPct val="0"/>
            </a:spcBef>
            <a:spcAft>
              <a:spcPct val="35000"/>
            </a:spcAft>
            <a:buNone/>
          </a:pPr>
          <a:r>
            <a:rPr lang="en-GB" sz="1300" b="0" i="0" kern="1200" dirty="0"/>
            <a:t>Developed two business networks using Hyperledger composer and the corresponding Hyperledger Fabric version.</a:t>
          </a:r>
          <a:endParaRPr lang="en-US" sz="1300" kern="1200" dirty="0"/>
        </a:p>
      </dsp:txBody>
      <dsp:txXfrm>
        <a:off x="7747152" y="747894"/>
        <a:ext cx="3145852" cy="18875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BE052-F25B-43DB-A56F-D8FF6A0158CA}">
      <dsp:nvSpPr>
        <dsp:cNvPr id="0" name=""/>
        <dsp:cNvSpPr/>
      </dsp:nvSpPr>
      <dsp:spPr>
        <a:xfrm>
          <a:off x="0" y="0"/>
          <a:ext cx="6496050" cy="0"/>
        </a:xfrm>
        <a:prstGeom prst="line">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w="9525" cap="rnd"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DCF0302-5061-42BB-B6C0-B3DDE8274951}">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0" i="0" kern="1200" dirty="0"/>
            <a:t>The main goal of the project is to develop a ledger system which suits both commercial and public needs.</a:t>
          </a:r>
          <a:endParaRPr lang="en-US" sz="2300" kern="1200" dirty="0"/>
        </a:p>
      </dsp:txBody>
      <dsp:txXfrm>
        <a:off x="0" y="0"/>
        <a:ext cx="6496050" cy="1143000"/>
      </dsp:txXfrm>
    </dsp:sp>
    <dsp:sp modelId="{704906A0-C511-4C05-B6AB-1D5B73B688ED}">
      <dsp:nvSpPr>
        <dsp:cNvPr id="0" name=""/>
        <dsp:cNvSpPr/>
      </dsp:nvSpPr>
      <dsp:spPr>
        <a:xfrm>
          <a:off x="0" y="1143000"/>
          <a:ext cx="6496050" cy="0"/>
        </a:xfrm>
        <a:prstGeom prst="line">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w="9525" cap="rnd"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455DFAF-1D88-4290-BAF2-31BB491D5460}">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0" i="0" kern="1200" dirty="0"/>
            <a:t>The project to develop and try out blockchain networks has already been approved by the Government of India.</a:t>
          </a:r>
          <a:endParaRPr lang="en-US" sz="2300" kern="1200" dirty="0"/>
        </a:p>
      </dsp:txBody>
      <dsp:txXfrm>
        <a:off x="0" y="1143000"/>
        <a:ext cx="6496050" cy="1143000"/>
      </dsp:txXfrm>
    </dsp:sp>
    <dsp:sp modelId="{BA851CF0-17A7-40E3-8961-8D062C7EF8BB}">
      <dsp:nvSpPr>
        <dsp:cNvPr id="0" name=""/>
        <dsp:cNvSpPr/>
      </dsp:nvSpPr>
      <dsp:spPr>
        <a:xfrm>
          <a:off x="0" y="2286000"/>
          <a:ext cx="6496050" cy="0"/>
        </a:xfrm>
        <a:prstGeom prst="line">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w="9525" cap="rnd"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2A07C43-A4B7-4EF5-9895-168605D2B048}">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0" i="0" kern="1200" dirty="0"/>
            <a:t>Many other countries such as the Great Britain and Estonia have already started using blockchains as a shared ledger.</a:t>
          </a:r>
          <a:endParaRPr lang="en-US" sz="2300" kern="1200" dirty="0"/>
        </a:p>
      </dsp:txBody>
      <dsp:txXfrm>
        <a:off x="0" y="2286000"/>
        <a:ext cx="6496050" cy="1143000"/>
      </dsp:txXfrm>
    </dsp:sp>
    <dsp:sp modelId="{FFAC3E83-D8F2-4A2B-9C3B-DB67C57FBE7C}">
      <dsp:nvSpPr>
        <dsp:cNvPr id="0" name=""/>
        <dsp:cNvSpPr/>
      </dsp:nvSpPr>
      <dsp:spPr>
        <a:xfrm>
          <a:off x="0" y="3429000"/>
          <a:ext cx="6496050" cy="0"/>
        </a:xfrm>
        <a:prstGeom prst="line">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w="9525" cap="rnd"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AEE2049-D64A-49A9-8100-159F14CDB4F6}">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0" i="0" kern="1200" dirty="0"/>
            <a:t>Some of the advantages to use this kind of blockchain network is that we can use it to store land records or Aadhar data etc.</a:t>
          </a:r>
          <a:endParaRPr lang="en-US" sz="2300" kern="1200" dirty="0"/>
        </a:p>
      </dsp:txBody>
      <dsp:txXfrm>
        <a:off x="0" y="3429000"/>
        <a:ext cx="6496050" cy="1143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1BEDC-E496-48B0-AC23-8041C94D61DB}">
      <dsp:nvSpPr>
        <dsp:cNvPr id="0" name=""/>
        <dsp:cNvSpPr/>
      </dsp:nvSpPr>
      <dsp:spPr>
        <a:xfrm>
          <a:off x="0" y="2232"/>
          <a:ext cx="6496050" cy="0"/>
        </a:xfrm>
        <a:prstGeom prst="lin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E08086-44E7-44AD-B28A-742582498A69}">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Hyperledger composer provides a framework and toolkit to develop blockchain applications. This can be run both locally and in the cloud.</a:t>
          </a:r>
          <a:endParaRPr lang="en-US" sz="2200" kern="1200"/>
        </a:p>
      </dsp:txBody>
      <dsp:txXfrm>
        <a:off x="0" y="2232"/>
        <a:ext cx="6496050" cy="1522511"/>
      </dsp:txXfrm>
    </dsp:sp>
    <dsp:sp modelId="{3876822F-8242-4A17-8981-FD8CD5744D95}">
      <dsp:nvSpPr>
        <dsp:cNvPr id="0" name=""/>
        <dsp:cNvSpPr/>
      </dsp:nvSpPr>
      <dsp:spPr>
        <a:xfrm>
          <a:off x="0" y="1524744"/>
          <a:ext cx="6496050" cy="0"/>
        </a:xfrm>
        <a:prstGeom prst="lin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6C7C77B-AF0C-45ED-A071-D41F933FB4D1}">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It supports the existing Hyperledger Fabric and provides pluggable blockchain consensus protocol so that the end user has simple and controlled access points.</a:t>
          </a:r>
          <a:endParaRPr lang="en-US" sz="2200" kern="1200"/>
        </a:p>
      </dsp:txBody>
      <dsp:txXfrm>
        <a:off x="0" y="1524744"/>
        <a:ext cx="6496050" cy="1522511"/>
      </dsp:txXfrm>
    </dsp:sp>
    <dsp:sp modelId="{EB7FD3D7-C3C9-4294-91CA-81ED524732C7}">
      <dsp:nvSpPr>
        <dsp:cNvPr id="0" name=""/>
        <dsp:cNvSpPr/>
      </dsp:nvSpPr>
      <dsp:spPr>
        <a:xfrm>
          <a:off x="0" y="3047255"/>
          <a:ext cx="6496050" cy="0"/>
        </a:xfrm>
        <a:prstGeom prst="line">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F23277E-18AE-4D5D-BF12-264C3126A2B6}">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One of the main advantages of using Composer is that it is free and open source with lots of documentation and support. It uses modern scripting languages, JavaScript.</a:t>
          </a:r>
          <a:endParaRPr lang="en-US" sz="2200" kern="1200"/>
        </a:p>
      </dsp:txBody>
      <dsp:txXfrm>
        <a:off x="0" y="3047255"/>
        <a:ext cx="6496050" cy="15225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9BF00-4768-46DF-9F5A-C3F37B8EE0AF}">
      <dsp:nvSpPr>
        <dsp:cNvPr id="0" name=""/>
        <dsp:cNvSpPr/>
      </dsp:nvSpPr>
      <dsp:spPr>
        <a:xfrm>
          <a:off x="0" y="2330"/>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61C1A77-9DB2-4FD1-A1CE-98B08E1FDC9A}">
      <dsp:nvSpPr>
        <dsp:cNvPr id="0" name=""/>
        <dsp:cNvSpPr/>
      </dsp:nvSpPr>
      <dsp:spPr>
        <a:xfrm>
          <a:off x="0" y="2330"/>
          <a:ext cx="2325637" cy="15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As the name itself suggests, we compose the ledger and it is here, we take advantage of the permissioned blockchain setting.</a:t>
          </a:r>
          <a:endParaRPr lang="en-US" sz="1400" kern="1200" dirty="0"/>
        </a:p>
      </dsp:txBody>
      <dsp:txXfrm>
        <a:off x="0" y="2330"/>
        <a:ext cx="2325637" cy="1589650"/>
      </dsp:txXfrm>
    </dsp:sp>
    <dsp:sp modelId="{68D218C6-05A3-4B09-9633-D38AB20DD199}">
      <dsp:nvSpPr>
        <dsp:cNvPr id="0" name=""/>
        <dsp:cNvSpPr/>
      </dsp:nvSpPr>
      <dsp:spPr>
        <a:xfrm>
          <a:off x="0" y="1591981"/>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359AEFF-2E14-4773-8FE0-AFBE912D7E3B}">
      <dsp:nvSpPr>
        <dsp:cNvPr id="0" name=""/>
        <dsp:cNvSpPr/>
      </dsp:nvSpPr>
      <dsp:spPr>
        <a:xfrm>
          <a:off x="0" y="1591981"/>
          <a:ext cx="1496013" cy="15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The basic components of hyperledger composer include</a:t>
          </a:r>
          <a:endParaRPr lang="en-US" sz="1400" kern="1200" dirty="0"/>
        </a:p>
      </dsp:txBody>
      <dsp:txXfrm>
        <a:off x="0" y="1591981"/>
        <a:ext cx="1496013" cy="1589650"/>
      </dsp:txXfrm>
    </dsp:sp>
    <dsp:sp modelId="{56F63828-698E-4860-B387-6D0C716E0144}">
      <dsp:nvSpPr>
        <dsp:cNvPr id="0" name=""/>
        <dsp:cNvSpPr/>
      </dsp:nvSpPr>
      <dsp:spPr>
        <a:xfrm>
          <a:off x="1573165" y="1616819"/>
          <a:ext cx="4037581" cy="496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Participant</a:t>
          </a:r>
          <a:endParaRPr lang="en-US" sz="2200" kern="1200" dirty="0"/>
        </a:p>
      </dsp:txBody>
      <dsp:txXfrm>
        <a:off x="1573165" y="1616819"/>
        <a:ext cx="4037581" cy="496765"/>
      </dsp:txXfrm>
    </dsp:sp>
    <dsp:sp modelId="{E4159A92-B686-4A7E-A5A2-8E46A6613AC1}">
      <dsp:nvSpPr>
        <dsp:cNvPr id="0" name=""/>
        <dsp:cNvSpPr/>
      </dsp:nvSpPr>
      <dsp:spPr>
        <a:xfrm>
          <a:off x="1496013" y="2113585"/>
          <a:ext cx="4114732"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tint val="50000"/>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389EF78C-E8D7-441B-8876-3A0B9BEC8DDF}">
      <dsp:nvSpPr>
        <dsp:cNvPr id="0" name=""/>
        <dsp:cNvSpPr/>
      </dsp:nvSpPr>
      <dsp:spPr>
        <a:xfrm>
          <a:off x="1573165" y="2138423"/>
          <a:ext cx="4037581" cy="496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Asset</a:t>
          </a:r>
          <a:endParaRPr lang="en-US" sz="2200" kern="1200" dirty="0"/>
        </a:p>
      </dsp:txBody>
      <dsp:txXfrm>
        <a:off x="1573165" y="2138423"/>
        <a:ext cx="4037581" cy="496765"/>
      </dsp:txXfrm>
    </dsp:sp>
    <dsp:sp modelId="{3E46FD06-0267-43B8-997F-FDE414DD7E91}">
      <dsp:nvSpPr>
        <dsp:cNvPr id="0" name=""/>
        <dsp:cNvSpPr/>
      </dsp:nvSpPr>
      <dsp:spPr>
        <a:xfrm>
          <a:off x="1496013" y="2635189"/>
          <a:ext cx="4114732"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tint val="50000"/>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B9A61A75-830B-4382-BA41-01D1B2382FEB}">
      <dsp:nvSpPr>
        <dsp:cNvPr id="0" name=""/>
        <dsp:cNvSpPr/>
      </dsp:nvSpPr>
      <dsp:spPr>
        <a:xfrm>
          <a:off x="1573165" y="2660027"/>
          <a:ext cx="4037581" cy="496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Transaction</a:t>
          </a:r>
          <a:endParaRPr lang="en-US" sz="2200" kern="1200" dirty="0"/>
        </a:p>
      </dsp:txBody>
      <dsp:txXfrm>
        <a:off x="1573165" y="2660027"/>
        <a:ext cx="4037581" cy="496765"/>
      </dsp:txXfrm>
    </dsp:sp>
    <dsp:sp modelId="{EC663AB2-9345-4A67-94A8-0A36CB868E0C}">
      <dsp:nvSpPr>
        <dsp:cNvPr id="0" name=""/>
        <dsp:cNvSpPr/>
      </dsp:nvSpPr>
      <dsp:spPr>
        <a:xfrm>
          <a:off x="1496013" y="3156793"/>
          <a:ext cx="4114732"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tint val="50000"/>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C9C92A3E-D44F-4933-8602-E788DEA23938}">
      <dsp:nvSpPr>
        <dsp:cNvPr id="0" name=""/>
        <dsp:cNvSpPr/>
      </dsp:nvSpPr>
      <dsp:spPr>
        <a:xfrm>
          <a:off x="0" y="3181631"/>
          <a:ext cx="5614987" cy="0"/>
        </a:xfrm>
        <a:prstGeom prst="line">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8AFFE73-B8C1-4006-9827-603D634CDBB4}">
      <dsp:nvSpPr>
        <dsp:cNvPr id="0" name=""/>
        <dsp:cNvSpPr/>
      </dsp:nvSpPr>
      <dsp:spPr>
        <a:xfrm>
          <a:off x="0" y="3181631"/>
          <a:ext cx="2165835" cy="15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t>All these can be modelled in a .cto file and the logic for the transactions can be written in a separate JavaScript file.</a:t>
          </a:r>
          <a:endParaRPr lang="en-US" sz="1600" kern="1200" dirty="0"/>
        </a:p>
      </dsp:txBody>
      <dsp:txXfrm>
        <a:off x="0" y="3181631"/>
        <a:ext cx="2165835" cy="15896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6E59-F9B0-43A2-B99B-091F7DE1FFCD}">
      <dsp:nvSpPr>
        <dsp:cNvPr id="0" name=""/>
        <dsp:cNvSpPr/>
      </dsp:nvSpPr>
      <dsp:spPr>
        <a:xfrm>
          <a:off x="0" y="2330"/>
          <a:ext cx="5614987" cy="0"/>
        </a:xfrm>
        <a:prstGeom prst="line">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82445BA1-84C6-4DF1-98DA-37C9482608A9}">
      <dsp:nvSpPr>
        <dsp:cNvPr id="0" name=""/>
        <dsp:cNvSpPr/>
      </dsp:nvSpPr>
      <dsp:spPr>
        <a:xfrm>
          <a:off x="0" y="2330"/>
          <a:ext cx="5614987" cy="15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t>In a permissioned blockchain setting a group of people have control over who does what and who can see what.</a:t>
          </a:r>
          <a:endParaRPr lang="en-US" sz="2000" kern="1200" dirty="0"/>
        </a:p>
      </dsp:txBody>
      <dsp:txXfrm>
        <a:off x="0" y="2330"/>
        <a:ext cx="5614987" cy="1589650"/>
      </dsp:txXfrm>
    </dsp:sp>
    <dsp:sp modelId="{5D35063D-E419-4A72-8CA8-E011035EFB82}">
      <dsp:nvSpPr>
        <dsp:cNvPr id="0" name=""/>
        <dsp:cNvSpPr/>
      </dsp:nvSpPr>
      <dsp:spPr>
        <a:xfrm>
          <a:off x="0" y="1591981"/>
          <a:ext cx="5614987" cy="0"/>
        </a:xfrm>
        <a:prstGeom prst="line">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98BBCDC-2F20-45E0-9C3C-A0CDBC181847}">
      <dsp:nvSpPr>
        <dsp:cNvPr id="0" name=""/>
        <dsp:cNvSpPr/>
      </dsp:nvSpPr>
      <dsp:spPr>
        <a:xfrm>
          <a:off x="0" y="1591981"/>
          <a:ext cx="5614987" cy="15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t>This is specified using a .acl file in the composer architecture.</a:t>
          </a:r>
          <a:endParaRPr lang="en-US" sz="2000" kern="1200" dirty="0"/>
        </a:p>
      </dsp:txBody>
      <dsp:txXfrm>
        <a:off x="0" y="1591981"/>
        <a:ext cx="5614987" cy="1589650"/>
      </dsp:txXfrm>
    </dsp:sp>
    <dsp:sp modelId="{38460D35-97E4-44D6-9292-1D977052B141}">
      <dsp:nvSpPr>
        <dsp:cNvPr id="0" name=""/>
        <dsp:cNvSpPr/>
      </dsp:nvSpPr>
      <dsp:spPr>
        <a:xfrm>
          <a:off x="0" y="3181631"/>
          <a:ext cx="5614987" cy="0"/>
        </a:xfrm>
        <a:prstGeom prst="line">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300EE7B-4A27-43C3-BBB6-9F1111291718}">
      <dsp:nvSpPr>
        <dsp:cNvPr id="0" name=""/>
        <dsp:cNvSpPr/>
      </dsp:nvSpPr>
      <dsp:spPr>
        <a:xfrm>
          <a:off x="0" y="3181631"/>
          <a:ext cx="5614987" cy="158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0" i="0" kern="1200" dirty="0"/>
            <a:t>Queries are also a useful thing in composer where one can perform a variety of queries using the same sql language. But the main difference is that it is done on a blockchain rather than on RDBMS.</a:t>
          </a:r>
          <a:endParaRPr lang="en-US" sz="2000" kern="1200" dirty="0"/>
        </a:p>
      </dsp:txBody>
      <dsp:txXfrm>
        <a:off x="0" y="3181631"/>
        <a:ext cx="5614987" cy="15896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5/6/2018</a:t>
            </a:fld>
            <a:endParaRPr lang="en-US" dirty="0"/>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dirty="0"/>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5/6/2018</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dirty="0"/>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dirty="0"/>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5/6/2018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dirty="0"/>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9FB47BCA-B24F-4919-82BF-938D3C370E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36">
            <a:extLst>
              <a:ext uri="{FF2B5EF4-FFF2-40B4-BE49-F238E27FC236}">
                <a16:creationId xmlns:a16="http://schemas.microsoft.com/office/drawing/2014/main" id="{77B1C9EE-1ECD-4ACE-9F0F-F1652FAD8B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4" name="Freeform 5">
            <a:extLst>
              <a:ext uri="{FF2B5EF4-FFF2-40B4-BE49-F238E27FC236}">
                <a16:creationId xmlns:a16="http://schemas.microsoft.com/office/drawing/2014/main" id="{428CDEBC-A653-4671-8999-726FD0F512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8CCCC251-51B5-4BCA-AAE8-04CB00691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54" y="703489"/>
            <a:ext cx="5450557" cy="5450557"/>
          </a:xfrm>
          <a:prstGeom prst="rect">
            <a:avLst/>
          </a:prstGeom>
          <a:effectLst/>
        </p:spPr>
      </p:pic>
      <p:sp>
        <p:nvSpPr>
          <p:cNvPr id="2" name="Title 1"/>
          <p:cNvSpPr>
            <a:spLocks noGrp="1"/>
          </p:cNvSpPr>
          <p:nvPr>
            <p:ph type="ctrTitle"/>
          </p:nvPr>
        </p:nvSpPr>
        <p:spPr>
          <a:xfrm>
            <a:off x="7385967" y="1325880"/>
            <a:ext cx="4158334" cy="3066507"/>
          </a:xfrm>
        </p:spPr>
        <p:txBody>
          <a:bodyPr>
            <a:normAutofit/>
          </a:bodyPr>
          <a:lstStyle/>
          <a:p>
            <a:pPr>
              <a:lnSpc>
                <a:spcPct val="90000"/>
              </a:lnSpc>
            </a:pPr>
            <a:r>
              <a:rPr lang="en-US" sz="4200" dirty="0"/>
              <a:t>B. Tech Project-</a:t>
            </a:r>
            <a:br>
              <a:rPr lang="en-US" sz="4200" dirty="0"/>
            </a:br>
            <a:r>
              <a:rPr lang="en-US" sz="4200" dirty="0"/>
              <a:t>Blockchains in Business Networks</a:t>
            </a:r>
          </a:p>
        </p:txBody>
      </p:sp>
      <p:sp>
        <p:nvSpPr>
          <p:cNvPr id="3" name="Subtitle 2"/>
          <p:cNvSpPr>
            <a:spLocks noGrp="1"/>
          </p:cNvSpPr>
          <p:nvPr>
            <p:ph type="subTitle" idx="1"/>
          </p:nvPr>
        </p:nvSpPr>
        <p:spPr>
          <a:xfrm>
            <a:off x="7385967" y="4588329"/>
            <a:ext cx="4158334" cy="1621508"/>
          </a:xfrm>
        </p:spPr>
        <p:txBody>
          <a:bodyPr>
            <a:noAutofit/>
          </a:bodyPr>
          <a:lstStyle/>
          <a:p>
            <a:pPr>
              <a:lnSpc>
                <a:spcPct val="90000"/>
              </a:lnSpc>
            </a:pPr>
            <a:r>
              <a:rPr lang="en-US" sz="1100" dirty="0"/>
              <a:t>Yadugiri Saikumar, ee14b067, Undergraduate, EE department, iitM</a:t>
            </a:r>
          </a:p>
          <a:p>
            <a:pPr>
              <a:lnSpc>
                <a:spcPct val="90000"/>
              </a:lnSpc>
            </a:pPr>
            <a:r>
              <a:rPr lang="en-US" sz="1100" u="sng" dirty="0"/>
              <a:t>guide</a:t>
            </a:r>
            <a:r>
              <a:rPr lang="en-US" sz="1100" dirty="0"/>
              <a:t>: Dr. Shweta Agrawal, assistant professor, cse department, iitm</a:t>
            </a:r>
          </a:p>
          <a:p>
            <a:pPr>
              <a:lnSpc>
                <a:spcPct val="90000"/>
              </a:lnSpc>
            </a:pPr>
            <a:r>
              <a:rPr lang="en-US" sz="1100" u="sng" dirty="0"/>
              <a:t>co-guide</a:t>
            </a:r>
            <a:r>
              <a:rPr lang="en-US" sz="1100" dirty="0"/>
              <a:t>: dr. Krishna Jagannathan, assistant professor, ee department, iitm</a:t>
            </a:r>
          </a:p>
          <a:p>
            <a:pPr>
              <a:lnSpc>
                <a:spcPct val="90000"/>
              </a:lnSpc>
            </a:pPr>
            <a:endParaRPr lang="en-US" sz="1100" dirty="0"/>
          </a:p>
          <a:p>
            <a:pPr>
              <a:lnSpc>
                <a:spcPct val="90000"/>
              </a:lnSpc>
            </a:pPr>
            <a:r>
              <a:rPr lang="en-US" sz="1100" dirty="0"/>
              <a:t>© Image copyright IBM Corporation</a:t>
            </a:r>
          </a:p>
        </p:txBody>
      </p:sp>
    </p:spTree>
    <p:extLst>
      <p:ext uri="{BB962C8B-B14F-4D97-AF65-F5344CB8AC3E}">
        <p14:creationId xmlns:p14="http://schemas.microsoft.com/office/powerpoint/2010/main" val="400544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88A-FF9E-483F-8A2E-9EEE29B08ED0}"/>
              </a:ext>
            </a:extLst>
          </p:cNvPr>
          <p:cNvSpPr>
            <a:spLocks noGrp="1"/>
          </p:cNvSpPr>
          <p:nvPr>
            <p:ph type="title"/>
          </p:nvPr>
        </p:nvSpPr>
        <p:spPr/>
        <p:txBody>
          <a:bodyPr/>
          <a:lstStyle/>
          <a:p>
            <a:r>
              <a:rPr lang="en-GB" dirty="0"/>
              <a:t>Project Details</a:t>
            </a:r>
          </a:p>
        </p:txBody>
      </p:sp>
      <p:sp>
        <p:nvSpPr>
          <p:cNvPr id="3" name="Content Placeholder 2">
            <a:extLst>
              <a:ext uri="{FF2B5EF4-FFF2-40B4-BE49-F238E27FC236}">
                <a16:creationId xmlns:a16="http://schemas.microsoft.com/office/drawing/2014/main" id="{04B684CF-3D5A-4B42-8070-32CFBA58DD0A}"/>
              </a:ext>
            </a:extLst>
          </p:cNvPr>
          <p:cNvSpPr>
            <a:spLocks noGrp="1"/>
          </p:cNvSpPr>
          <p:nvPr>
            <p:ph idx="1"/>
          </p:nvPr>
        </p:nvSpPr>
        <p:spPr/>
        <p:txBody>
          <a:bodyPr>
            <a:normAutofit/>
          </a:bodyPr>
          <a:lstStyle/>
          <a:p>
            <a:r>
              <a:rPr lang="en-GB" dirty="0"/>
              <a:t>Building business networks using blockchains is the main goal of the project.</a:t>
            </a:r>
          </a:p>
          <a:p>
            <a:r>
              <a:rPr lang="en-GB" dirty="0"/>
              <a:t>Experimented with different open source blockchain technologies like MultiChain, Hyperledger etc.</a:t>
            </a:r>
          </a:p>
          <a:p>
            <a:pPr marL="0" indent="0">
              <a:buNone/>
            </a:pPr>
            <a:endParaRPr lang="en-GB" dirty="0"/>
          </a:p>
          <a:p>
            <a:endParaRPr lang="en-GB" dirty="0"/>
          </a:p>
          <a:p>
            <a:endParaRPr lang="en-GB" dirty="0"/>
          </a:p>
          <a:p>
            <a:endParaRPr lang="en-GB" dirty="0"/>
          </a:p>
          <a:p>
            <a:endParaRPr lang="en-GB" dirty="0"/>
          </a:p>
          <a:p>
            <a:endParaRPr lang="en-GB" dirty="0"/>
          </a:p>
          <a:p>
            <a:endParaRPr lang="en-GB" dirty="0"/>
          </a:p>
        </p:txBody>
      </p:sp>
      <p:sp>
        <p:nvSpPr>
          <p:cNvPr id="5" name="Rectangle 4">
            <a:extLst>
              <a:ext uri="{FF2B5EF4-FFF2-40B4-BE49-F238E27FC236}">
                <a16:creationId xmlns:a16="http://schemas.microsoft.com/office/drawing/2014/main" id="{A19FD9B7-A762-4199-B784-B3A3A1ED1F2E}"/>
              </a:ext>
            </a:extLst>
          </p:cNvPr>
          <p:cNvSpPr/>
          <p:nvPr/>
        </p:nvSpPr>
        <p:spPr>
          <a:xfrm>
            <a:off x="4461195" y="4011094"/>
            <a:ext cx="1846555" cy="41725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ln w="0"/>
                <a:solidFill>
                  <a:schemeClr val="tx1"/>
                </a:solidFill>
                <a:effectLst>
                  <a:outerShdw blurRad="38100" dist="19050" dir="2700000" algn="tl" rotWithShape="0">
                    <a:schemeClr val="dk1">
                      <a:alpha val="40000"/>
                    </a:schemeClr>
                  </a:outerShdw>
                </a:effectLst>
              </a:rPr>
              <a:t>Hyperledger</a:t>
            </a:r>
          </a:p>
        </p:txBody>
      </p:sp>
      <p:cxnSp>
        <p:nvCxnSpPr>
          <p:cNvPr id="7" name="Straight Connector 6">
            <a:extLst>
              <a:ext uri="{FF2B5EF4-FFF2-40B4-BE49-F238E27FC236}">
                <a16:creationId xmlns:a16="http://schemas.microsoft.com/office/drawing/2014/main" id="{B08C4F92-FB0F-4551-8F29-ABD90C51DB78}"/>
              </a:ext>
            </a:extLst>
          </p:cNvPr>
          <p:cNvCxnSpPr>
            <a:cxnSpLocks/>
            <a:stCxn id="5" idx="2"/>
            <a:endCxn id="17" idx="0"/>
          </p:cNvCxnSpPr>
          <p:nvPr/>
        </p:nvCxnSpPr>
        <p:spPr>
          <a:xfrm flipH="1">
            <a:off x="1389357" y="4428345"/>
            <a:ext cx="3995116" cy="57640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9212758-4FD3-437B-94E4-E91DA457012D}"/>
              </a:ext>
            </a:extLst>
          </p:cNvPr>
          <p:cNvCxnSpPr>
            <a:cxnSpLocks/>
            <a:stCxn id="5" idx="2"/>
            <a:endCxn id="18" idx="0"/>
          </p:cNvCxnSpPr>
          <p:nvPr/>
        </p:nvCxnSpPr>
        <p:spPr>
          <a:xfrm flipH="1">
            <a:off x="2694371" y="4428345"/>
            <a:ext cx="2690102" cy="57640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9203D4A-065B-4CE8-9CF4-27D4CB39957E}"/>
              </a:ext>
            </a:extLst>
          </p:cNvPr>
          <p:cNvCxnSpPr>
            <a:cxnSpLocks/>
            <a:stCxn id="5" idx="2"/>
            <a:endCxn id="20" idx="0"/>
          </p:cNvCxnSpPr>
          <p:nvPr/>
        </p:nvCxnSpPr>
        <p:spPr>
          <a:xfrm>
            <a:off x="5384473" y="4428345"/>
            <a:ext cx="508655" cy="57655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BBEDF4-B5B7-4D00-B485-4A855F238E72}"/>
              </a:ext>
            </a:extLst>
          </p:cNvPr>
          <p:cNvCxnSpPr>
            <a:cxnSpLocks/>
            <a:stCxn id="5" idx="2"/>
            <a:endCxn id="19" idx="0"/>
          </p:cNvCxnSpPr>
          <p:nvPr/>
        </p:nvCxnSpPr>
        <p:spPr>
          <a:xfrm>
            <a:off x="5384473" y="4428345"/>
            <a:ext cx="1882067" cy="576408"/>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6038B1B4-4992-46D8-B9D1-E7FEF322F731}"/>
              </a:ext>
            </a:extLst>
          </p:cNvPr>
          <p:cNvSpPr/>
          <p:nvPr/>
        </p:nvSpPr>
        <p:spPr>
          <a:xfrm>
            <a:off x="852258" y="5004753"/>
            <a:ext cx="1074197" cy="41725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ln w="0"/>
                <a:solidFill>
                  <a:schemeClr val="tx1"/>
                </a:solidFill>
                <a:effectLst>
                  <a:outerShdw blurRad="38100" dist="19050" dir="2700000" algn="tl" rotWithShape="0">
                    <a:schemeClr val="dk1">
                      <a:alpha val="40000"/>
                    </a:schemeClr>
                  </a:outerShdw>
                </a:effectLst>
              </a:rPr>
              <a:t>Burrow</a:t>
            </a:r>
          </a:p>
        </p:txBody>
      </p:sp>
      <p:sp>
        <p:nvSpPr>
          <p:cNvPr id="18" name="Rectangle 17">
            <a:extLst>
              <a:ext uri="{FF2B5EF4-FFF2-40B4-BE49-F238E27FC236}">
                <a16:creationId xmlns:a16="http://schemas.microsoft.com/office/drawing/2014/main" id="{7C8203DB-81F4-4AFC-B075-68A740B04C1B}"/>
              </a:ext>
            </a:extLst>
          </p:cNvPr>
          <p:cNvSpPr/>
          <p:nvPr/>
        </p:nvSpPr>
        <p:spPr>
          <a:xfrm>
            <a:off x="2290437" y="5004753"/>
            <a:ext cx="807867" cy="41725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ln w="0"/>
                <a:solidFill>
                  <a:schemeClr val="tx1"/>
                </a:solidFill>
                <a:effectLst>
                  <a:outerShdw blurRad="38100" dist="19050" dir="2700000" algn="tl" rotWithShape="0">
                    <a:schemeClr val="dk1">
                      <a:alpha val="40000"/>
                    </a:schemeClr>
                  </a:outerShdw>
                </a:effectLst>
              </a:rPr>
              <a:t>Iroha</a:t>
            </a:r>
          </a:p>
        </p:txBody>
      </p:sp>
      <p:sp>
        <p:nvSpPr>
          <p:cNvPr id="19" name="Rectangle 18">
            <a:extLst>
              <a:ext uri="{FF2B5EF4-FFF2-40B4-BE49-F238E27FC236}">
                <a16:creationId xmlns:a16="http://schemas.microsoft.com/office/drawing/2014/main" id="{B6371454-8EF4-4AB7-9E3F-8009525C08E8}"/>
              </a:ext>
            </a:extLst>
          </p:cNvPr>
          <p:cNvSpPr/>
          <p:nvPr/>
        </p:nvSpPr>
        <p:spPr>
          <a:xfrm>
            <a:off x="6804901" y="5004753"/>
            <a:ext cx="923277" cy="402971"/>
          </a:xfrm>
          <a:prstGeom prst="rect">
            <a:avLst/>
          </a:prstGeom>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ln w="0"/>
                <a:solidFill>
                  <a:srgbClr val="FF0000"/>
                </a:solidFill>
                <a:effectLst>
                  <a:outerShdw blurRad="38100" dist="19050" dir="2700000" algn="tl" rotWithShape="0">
                    <a:schemeClr val="dk1">
                      <a:alpha val="40000"/>
                    </a:schemeClr>
                  </a:outerShdw>
                </a:effectLst>
              </a:rPr>
              <a:t>Fabric</a:t>
            </a:r>
          </a:p>
        </p:txBody>
      </p:sp>
      <p:sp>
        <p:nvSpPr>
          <p:cNvPr id="20" name="Rectangle 19">
            <a:extLst>
              <a:ext uri="{FF2B5EF4-FFF2-40B4-BE49-F238E27FC236}">
                <a16:creationId xmlns:a16="http://schemas.microsoft.com/office/drawing/2014/main" id="{51B8ED0D-E2E6-4505-9D53-B6EC2E8B1589}"/>
              </a:ext>
            </a:extLst>
          </p:cNvPr>
          <p:cNvSpPr/>
          <p:nvPr/>
        </p:nvSpPr>
        <p:spPr>
          <a:xfrm>
            <a:off x="5182914" y="5004904"/>
            <a:ext cx="1420427" cy="417251"/>
          </a:xfrm>
          <a:prstGeom prst="rect">
            <a:avLst/>
          </a:prstGeom>
          <a:ln>
            <a:solidFill>
              <a:schemeClr val="bg2"/>
            </a:solidFill>
          </a:ln>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ln w="0"/>
                <a:solidFill>
                  <a:srgbClr val="FF0000"/>
                </a:solidFill>
                <a:effectLst>
                  <a:outerShdw blurRad="38100" dist="19050" dir="2700000" algn="tl" rotWithShape="0">
                    <a:schemeClr val="dk1">
                      <a:alpha val="40000"/>
                    </a:schemeClr>
                  </a:outerShdw>
                </a:effectLst>
              </a:rPr>
              <a:t>Composer</a:t>
            </a:r>
          </a:p>
        </p:txBody>
      </p:sp>
      <p:cxnSp>
        <p:nvCxnSpPr>
          <p:cNvPr id="30" name="Straight Connector 29">
            <a:extLst>
              <a:ext uri="{FF2B5EF4-FFF2-40B4-BE49-F238E27FC236}">
                <a16:creationId xmlns:a16="http://schemas.microsoft.com/office/drawing/2014/main" id="{EF2B7FF1-09A0-49E6-89B4-515CA8D62CA9}"/>
              </a:ext>
            </a:extLst>
          </p:cNvPr>
          <p:cNvCxnSpPr>
            <a:cxnSpLocks/>
            <a:stCxn id="5" idx="2"/>
            <a:endCxn id="31" idx="0"/>
          </p:cNvCxnSpPr>
          <p:nvPr/>
        </p:nvCxnSpPr>
        <p:spPr>
          <a:xfrm flipH="1">
            <a:off x="4092177" y="4428345"/>
            <a:ext cx="1292296" cy="576408"/>
          </a:xfrm>
          <a:prstGeom prst="line">
            <a:avLst/>
          </a:prstGeom>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29F1C6BC-7A1D-405C-8385-F10E3BAFF75E}"/>
              </a:ext>
            </a:extLst>
          </p:cNvPr>
          <p:cNvSpPr/>
          <p:nvPr/>
        </p:nvSpPr>
        <p:spPr>
          <a:xfrm>
            <a:off x="3567795" y="5004753"/>
            <a:ext cx="1048763" cy="41725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ln w="0"/>
                <a:solidFill>
                  <a:schemeClr val="tx1"/>
                </a:solidFill>
                <a:effectLst>
                  <a:outerShdw blurRad="38100" dist="19050" dir="2700000" algn="tl" rotWithShape="0">
                    <a:schemeClr val="dk1">
                      <a:alpha val="40000"/>
                    </a:schemeClr>
                  </a:outerShdw>
                </a:effectLst>
              </a:rPr>
              <a:t>Indy</a:t>
            </a:r>
          </a:p>
        </p:txBody>
      </p:sp>
      <p:cxnSp>
        <p:nvCxnSpPr>
          <p:cNvPr id="33" name="Straight Connector 32">
            <a:extLst>
              <a:ext uri="{FF2B5EF4-FFF2-40B4-BE49-F238E27FC236}">
                <a16:creationId xmlns:a16="http://schemas.microsoft.com/office/drawing/2014/main" id="{F7915118-F502-40AC-A931-CDE3E0CA3888}"/>
              </a:ext>
            </a:extLst>
          </p:cNvPr>
          <p:cNvCxnSpPr>
            <a:cxnSpLocks/>
            <a:stCxn id="5" idx="2"/>
          </p:cNvCxnSpPr>
          <p:nvPr/>
        </p:nvCxnSpPr>
        <p:spPr>
          <a:xfrm>
            <a:off x="5384473" y="4428345"/>
            <a:ext cx="3198757" cy="695293"/>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E356BD8-5F0A-461B-A2E2-C24B4E1050C9}"/>
              </a:ext>
            </a:extLst>
          </p:cNvPr>
          <p:cNvSpPr/>
          <p:nvPr/>
        </p:nvSpPr>
        <p:spPr>
          <a:xfrm>
            <a:off x="8074577" y="4990473"/>
            <a:ext cx="1420427" cy="417251"/>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ln w="0"/>
                <a:solidFill>
                  <a:schemeClr val="tx1"/>
                </a:solidFill>
                <a:effectLst>
                  <a:outerShdw blurRad="38100" dist="19050" dir="2700000" algn="tl" rotWithShape="0">
                    <a:schemeClr val="dk1">
                      <a:alpha val="40000"/>
                    </a:schemeClr>
                  </a:outerShdw>
                </a:effectLst>
              </a:rPr>
              <a:t>Sawtooth</a:t>
            </a:r>
          </a:p>
        </p:txBody>
      </p:sp>
    </p:spTree>
    <p:extLst>
      <p:ext uri="{BB962C8B-B14F-4D97-AF65-F5344CB8AC3E}">
        <p14:creationId xmlns:p14="http://schemas.microsoft.com/office/powerpoint/2010/main" val="131715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0B25B0-95C7-4815-B246-27A6657F3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
            <a:extLst>
              <a:ext uri="{FF2B5EF4-FFF2-40B4-BE49-F238E27FC236}">
                <a16:creationId xmlns:a16="http://schemas.microsoft.com/office/drawing/2014/main" id="{932ED75E-4D82-45E0-B440-AE16A7E2ADA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dirty="0">
              <a:solidFill>
                <a:schemeClr val="tx1"/>
              </a:solidFill>
            </a:endParaRPr>
          </a:p>
        </p:txBody>
      </p:sp>
      <p:sp>
        <p:nvSpPr>
          <p:cNvPr id="14" name="Freeform 5">
            <a:extLst>
              <a:ext uri="{FF2B5EF4-FFF2-40B4-BE49-F238E27FC236}">
                <a16:creationId xmlns:a16="http://schemas.microsoft.com/office/drawing/2014/main" id="{E76FB824-03B2-4773-B6D5-DD62528AEB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D08F6B7C-60D3-40DF-8520-7D9BDCE262B2}"/>
              </a:ext>
            </a:extLst>
          </p:cNvPr>
          <p:cNvSpPr>
            <a:spLocks noGrp="1"/>
          </p:cNvSpPr>
          <p:nvPr>
            <p:ph type="title"/>
          </p:nvPr>
        </p:nvSpPr>
        <p:spPr>
          <a:xfrm>
            <a:off x="611853" y="4885339"/>
            <a:ext cx="10968294" cy="1237087"/>
          </a:xfrm>
        </p:spPr>
        <p:txBody>
          <a:bodyPr>
            <a:normAutofit/>
          </a:bodyPr>
          <a:lstStyle/>
          <a:p>
            <a:r>
              <a:rPr lang="en-GB" dirty="0">
                <a:solidFill>
                  <a:srgbClr val="EBEBEB"/>
                </a:solidFill>
              </a:rPr>
              <a:t>…continued</a:t>
            </a:r>
          </a:p>
        </p:txBody>
      </p:sp>
      <p:graphicFrame>
        <p:nvGraphicFramePr>
          <p:cNvPr id="5" name="Content Placeholder 2">
            <a:extLst>
              <a:ext uri="{FF2B5EF4-FFF2-40B4-BE49-F238E27FC236}">
                <a16:creationId xmlns:a16="http://schemas.microsoft.com/office/drawing/2014/main" id="{64A379C2-94C5-45A8-B902-BCF1C5E448DE}"/>
              </a:ext>
            </a:extLst>
          </p:cNvPr>
          <p:cNvGraphicFramePr>
            <a:graphicFrameLocks noGrp="1"/>
          </p:cNvGraphicFramePr>
          <p:nvPr>
            <p:ph idx="1"/>
            <p:extLst>
              <p:ext uri="{D42A27DB-BD31-4B8C-83A1-F6EECF244321}">
                <p14:modId xmlns:p14="http://schemas.microsoft.com/office/powerpoint/2010/main" val="3544644770"/>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2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4EC82A-4C8C-4C89-84E5-F167F921BB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0274AE2-B8C3-42B7-A71C-2E111FA460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998CBEAC-6AB1-4AD1-AD3D-FF124A71AF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11">
            <a:extLst>
              <a:ext uri="{FF2B5EF4-FFF2-40B4-BE49-F238E27FC236}">
                <a16:creationId xmlns:a16="http://schemas.microsoft.com/office/drawing/2014/main" id="{B1C4F06D-9A48-4DB4-BB8C-E7FD6E58D7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p:nvSpPr>
          <p:cNvPr id="2" name="Title 1">
            <a:extLst>
              <a:ext uri="{FF2B5EF4-FFF2-40B4-BE49-F238E27FC236}">
                <a16:creationId xmlns:a16="http://schemas.microsoft.com/office/drawing/2014/main" id="{4015DAEF-63B1-420B-94CA-21F04C887C33}"/>
              </a:ext>
            </a:extLst>
          </p:cNvPr>
          <p:cNvSpPr>
            <a:spLocks noGrp="1"/>
          </p:cNvSpPr>
          <p:nvPr>
            <p:ph type="title"/>
          </p:nvPr>
        </p:nvSpPr>
        <p:spPr>
          <a:xfrm>
            <a:off x="643855" y="1447800"/>
            <a:ext cx="3108626" cy="4572000"/>
          </a:xfrm>
        </p:spPr>
        <p:txBody>
          <a:bodyPr anchor="ctr">
            <a:normAutofit/>
          </a:bodyPr>
          <a:lstStyle/>
          <a:p>
            <a:r>
              <a:rPr lang="en-GB" sz="3200" dirty="0">
                <a:solidFill>
                  <a:srgbClr val="EBEBEB"/>
                </a:solidFill>
              </a:rPr>
              <a:t>End Goal</a:t>
            </a:r>
          </a:p>
        </p:txBody>
      </p:sp>
      <p:graphicFrame>
        <p:nvGraphicFramePr>
          <p:cNvPr id="5" name="Content Placeholder 2">
            <a:extLst>
              <a:ext uri="{FF2B5EF4-FFF2-40B4-BE49-F238E27FC236}">
                <a16:creationId xmlns:a16="http://schemas.microsoft.com/office/drawing/2014/main" id="{81995487-B7A1-436B-9D92-1EB81784EC55}"/>
              </a:ext>
            </a:extLst>
          </p:cNvPr>
          <p:cNvGraphicFramePr>
            <a:graphicFrameLocks noGrp="1"/>
          </p:cNvGraphicFramePr>
          <p:nvPr>
            <p:ph idx="1"/>
            <p:extLst>
              <p:ext uri="{D42A27DB-BD31-4B8C-83A1-F6EECF244321}">
                <p14:modId xmlns:p14="http://schemas.microsoft.com/office/powerpoint/2010/main" val="347610146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112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348FA2-1392-4EC3-AF8B-6A64B797C7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1">
            <a:extLst>
              <a:ext uri="{FF2B5EF4-FFF2-40B4-BE49-F238E27FC236}">
                <a16:creationId xmlns:a16="http://schemas.microsoft.com/office/drawing/2014/main" id="{8DB9BC10-DABC-48C4-BF24-E621264B0A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4" name="Freeform 5">
            <a:extLst>
              <a:ext uri="{FF2B5EF4-FFF2-40B4-BE49-F238E27FC236}">
                <a16:creationId xmlns:a16="http://schemas.microsoft.com/office/drawing/2014/main" id="{93CB2C36-347C-4705-BC75-94EAB8FF83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7E343416-A0B6-4E9D-AF79-55DDB3848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1201356"/>
            <a:ext cx="5449889" cy="4455284"/>
          </a:xfrm>
          <a:prstGeom prst="rect">
            <a:avLst/>
          </a:prstGeom>
          <a:effectLst/>
        </p:spPr>
      </p:pic>
      <p:sp>
        <p:nvSpPr>
          <p:cNvPr id="16" name="Rectangle 15">
            <a:extLst>
              <a:ext uri="{FF2B5EF4-FFF2-40B4-BE49-F238E27FC236}">
                <a16:creationId xmlns:a16="http://schemas.microsoft.com/office/drawing/2014/main" id="{4437D23E-7DA0-4020-B991-9734AB9774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299029-5402-4518-AB99-DA28A91A2AB0}"/>
              </a:ext>
            </a:extLst>
          </p:cNvPr>
          <p:cNvSpPr>
            <a:spLocks noGrp="1"/>
          </p:cNvSpPr>
          <p:nvPr>
            <p:ph type="title"/>
          </p:nvPr>
        </p:nvSpPr>
        <p:spPr>
          <a:xfrm>
            <a:off x="648931" y="629266"/>
            <a:ext cx="4166510" cy="1622321"/>
          </a:xfrm>
        </p:spPr>
        <p:txBody>
          <a:bodyPr>
            <a:normAutofit/>
          </a:bodyPr>
          <a:lstStyle/>
          <a:p>
            <a:r>
              <a:rPr lang="en-GB" dirty="0"/>
              <a:t>Hyperledger Fabric</a:t>
            </a:r>
          </a:p>
        </p:txBody>
      </p:sp>
      <p:sp>
        <p:nvSpPr>
          <p:cNvPr id="3" name="Content Placeholder 2">
            <a:extLst>
              <a:ext uri="{FF2B5EF4-FFF2-40B4-BE49-F238E27FC236}">
                <a16:creationId xmlns:a16="http://schemas.microsoft.com/office/drawing/2014/main" id="{61EEFC5E-9885-442C-9042-A1ABDD19FDB6}"/>
              </a:ext>
            </a:extLst>
          </p:cNvPr>
          <p:cNvSpPr>
            <a:spLocks noGrp="1"/>
          </p:cNvSpPr>
          <p:nvPr>
            <p:ph idx="1"/>
          </p:nvPr>
        </p:nvSpPr>
        <p:spPr>
          <a:xfrm>
            <a:off x="648931" y="2438400"/>
            <a:ext cx="4166509" cy="3785419"/>
          </a:xfrm>
        </p:spPr>
        <p:txBody>
          <a:bodyPr>
            <a:normAutofit/>
          </a:bodyPr>
          <a:lstStyle/>
          <a:p>
            <a:r>
              <a:rPr lang="en-GB" dirty="0"/>
              <a:t>This is suite used to build the bare essentials of the blockchain in the network.</a:t>
            </a:r>
          </a:p>
          <a:p>
            <a:r>
              <a:rPr lang="en-GB" dirty="0"/>
              <a:t>We can use this to optimise the blockchain performance required for our data.</a:t>
            </a:r>
          </a:p>
        </p:txBody>
      </p:sp>
    </p:spTree>
    <p:extLst>
      <p:ext uri="{BB962C8B-B14F-4D97-AF65-F5344CB8AC3E}">
        <p14:creationId xmlns:p14="http://schemas.microsoft.com/office/powerpoint/2010/main" val="228638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2">
            <a:extLst>
              <a:ext uri="{FF2B5EF4-FFF2-40B4-BE49-F238E27FC236}">
                <a16:creationId xmlns:a16="http://schemas.microsoft.com/office/drawing/2014/main" id="{FE4EC82A-4C8C-4C89-84E5-F167F921BB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Freeform: Shape 24">
            <a:extLst>
              <a:ext uri="{FF2B5EF4-FFF2-40B4-BE49-F238E27FC236}">
                <a16:creationId xmlns:a16="http://schemas.microsoft.com/office/drawing/2014/main" id="{20274AE2-B8C3-42B7-A71C-2E111FA460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26">
            <a:extLst>
              <a:ext uri="{FF2B5EF4-FFF2-40B4-BE49-F238E27FC236}">
                <a16:creationId xmlns:a16="http://schemas.microsoft.com/office/drawing/2014/main" id="{998CBEAC-6AB1-4AD1-AD3D-FF124A71AF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11">
            <a:extLst>
              <a:ext uri="{FF2B5EF4-FFF2-40B4-BE49-F238E27FC236}">
                <a16:creationId xmlns:a16="http://schemas.microsoft.com/office/drawing/2014/main" id="{B1C4F06D-9A48-4DB4-BB8C-E7FD6E58D7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 name="Title 1">
            <a:extLst>
              <a:ext uri="{FF2B5EF4-FFF2-40B4-BE49-F238E27FC236}">
                <a16:creationId xmlns:a16="http://schemas.microsoft.com/office/drawing/2014/main" id="{ABBA48BB-D6EA-4A0D-A886-4235D7C9DF0D}"/>
              </a:ext>
            </a:extLst>
          </p:cNvPr>
          <p:cNvSpPr>
            <a:spLocks noGrp="1"/>
          </p:cNvSpPr>
          <p:nvPr>
            <p:ph type="title"/>
          </p:nvPr>
        </p:nvSpPr>
        <p:spPr>
          <a:xfrm>
            <a:off x="643855" y="1447800"/>
            <a:ext cx="3108626" cy="4572000"/>
          </a:xfrm>
        </p:spPr>
        <p:txBody>
          <a:bodyPr anchor="ctr">
            <a:normAutofit/>
          </a:bodyPr>
          <a:lstStyle/>
          <a:p>
            <a:r>
              <a:rPr lang="en-GB" sz="3200">
                <a:solidFill>
                  <a:srgbClr val="EBEBEB"/>
                </a:solidFill>
              </a:rPr>
              <a:t>Hyperledger Composer</a:t>
            </a:r>
          </a:p>
        </p:txBody>
      </p:sp>
      <p:graphicFrame>
        <p:nvGraphicFramePr>
          <p:cNvPr id="18" name="Content Placeholder 2">
            <a:extLst>
              <a:ext uri="{FF2B5EF4-FFF2-40B4-BE49-F238E27FC236}">
                <a16:creationId xmlns:a16="http://schemas.microsoft.com/office/drawing/2014/main" id="{FB7465CF-3938-4D8C-A5C1-6231B4F348F6}"/>
              </a:ext>
            </a:extLst>
          </p:cNvPr>
          <p:cNvGraphicFramePr>
            <a:graphicFrameLocks noGrp="1"/>
          </p:cNvGraphicFramePr>
          <p:nvPr>
            <p:ph idx="1"/>
            <p:extLst>
              <p:ext uri="{D42A27DB-BD31-4B8C-83A1-F6EECF244321}">
                <p14:modId xmlns:p14="http://schemas.microsoft.com/office/powerpoint/2010/main" val="427511713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1879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D5848D-9021-4B45-A576-321BF0F5CD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A6840D-0908-4CED-99D2-8C957BD90C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ounded Rectangle 9">
            <a:extLst>
              <a:ext uri="{FF2B5EF4-FFF2-40B4-BE49-F238E27FC236}">
                <a16:creationId xmlns:a16="http://schemas.microsoft.com/office/drawing/2014/main" id="{A7404C7C-9651-4AC1-A94D-30116BDEE0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5187262-9F3B-479F-8C41-C380B68353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F4B90C-693A-4EA0-9A02-0C4E55C48E21}"/>
              </a:ext>
            </a:extLst>
          </p:cNvPr>
          <p:cNvSpPr>
            <a:spLocks noGrp="1"/>
          </p:cNvSpPr>
          <p:nvPr>
            <p:ph type="title"/>
          </p:nvPr>
        </p:nvSpPr>
        <p:spPr>
          <a:xfrm>
            <a:off x="648929" y="965200"/>
            <a:ext cx="3505495" cy="4773613"/>
          </a:xfrm>
        </p:spPr>
        <p:txBody>
          <a:bodyPr anchor="ctr">
            <a:normAutofit/>
          </a:bodyPr>
          <a:lstStyle/>
          <a:p>
            <a:r>
              <a:rPr lang="en-GB" dirty="0">
                <a:solidFill>
                  <a:srgbClr val="EBEBEB"/>
                </a:solidFill>
              </a:rPr>
              <a:t>Working of Hyperledger Composer</a:t>
            </a:r>
          </a:p>
        </p:txBody>
      </p:sp>
      <p:graphicFrame>
        <p:nvGraphicFramePr>
          <p:cNvPr id="5" name="Content Placeholder 2">
            <a:extLst>
              <a:ext uri="{FF2B5EF4-FFF2-40B4-BE49-F238E27FC236}">
                <a16:creationId xmlns:a16="http://schemas.microsoft.com/office/drawing/2014/main" id="{A573D4EB-B9DF-4BDE-AA3D-842C50EE96DD}"/>
              </a:ext>
            </a:extLst>
          </p:cNvPr>
          <p:cNvGraphicFramePr>
            <a:graphicFrameLocks noGrp="1"/>
          </p:cNvGraphicFramePr>
          <p:nvPr>
            <p:ph idx="1"/>
            <p:extLst>
              <p:ext uri="{D42A27DB-BD31-4B8C-83A1-F6EECF244321}">
                <p14:modId xmlns:p14="http://schemas.microsoft.com/office/powerpoint/2010/main" val="195756039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737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D5848D-9021-4B45-A576-321BF0F5CD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A6840D-0908-4CED-99D2-8C957BD90C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ounded Rectangle 9">
            <a:extLst>
              <a:ext uri="{FF2B5EF4-FFF2-40B4-BE49-F238E27FC236}">
                <a16:creationId xmlns:a16="http://schemas.microsoft.com/office/drawing/2014/main" id="{A7404C7C-9651-4AC1-A94D-30116BDEE0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5187262-9F3B-479F-8C41-C380B68353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25B36E-C744-4C79-9644-143DAEFD917F}"/>
              </a:ext>
            </a:extLst>
          </p:cNvPr>
          <p:cNvSpPr>
            <a:spLocks noGrp="1"/>
          </p:cNvSpPr>
          <p:nvPr>
            <p:ph type="title"/>
          </p:nvPr>
        </p:nvSpPr>
        <p:spPr>
          <a:xfrm>
            <a:off x="648929" y="965200"/>
            <a:ext cx="3505495" cy="4773613"/>
          </a:xfrm>
        </p:spPr>
        <p:txBody>
          <a:bodyPr anchor="ctr">
            <a:normAutofit/>
          </a:bodyPr>
          <a:lstStyle/>
          <a:p>
            <a:r>
              <a:rPr lang="en-GB" dirty="0">
                <a:solidFill>
                  <a:srgbClr val="EBEBEB"/>
                </a:solidFill>
              </a:rPr>
              <a:t>Access Control and Queries in Hyperledger Composer</a:t>
            </a:r>
          </a:p>
        </p:txBody>
      </p:sp>
      <p:graphicFrame>
        <p:nvGraphicFramePr>
          <p:cNvPr id="5" name="Content Placeholder 2">
            <a:extLst>
              <a:ext uri="{FF2B5EF4-FFF2-40B4-BE49-F238E27FC236}">
                <a16:creationId xmlns:a16="http://schemas.microsoft.com/office/drawing/2014/main" id="{7490FD86-15AB-4D92-A1E2-C958A001F837}"/>
              </a:ext>
            </a:extLst>
          </p:cNvPr>
          <p:cNvGraphicFramePr>
            <a:graphicFrameLocks noGrp="1"/>
          </p:cNvGraphicFramePr>
          <p:nvPr>
            <p:ph idx="1"/>
            <p:extLst>
              <p:ext uri="{D42A27DB-BD31-4B8C-83A1-F6EECF244321}">
                <p14:modId xmlns:p14="http://schemas.microsoft.com/office/powerpoint/2010/main" val="344166211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6331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ED40652-2041-40A8-BD19-21743226681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3F9E3962-D4A6-4AE1-88E9-74BCE5EB88F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C6C9A81-EBD8-4A7D-BE1B-7520E2A46F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30">
            <a:extLst>
              <a:ext uri="{FF2B5EF4-FFF2-40B4-BE49-F238E27FC236}">
                <a16:creationId xmlns:a16="http://schemas.microsoft.com/office/drawing/2014/main" id="{79C71F41-5AA1-428C-A1E3-0BD5A769116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33" name="Picture 32">
            <a:extLst>
              <a:ext uri="{FF2B5EF4-FFF2-40B4-BE49-F238E27FC236}">
                <a16:creationId xmlns:a16="http://schemas.microsoft.com/office/drawing/2014/main" id="{8AA17048-7FB7-46CB-B99B-8D9D66ECA5B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35" name="Rectangle 34">
            <a:extLst>
              <a:ext uri="{FF2B5EF4-FFF2-40B4-BE49-F238E27FC236}">
                <a16:creationId xmlns:a16="http://schemas.microsoft.com/office/drawing/2014/main" id="{1CFBC036-F1E2-42B1-B205-11560583B5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5A69682F-8555-4107-9D5C-F5B4AED4CD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Content Placeholder 4">
            <a:extLst>
              <a:ext uri="{FF2B5EF4-FFF2-40B4-BE49-F238E27FC236}">
                <a16:creationId xmlns:a16="http://schemas.microsoft.com/office/drawing/2014/main" id="{29C29BD3-5D26-49CD-A610-D89C75F8C78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955392" y="1643055"/>
            <a:ext cx="6275584" cy="3577082"/>
          </a:xfrm>
          <a:prstGeom prst="rect">
            <a:avLst/>
          </a:prstGeom>
          <a:effectLst/>
        </p:spPr>
      </p:pic>
      <p:sp>
        <p:nvSpPr>
          <p:cNvPr id="2" name="Title 1">
            <a:extLst>
              <a:ext uri="{FF2B5EF4-FFF2-40B4-BE49-F238E27FC236}">
                <a16:creationId xmlns:a16="http://schemas.microsoft.com/office/drawing/2014/main" id="{0A112209-7196-42F1-A0CC-C5693C9765BB}"/>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800" dirty="0"/>
              <a:t>Bird’s eye view of Hyperledger Composer</a:t>
            </a:r>
          </a:p>
        </p:txBody>
      </p:sp>
    </p:spTree>
    <p:extLst>
      <p:ext uri="{BB962C8B-B14F-4D97-AF65-F5344CB8AC3E}">
        <p14:creationId xmlns:p14="http://schemas.microsoft.com/office/powerpoint/2010/main" val="31109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D5848D-9021-4B45-A576-321BF0F5CD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A6840D-0908-4CED-99D2-8C957BD90C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ounded Rectangle 9">
            <a:extLst>
              <a:ext uri="{FF2B5EF4-FFF2-40B4-BE49-F238E27FC236}">
                <a16:creationId xmlns:a16="http://schemas.microsoft.com/office/drawing/2014/main" id="{A7404C7C-9651-4AC1-A94D-30116BDEE0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5187262-9F3B-479F-8C41-C380B68353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7A9382-EF85-49F3-8EA4-41962B7D6EB1}"/>
              </a:ext>
            </a:extLst>
          </p:cNvPr>
          <p:cNvSpPr>
            <a:spLocks noGrp="1"/>
          </p:cNvSpPr>
          <p:nvPr>
            <p:ph type="title"/>
          </p:nvPr>
        </p:nvSpPr>
        <p:spPr>
          <a:xfrm>
            <a:off x="648929" y="965200"/>
            <a:ext cx="3505495" cy="4773613"/>
          </a:xfrm>
        </p:spPr>
        <p:txBody>
          <a:bodyPr anchor="ctr">
            <a:normAutofit/>
          </a:bodyPr>
          <a:lstStyle/>
          <a:p>
            <a:r>
              <a:rPr lang="en-GB" sz="3900" dirty="0">
                <a:solidFill>
                  <a:srgbClr val="EBEBEB"/>
                </a:solidFill>
              </a:rPr>
              <a:t>System Requirements to work with Hyperledger Composer</a:t>
            </a:r>
          </a:p>
        </p:txBody>
      </p:sp>
      <p:graphicFrame>
        <p:nvGraphicFramePr>
          <p:cNvPr id="5" name="Content Placeholder 4">
            <a:extLst>
              <a:ext uri="{FF2B5EF4-FFF2-40B4-BE49-F238E27FC236}">
                <a16:creationId xmlns:a16="http://schemas.microsoft.com/office/drawing/2014/main" id="{11722C1F-BCE6-45F4-B8E3-0B81F475C0A6}"/>
              </a:ext>
            </a:extLst>
          </p:cNvPr>
          <p:cNvGraphicFramePr>
            <a:graphicFrameLocks noGrp="1"/>
          </p:cNvGraphicFramePr>
          <p:nvPr>
            <p:ph idx="1"/>
            <p:extLst>
              <p:ext uri="{D42A27DB-BD31-4B8C-83A1-F6EECF244321}">
                <p14:modId xmlns:p14="http://schemas.microsoft.com/office/powerpoint/2010/main" val="3043611896"/>
              </p:ext>
            </p:extLst>
          </p:nvPr>
        </p:nvGraphicFramePr>
        <p:xfrm>
          <a:off x="5370990" y="1447060"/>
          <a:ext cx="6072328" cy="4190257"/>
        </p:xfrm>
        <a:graphic>
          <a:graphicData uri="http://schemas.openxmlformats.org/drawingml/2006/table">
            <a:tbl>
              <a:tblPr firstRow="1" bandRow="1">
                <a:tableStyleId>{69012ECD-51FC-41F1-AA8D-1B2483CD663E}</a:tableStyleId>
              </a:tblPr>
              <a:tblGrid>
                <a:gridCol w="3036164">
                  <a:extLst>
                    <a:ext uri="{9D8B030D-6E8A-4147-A177-3AD203B41FA5}">
                      <a16:colId xmlns:a16="http://schemas.microsoft.com/office/drawing/2014/main" val="3532892184"/>
                    </a:ext>
                  </a:extLst>
                </a:gridCol>
                <a:gridCol w="3036164">
                  <a:extLst>
                    <a:ext uri="{9D8B030D-6E8A-4147-A177-3AD203B41FA5}">
                      <a16:colId xmlns:a16="http://schemas.microsoft.com/office/drawing/2014/main" val="685920402"/>
                    </a:ext>
                  </a:extLst>
                </a:gridCol>
              </a:tblGrid>
              <a:tr h="600928">
                <a:tc>
                  <a:txBody>
                    <a:bodyPr/>
                    <a:lstStyle/>
                    <a:p>
                      <a:r>
                        <a:rPr lang="en-GB" sz="1100" dirty="0"/>
                        <a:t>Recommended System Configuration</a:t>
                      </a:r>
                    </a:p>
                  </a:txBody>
                  <a:tcPr marL="57385" marR="57385" marT="28693" marB="28693"/>
                </a:tc>
                <a:tc>
                  <a:txBody>
                    <a:bodyPr/>
                    <a:lstStyle/>
                    <a:p>
                      <a:r>
                        <a:rPr lang="en-GB" sz="1100" dirty="0"/>
                        <a:t>My System Configuration</a:t>
                      </a:r>
                    </a:p>
                  </a:txBody>
                  <a:tcPr marL="57385" marR="57385" marT="28693" marB="28693"/>
                </a:tc>
                <a:extLst>
                  <a:ext uri="{0D108BD9-81ED-4DB2-BD59-A6C34878D82A}">
                    <a16:rowId xmlns:a16="http://schemas.microsoft.com/office/drawing/2014/main" val="1845840373"/>
                  </a:ext>
                </a:extLst>
              </a:tr>
              <a:tr h="357309">
                <a:tc>
                  <a:txBody>
                    <a:bodyPr/>
                    <a:lstStyle/>
                    <a:p>
                      <a:r>
                        <a:rPr lang="en-GB" sz="1100" dirty="0"/>
                        <a:t>OS: Ubuntu 16.04/14.04 LTS, 64-bit</a:t>
                      </a:r>
                    </a:p>
                  </a:txBody>
                  <a:tcPr marL="57385" marR="57385" marT="28693" marB="28693"/>
                </a:tc>
                <a:tc>
                  <a:txBody>
                    <a:bodyPr/>
                    <a:lstStyle/>
                    <a:p>
                      <a:r>
                        <a:rPr lang="en-GB" sz="1100" dirty="0"/>
                        <a:t>OS: Ubuntu 16.04 LTS, 64-bit</a:t>
                      </a:r>
                    </a:p>
                  </a:txBody>
                  <a:tcPr marL="57385" marR="57385" marT="28693" marB="28693"/>
                </a:tc>
                <a:extLst>
                  <a:ext uri="{0D108BD9-81ED-4DB2-BD59-A6C34878D82A}">
                    <a16:rowId xmlns:a16="http://schemas.microsoft.com/office/drawing/2014/main" val="2526540501"/>
                  </a:ext>
                </a:extLst>
              </a:tr>
              <a:tr h="600928">
                <a:tc>
                  <a:txBody>
                    <a:bodyPr/>
                    <a:lstStyle/>
                    <a:p>
                      <a:r>
                        <a:rPr lang="en-GB" sz="1100" dirty="0"/>
                        <a:t>Docker Engine version 17.03 or higher</a:t>
                      </a:r>
                    </a:p>
                  </a:txBody>
                  <a:tcPr marL="57385" marR="57385" marT="28693" marB="28693"/>
                </a:tc>
                <a:tc>
                  <a:txBody>
                    <a:bodyPr/>
                    <a:lstStyle/>
                    <a:p>
                      <a:r>
                        <a:rPr lang="en-GB" sz="1100" dirty="0"/>
                        <a:t>Docker Engine version 18.03</a:t>
                      </a:r>
                    </a:p>
                  </a:txBody>
                  <a:tcPr marL="57385" marR="57385" marT="28693" marB="28693"/>
                </a:tc>
                <a:extLst>
                  <a:ext uri="{0D108BD9-81ED-4DB2-BD59-A6C34878D82A}">
                    <a16:rowId xmlns:a16="http://schemas.microsoft.com/office/drawing/2014/main" val="3425153397"/>
                  </a:ext>
                </a:extLst>
              </a:tr>
              <a:tr h="600928">
                <a:tc>
                  <a:txBody>
                    <a:bodyPr/>
                    <a:lstStyle/>
                    <a:p>
                      <a:r>
                        <a:rPr lang="en-GB" sz="1100" dirty="0"/>
                        <a:t>Docker-compose version 1.8 or higher</a:t>
                      </a:r>
                    </a:p>
                  </a:txBody>
                  <a:tcPr marL="57385" marR="57385" marT="28693" marB="28693"/>
                </a:tc>
                <a:tc>
                  <a:txBody>
                    <a:bodyPr/>
                    <a:lstStyle/>
                    <a:p>
                      <a:r>
                        <a:rPr lang="en-GB" sz="1100" dirty="0"/>
                        <a:t>Docker-compose version 1.13</a:t>
                      </a:r>
                    </a:p>
                  </a:txBody>
                  <a:tcPr marL="57385" marR="57385" marT="28693" marB="28693"/>
                </a:tc>
                <a:extLst>
                  <a:ext uri="{0D108BD9-81ED-4DB2-BD59-A6C34878D82A}">
                    <a16:rowId xmlns:a16="http://schemas.microsoft.com/office/drawing/2014/main" val="1253836688"/>
                  </a:ext>
                </a:extLst>
              </a:tr>
              <a:tr h="600928">
                <a:tc>
                  <a:txBody>
                    <a:bodyPr/>
                    <a:lstStyle/>
                    <a:p>
                      <a:r>
                        <a:rPr lang="en-GB" sz="1100" dirty="0"/>
                        <a:t>Node version 8.9 or higher</a:t>
                      </a:r>
                    </a:p>
                  </a:txBody>
                  <a:tcPr marL="57385" marR="57385" marT="28693" marB="28693"/>
                </a:tc>
                <a:tc>
                  <a:txBody>
                    <a:bodyPr/>
                    <a:lstStyle/>
                    <a:p>
                      <a:r>
                        <a:rPr lang="en-GB" sz="1100" dirty="0"/>
                        <a:t>Node version 8.10(node 9 isn’t supported)</a:t>
                      </a:r>
                    </a:p>
                  </a:txBody>
                  <a:tcPr marL="57385" marR="57385" marT="28693" marB="28693"/>
                </a:tc>
                <a:extLst>
                  <a:ext uri="{0D108BD9-81ED-4DB2-BD59-A6C34878D82A}">
                    <a16:rowId xmlns:a16="http://schemas.microsoft.com/office/drawing/2014/main" val="1813241006"/>
                  </a:ext>
                </a:extLst>
              </a:tr>
              <a:tr h="357309">
                <a:tc>
                  <a:txBody>
                    <a:bodyPr/>
                    <a:lstStyle/>
                    <a:p>
                      <a:r>
                        <a:rPr lang="en-GB" sz="1100" dirty="0"/>
                        <a:t>npm version 5.x</a:t>
                      </a:r>
                    </a:p>
                  </a:txBody>
                  <a:tcPr marL="57385" marR="57385" marT="28693" marB="28693"/>
                </a:tc>
                <a:tc>
                  <a:txBody>
                    <a:bodyPr/>
                    <a:lstStyle/>
                    <a:p>
                      <a:r>
                        <a:rPr lang="en-GB" sz="1100" dirty="0"/>
                        <a:t>npm version 5.7.1</a:t>
                      </a:r>
                    </a:p>
                  </a:txBody>
                  <a:tcPr marL="57385" marR="57385" marT="28693" marB="28693"/>
                </a:tc>
                <a:extLst>
                  <a:ext uri="{0D108BD9-81ED-4DB2-BD59-A6C34878D82A}">
                    <a16:rowId xmlns:a16="http://schemas.microsoft.com/office/drawing/2014/main" val="735499757"/>
                  </a:ext>
                </a:extLst>
              </a:tr>
              <a:tr h="357309">
                <a:tc>
                  <a:txBody>
                    <a:bodyPr/>
                    <a:lstStyle/>
                    <a:p>
                      <a:r>
                        <a:rPr lang="en-GB" sz="1100" dirty="0"/>
                        <a:t>Git version 2.9.x or higher</a:t>
                      </a:r>
                    </a:p>
                  </a:txBody>
                  <a:tcPr marL="57385" marR="57385" marT="28693" marB="28693"/>
                </a:tc>
                <a:tc>
                  <a:txBody>
                    <a:bodyPr/>
                    <a:lstStyle/>
                    <a:p>
                      <a:r>
                        <a:rPr lang="en-GB" sz="1100" dirty="0"/>
                        <a:t>Git version 2.17</a:t>
                      </a:r>
                    </a:p>
                  </a:txBody>
                  <a:tcPr marL="57385" marR="57385" marT="28693" marB="28693"/>
                </a:tc>
                <a:extLst>
                  <a:ext uri="{0D108BD9-81ED-4DB2-BD59-A6C34878D82A}">
                    <a16:rowId xmlns:a16="http://schemas.microsoft.com/office/drawing/2014/main" val="986590757"/>
                  </a:ext>
                </a:extLst>
              </a:tr>
              <a:tr h="357309">
                <a:tc>
                  <a:txBody>
                    <a:bodyPr/>
                    <a:lstStyle/>
                    <a:p>
                      <a:r>
                        <a:rPr lang="en-GB" sz="1100" dirty="0"/>
                        <a:t>Python version 2.7x</a:t>
                      </a:r>
                    </a:p>
                  </a:txBody>
                  <a:tcPr marL="57385" marR="57385" marT="28693" marB="28693"/>
                </a:tc>
                <a:tc>
                  <a:txBody>
                    <a:bodyPr/>
                    <a:lstStyle/>
                    <a:p>
                      <a:r>
                        <a:rPr lang="en-GB" sz="1100" dirty="0"/>
                        <a:t>Python version 2.7.12</a:t>
                      </a:r>
                    </a:p>
                  </a:txBody>
                  <a:tcPr marL="57385" marR="57385" marT="28693" marB="28693"/>
                </a:tc>
                <a:extLst>
                  <a:ext uri="{0D108BD9-81ED-4DB2-BD59-A6C34878D82A}">
                    <a16:rowId xmlns:a16="http://schemas.microsoft.com/office/drawing/2014/main" val="3216337221"/>
                  </a:ext>
                </a:extLst>
              </a:tr>
              <a:tr h="357309">
                <a:tc>
                  <a:txBody>
                    <a:bodyPr/>
                    <a:lstStyle/>
                    <a:p>
                      <a:r>
                        <a:rPr lang="en-GB" sz="1100" dirty="0"/>
                        <a:t>VSCode Editor</a:t>
                      </a:r>
                    </a:p>
                  </a:txBody>
                  <a:tcPr marL="57385" marR="57385" marT="28693" marB="28693"/>
                </a:tc>
                <a:tc>
                  <a:txBody>
                    <a:bodyPr/>
                    <a:lstStyle/>
                    <a:p>
                      <a:r>
                        <a:rPr lang="en-GB" sz="1100" dirty="0"/>
                        <a:t>Sublime 3.0 build 3143</a:t>
                      </a:r>
                    </a:p>
                  </a:txBody>
                  <a:tcPr marL="57385" marR="57385" marT="28693" marB="28693"/>
                </a:tc>
                <a:extLst>
                  <a:ext uri="{0D108BD9-81ED-4DB2-BD59-A6C34878D82A}">
                    <a16:rowId xmlns:a16="http://schemas.microsoft.com/office/drawing/2014/main" val="3644947497"/>
                  </a:ext>
                </a:extLst>
              </a:tr>
            </a:tbl>
          </a:graphicData>
        </a:graphic>
      </p:graphicFrame>
    </p:spTree>
    <p:extLst>
      <p:ext uri="{BB962C8B-B14F-4D97-AF65-F5344CB8AC3E}">
        <p14:creationId xmlns:p14="http://schemas.microsoft.com/office/powerpoint/2010/main" val="3483199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F57AC9-09DB-402B-9AEA-E62E03C64341}"/>
              </a:ext>
            </a:extLst>
          </p:cNvPr>
          <p:cNvSpPr>
            <a:spLocks noGrp="1"/>
          </p:cNvSpPr>
          <p:nvPr>
            <p:ph type="ctrTitle"/>
          </p:nvPr>
        </p:nvSpPr>
        <p:spPr/>
        <p:txBody>
          <a:bodyPr/>
          <a:lstStyle/>
          <a:p>
            <a:r>
              <a:rPr lang="en-GB" dirty="0"/>
              <a:t>Project with Hyperledger Composer</a:t>
            </a:r>
          </a:p>
        </p:txBody>
      </p:sp>
      <p:sp>
        <p:nvSpPr>
          <p:cNvPr id="5" name="Subtitle 4">
            <a:extLst>
              <a:ext uri="{FF2B5EF4-FFF2-40B4-BE49-F238E27FC236}">
                <a16:creationId xmlns:a16="http://schemas.microsoft.com/office/drawing/2014/main" id="{83D8D321-74A1-4FBF-8286-7A0EFD1974A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30346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4EC82A-4C8C-4C89-84E5-F167F921BB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0274AE2-B8C3-42B7-A71C-2E111FA460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998CBEAC-6AB1-4AD1-AD3D-FF124A71AF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11">
            <a:extLst>
              <a:ext uri="{FF2B5EF4-FFF2-40B4-BE49-F238E27FC236}">
                <a16:creationId xmlns:a16="http://schemas.microsoft.com/office/drawing/2014/main" id="{B1C4F06D-9A48-4DB4-BB8C-E7FD6E58D7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p:nvSpPr>
          <p:cNvPr id="2" name="Title 1">
            <a:extLst>
              <a:ext uri="{FF2B5EF4-FFF2-40B4-BE49-F238E27FC236}">
                <a16:creationId xmlns:a16="http://schemas.microsoft.com/office/drawing/2014/main" id="{80871842-8735-4103-A6AB-BEB5E98D5EA5}"/>
              </a:ext>
            </a:extLst>
          </p:cNvPr>
          <p:cNvSpPr>
            <a:spLocks noGrp="1"/>
          </p:cNvSpPr>
          <p:nvPr>
            <p:ph type="title"/>
          </p:nvPr>
        </p:nvSpPr>
        <p:spPr>
          <a:xfrm>
            <a:off x="643855" y="1447800"/>
            <a:ext cx="3108626" cy="4572000"/>
          </a:xfrm>
        </p:spPr>
        <p:txBody>
          <a:bodyPr anchor="ctr">
            <a:normAutofit/>
          </a:bodyPr>
          <a:lstStyle/>
          <a:p>
            <a:r>
              <a:rPr lang="en-GB" sz="3200" dirty="0">
                <a:solidFill>
                  <a:srgbClr val="EBEBEB"/>
                </a:solidFill>
              </a:rPr>
              <a:t>Contents</a:t>
            </a:r>
          </a:p>
        </p:txBody>
      </p:sp>
      <p:graphicFrame>
        <p:nvGraphicFramePr>
          <p:cNvPr id="5" name="Content Placeholder 2">
            <a:extLst>
              <a:ext uri="{FF2B5EF4-FFF2-40B4-BE49-F238E27FC236}">
                <a16:creationId xmlns:a16="http://schemas.microsoft.com/office/drawing/2014/main" id="{1F3D5471-BD31-4902-AC2F-F27BDAE0071F}"/>
              </a:ext>
            </a:extLst>
          </p:cNvPr>
          <p:cNvGraphicFramePr>
            <a:graphicFrameLocks noGrp="1"/>
          </p:cNvGraphicFramePr>
          <p:nvPr>
            <p:ph idx="1"/>
            <p:extLst>
              <p:ext uri="{D42A27DB-BD31-4B8C-83A1-F6EECF244321}">
                <p14:modId xmlns:p14="http://schemas.microsoft.com/office/powerpoint/2010/main" val="158575811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978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29121B6-CC83-4529-87ED-89AE1AD34E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Freeform 7">
            <a:extLst>
              <a:ext uri="{FF2B5EF4-FFF2-40B4-BE49-F238E27FC236}">
                <a16:creationId xmlns:a16="http://schemas.microsoft.com/office/drawing/2014/main" id="{F48C3783-EF6E-445F-A78D-9DE1771B04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11F48B6A-C55F-4FD5-9034-DC9867D02B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6" name="Rectangle 15">
            <a:extLst>
              <a:ext uri="{FF2B5EF4-FFF2-40B4-BE49-F238E27FC236}">
                <a16:creationId xmlns:a16="http://schemas.microsoft.com/office/drawing/2014/main" id="{CCB7DCDB-78ED-480D-8CA0-9930E8F29D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BA876A-426F-431A-9C8E-71703D4FDF46}"/>
              </a:ext>
            </a:extLst>
          </p:cNvPr>
          <p:cNvSpPr>
            <a:spLocks noGrp="1"/>
          </p:cNvSpPr>
          <p:nvPr>
            <p:ph type="title"/>
          </p:nvPr>
        </p:nvSpPr>
        <p:spPr>
          <a:xfrm>
            <a:off x="648930" y="629267"/>
            <a:ext cx="9252154" cy="1016654"/>
          </a:xfrm>
        </p:spPr>
        <p:txBody>
          <a:bodyPr>
            <a:normAutofit/>
          </a:bodyPr>
          <a:lstStyle/>
          <a:p>
            <a:r>
              <a:rPr lang="en-GB" dirty="0">
                <a:solidFill>
                  <a:srgbClr val="EBEBEB"/>
                </a:solidFill>
              </a:rPr>
              <a:t>Some problems faced</a:t>
            </a:r>
          </a:p>
        </p:txBody>
      </p:sp>
      <p:graphicFrame>
        <p:nvGraphicFramePr>
          <p:cNvPr id="5" name="Content Placeholder 2">
            <a:extLst>
              <a:ext uri="{FF2B5EF4-FFF2-40B4-BE49-F238E27FC236}">
                <a16:creationId xmlns:a16="http://schemas.microsoft.com/office/drawing/2014/main" id="{5F7A22A5-6786-49E2-A935-EC1E8C13DD13}"/>
              </a:ext>
            </a:extLst>
          </p:cNvPr>
          <p:cNvGraphicFramePr>
            <a:graphicFrameLocks noGrp="1"/>
          </p:cNvGraphicFramePr>
          <p:nvPr>
            <p:ph idx="1"/>
            <p:extLst>
              <p:ext uri="{D42A27DB-BD31-4B8C-83A1-F6EECF244321}">
                <p14:modId xmlns:p14="http://schemas.microsoft.com/office/powerpoint/2010/main" val="209255412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8079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D5848D-9021-4B45-A576-321BF0F5CD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A6840D-0908-4CED-99D2-8C957BD90C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ounded Rectangle 9">
            <a:extLst>
              <a:ext uri="{FF2B5EF4-FFF2-40B4-BE49-F238E27FC236}">
                <a16:creationId xmlns:a16="http://schemas.microsoft.com/office/drawing/2014/main" id="{A7404C7C-9651-4AC1-A94D-30116BDEE0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5187262-9F3B-479F-8C41-C380B68353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5A9172-3475-41CE-849C-5395B9DC344D}"/>
              </a:ext>
            </a:extLst>
          </p:cNvPr>
          <p:cNvSpPr>
            <a:spLocks noGrp="1"/>
          </p:cNvSpPr>
          <p:nvPr>
            <p:ph type="title"/>
          </p:nvPr>
        </p:nvSpPr>
        <p:spPr>
          <a:xfrm>
            <a:off x="648929" y="965200"/>
            <a:ext cx="3505495" cy="4773613"/>
          </a:xfrm>
        </p:spPr>
        <p:txBody>
          <a:bodyPr anchor="ctr">
            <a:normAutofit/>
          </a:bodyPr>
          <a:lstStyle/>
          <a:p>
            <a:r>
              <a:rPr lang="en-GB" sz="3600" dirty="0">
                <a:solidFill>
                  <a:srgbClr val="EBEBEB"/>
                </a:solidFill>
              </a:rPr>
              <a:t>Further possible developments</a:t>
            </a:r>
          </a:p>
        </p:txBody>
      </p:sp>
      <p:graphicFrame>
        <p:nvGraphicFramePr>
          <p:cNvPr id="5" name="Content Placeholder 2">
            <a:extLst>
              <a:ext uri="{FF2B5EF4-FFF2-40B4-BE49-F238E27FC236}">
                <a16:creationId xmlns:a16="http://schemas.microsoft.com/office/drawing/2014/main" id="{DCF1D0D4-5574-47E3-A30B-D1DC568DE73A}"/>
              </a:ext>
            </a:extLst>
          </p:cNvPr>
          <p:cNvGraphicFramePr>
            <a:graphicFrameLocks noGrp="1"/>
          </p:cNvGraphicFramePr>
          <p:nvPr>
            <p:ph idx="1"/>
            <p:extLst>
              <p:ext uri="{D42A27DB-BD31-4B8C-83A1-F6EECF244321}">
                <p14:modId xmlns:p14="http://schemas.microsoft.com/office/powerpoint/2010/main" val="2471122324"/>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2586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BC56F353-A6B2-4CD1-8778-73A29B5DDD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9" name="Freeform 7">
            <a:extLst>
              <a:ext uri="{FF2B5EF4-FFF2-40B4-BE49-F238E27FC236}">
                <a16:creationId xmlns:a16="http://schemas.microsoft.com/office/drawing/2014/main" id="{734608D5-5005-45D5-B5F6-4EE2A67CE8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dirty="0">
              <a:solidFill>
                <a:schemeClr val="tx1"/>
              </a:solidFill>
            </a:endParaRPr>
          </a:p>
        </p:txBody>
      </p:sp>
      <p:sp>
        <p:nvSpPr>
          <p:cNvPr id="20" name="Freeform: Shape 13">
            <a:extLst>
              <a:ext uri="{FF2B5EF4-FFF2-40B4-BE49-F238E27FC236}">
                <a16:creationId xmlns:a16="http://schemas.microsoft.com/office/drawing/2014/main" id="{4A52EEEC-E761-44C5-B120-D0EBE0AC9B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21" name="Rectangle 15">
            <a:extLst>
              <a:ext uri="{FF2B5EF4-FFF2-40B4-BE49-F238E27FC236}">
                <a16:creationId xmlns:a16="http://schemas.microsoft.com/office/drawing/2014/main" id="{DB32E318-52B0-468E-BABC-75D1409E80D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999005-4D71-4EF1-B708-9F69D638D238}"/>
              </a:ext>
            </a:extLst>
          </p:cNvPr>
          <p:cNvSpPr>
            <a:spLocks noGrp="1"/>
          </p:cNvSpPr>
          <p:nvPr>
            <p:ph type="title"/>
          </p:nvPr>
        </p:nvSpPr>
        <p:spPr>
          <a:xfrm>
            <a:off x="648930" y="629267"/>
            <a:ext cx="9252154" cy="1016654"/>
          </a:xfrm>
        </p:spPr>
        <p:txBody>
          <a:bodyPr>
            <a:normAutofit/>
          </a:bodyPr>
          <a:lstStyle/>
          <a:p>
            <a:r>
              <a:rPr lang="en-GB" dirty="0">
                <a:solidFill>
                  <a:srgbClr val="EBEBEB"/>
                </a:solidFill>
              </a:rPr>
              <a:t>References</a:t>
            </a:r>
          </a:p>
        </p:txBody>
      </p:sp>
      <p:graphicFrame>
        <p:nvGraphicFramePr>
          <p:cNvPr id="22" name="Content Placeholder 2">
            <a:extLst>
              <a:ext uri="{FF2B5EF4-FFF2-40B4-BE49-F238E27FC236}">
                <a16:creationId xmlns:a16="http://schemas.microsoft.com/office/drawing/2014/main" id="{B884DC49-56A9-403B-B6B7-DC8ED0F5E07A}"/>
              </a:ext>
            </a:extLst>
          </p:cNvPr>
          <p:cNvGraphicFramePr>
            <a:graphicFrameLocks noGrp="1"/>
          </p:cNvGraphicFramePr>
          <p:nvPr>
            <p:ph idx="1"/>
            <p:extLst>
              <p:ext uri="{D42A27DB-BD31-4B8C-83A1-F6EECF244321}">
                <p14:modId xmlns:p14="http://schemas.microsoft.com/office/powerpoint/2010/main" val="248192034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967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r>
              <a:rPr lang="en-US" dirty="0"/>
              <a:t>Yadugiri Saikumar, ee14b067, undergraduate, ee department,   iit madras</a:t>
            </a:r>
          </a:p>
        </p:txBody>
      </p:sp>
    </p:spTree>
    <p:extLst>
      <p:ext uri="{BB962C8B-B14F-4D97-AF65-F5344CB8AC3E}">
        <p14:creationId xmlns:p14="http://schemas.microsoft.com/office/powerpoint/2010/main" val="34332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4EC82A-4C8C-4C89-84E5-F167F921BB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0274AE2-B8C3-42B7-A71C-2E111FA460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998CBEAC-6AB1-4AD1-AD3D-FF124A71AF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11">
            <a:extLst>
              <a:ext uri="{FF2B5EF4-FFF2-40B4-BE49-F238E27FC236}">
                <a16:creationId xmlns:a16="http://schemas.microsoft.com/office/drawing/2014/main" id="{B1C4F06D-9A48-4DB4-BB8C-E7FD6E58D7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p:nvSpPr>
          <p:cNvPr id="2" name="Title 1">
            <a:extLst>
              <a:ext uri="{FF2B5EF4-FFF2-40B4-BE49-F238E27FC236}">
                <a16:creationId xmlns:a16="http://schemas.microsoft.com/office/drawing/2014/main" id="{BD6CE978-DF3D-437A-AB05-41CEA505A941}"/>
              </a:ext>
            </a:extLst>
          </p:cNvPr>
          <p:cNvSpPr>
            <a:spLocks noGrp="1"/>
          </p:cNvSpPr>
          <p:nvPr>
            <p:ph type="title"/>
          </p:nvPr>
        </p:nvSpPr>
        <p:spPr>
          <a:xfrm>
            <a:off x="643855" y="1447800"/>
            <a:ext cx="3108626" cy="4572000"/>
          </a:xfrm>
        </p:spPr>
        <p:txBody>
          <a:bodyPr anchor="ctr">
            <a:normAutofit/>
          </a:bodyPr>
          <a:lstStyle/>
          <a:p>
            <a:r>
              <a:rPr lang="en-GB" sz="3200" dirty="0">
                <a:solidFill>
                  <a:srgbClr val="EBEBEB"/>
                </a:solidFill>
              </a:rPr>
              <a:t>Problem</a:t>
            </a:r>
          </a:p>
        </p:txBody>
      </p:sp>
      <p:graphicFrame>
        <p:nvGraphicFramePr>
          <p:cNvPr id="5" name="Content Placeholder 2">
            <a:extLst>
              <a:ext uri="{FF2B5EF4-FFF2-40B4-BE49-F238E27FC236}">
                <a16:creationId xmlns:a16="http://schemas.microsoft.com/office/drawing/2014/main" id="{B7FE559D-7FA8-4F29-A36D-5A29735A73B5}"/>
              </a:ext>
            </a:extLst>
          </p:cNvPr>
          <p:cNvGraphicFramePr>
            <a:graphicFrameLocks noGrp="1"/>
          </p:cNvGraphicFramePr>
          <p:nvPr>
            <p:ph idx="1"/>
            <p:extLst>
              <p:ext uri="{D42A27DB-BD31-4B8C-83A1-F6EECF244321}">
                <p14:modId xmlns:p14="http://schemas.microsoft.com/office/powerpoint/2010/main" val="390348771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61167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8348FA2-1392-4EC3-AF8B-6A64B797C7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31">
            <a:extLst>
              <a:ext uri="{FF2B5EF4-FFF2-40B4-BE49-F238E27FC236}">
                <a16:creationId xmlns:a16="http://schemas.microsoft.com/office/drawing/2014/main" id="{8DB9BC10-DABC-48C4-BF24-E621264B0A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7" name="Freeform 5">
            <a:extLst>
              <a:ext uri="{FF2B5EF4-FFF2-40B4-BE49-F238E27FC236}">
                <a16:creationId xmlns:a16="http://schemas.microsoft.com/office/drawing/2014/main" id="{93CB2C36-347C-4705-BC75-94EAB8FF83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Content Placeholder 4">
            <a:extLst>
              <a:ext uri="{FF2B5EF4-FFF2-40B4-BE49-F238E27FC236}">
                <a16:creationId xmlns:a16="http://schemas.microsoft.com/office/drawing/2014/main" id="{1E860AB2-4559-497A-B62A-00A00AE8D6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2472" y="2093845"/>
            <a:ext cx="6557100" cy="3081836"/>
          </a:xfrm>
          <a:prstGeom prst="rect">
            <a:avLst/>
          </a:prstGeom>
          <a:effectLst/>
        </p:spPr>
      </p:pic>
      <p:sp>
        <p:nvSpPr>
          <p:cNvPr id="19" name="Rectangle 18">
            <a:extLst>
              <a:ext uri="{FF2B5EF4-FFF2-40B4-BE49-F238E27FC236}">
                <a16:creationId xmlns:a16="http://schemas.microsoft.com/office/drawing/2014/main" id="{4437D23E-7DA0-4020-B991-9734AB9774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FE309BA5-DFD4-4D6E-B61A-A5875187485B}"/>
              </a:ext>
            </a:extLst>
          </p:cNvPr>
          <p:cNvSpPr>
            <a:spLocks noGrp="1"/>
          </p:cNvSpPr>
          <p:nvPr>
            <p:ph idx="1"/>
          </p:nvPr>
        </p:nvSpPr>
        <p:spPr>
          <a:xfrm>
            <a:off x="648931" y="2438400"/>
            <a:ext cx="4166509" cy="3785419"/>
          </a:xfrm>
        </p:spPr>
        <p:txBody>
          <a:bodyPr>
            <a:normAutofit/>
          </a:bodyPr>
          <a:lstStyle/>
          <a:p>
            <a:r>
              <a:rPr lang="en-US" dirty="0"/>
              <a:t>A single error in any of the ledgers can create a loss of trust among the participants.</a:t>
            </a:r>
          </a:p>
          <a:p>
            <a:r>
              <a:rPr lang="en-US" dirty="0"/>
              <a:t>It is highly space consuming and computationally highly exhaustive.</a:t>
            </a:r>
          </a:p>
        </p:txBody>
      </p:sp>
    </p:spTree>
    <p:extLst>
      <p:ext uri="{BB962C8B-B14F-4D97-AF65-F5344CB8AC3E}">
        <p14:creationId xmlns:p14="http://schemas.microsoft.com/office/powerpoint/2010/main" val="28876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0B25B0-95C7-4815-B246-27A6657F3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
            <a:extLst>
              <a:ext uri="{FF2B5EF4-FFF2-40B4-BE49-F238E27FC236}">
                <a16:creationId xmlns:a16="http://schemas.microsoft.com/office/drawing/2014/main" id="{932ED75E-4D82-45E0-B440-AE16A7E2ADA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dirty="0">
              <a:solidFill>
                <a:schemeClr val="tx1"/>
              </a:solidFill>
            </a:endParaRPr>
          </a:p>
        </p:txBody>
      </p:sp>
      <p:sp>
        <p:nvSpPr>
          <p:cNvPr id="14" name="Freeform 5">
            <a:extLst>
              <a:ext uri="{FF2B5EF4-FFF2-40B4-BE49-F238E27FC236}">
                <a16:creationId xmlns:a16="http://schemas.microsoft.com/office/drawing/2014/main" id="{E76FB824-03B2-4773-B6D5-DD62528AEB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6F34FB1F-9EDC-4D8F-B981-8BF0F7DD54AF}"/>
              </a:ext>
            </a:extLst>
          </p:cNvPr>
          <p:cNvSpPr>
            <a:spLocks noGrp="1"/>
          </p:cNvSpPr>
          <p:nvPr>
            <p:ph type="title"/>
          </p:nvPr>
        </p:nvSpPr>
        <p:spPr>
          <a:xfrm>
            <a:off x="611853" y="4885339"/>
            <a:ext cx="10968294" cy="1237087"/>
          </a:xfrm>
        </p:spPr>
        <p:txBody>
          <a:bodyPr>
            <a:normAutofit/>
          </a:bodyPr>
          <a:lstStyle/>
          <a:p>
            <a:r>
              <a:rPr lang="en-GB" dirty="0">
                <a:solidFill>
                  <a:srgbClr val="EBEBEB"/>
                </a:solidFill>
              </a:rPr>
              <a:t>Solution - Blockchains</a:t>
            </a:r>
          </a:p>
        </p:txBody>
      </p:sp>
      <p:graphicFrame>
        <p:nvGraphicFramePr>
          <p:cNvPr id="5" name="Content Placeholder 2">
            <a:extLst>
              <a:ext uri="{FF2B5EF4-FFF2-40B4-BE49-F238E27FC236}">
                <a16:creationId xmlns:a16="http://schemas.microsoft.com/office/drawing/2014/main" id="{21A0CAEB-056B-4190-8617-A66C1502BDDA}"/>
              </a:ext>
            </a:extLst>
          </p:cNvPr>
          <p:cNvGraphicFramePr>
            <a:graphicFrameLocks noGrp="1"/>
          </p:cNvGraphicFramePr>
          <p:nvPr>
            <p:ph idx="1"/>
            <p:extLst>
              <p:ext uri="{D42A27DB-BD31-4B8C-83A1-F6EECF244321}">
                <p14:modId xmlns:p14="http://schemas.microsoft.com/office/powerpoint/2010/main" val="4090824331"/>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2147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287762-C46F-4C8A-A3A0-400271E3AC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1">
            <a:extLst>
              <a:ext uri="{FF2B5EF4-FFF2-40B4-BE49-F238E27FC236}">
                <a16:creationId xmlns:a16="http://schemas.microsoft.com/office/drawing/2014/main" id="{54B7E553-07F3-49F9-B5DB-1529A30BEBA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4" name="Freeform 5">
            <a:extLst>
              <a:ext uri="{FF2B5EF4-FFF2-40B4-BE49-F238E27FC236}">
                <a16:creationId xmlns:a16="http://schemas.microsoft.com/office/drawing/2014/main" id="{4028360D-B5E4-4F7E-995D-D2816C494F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DCDCB982-3FE4-4843-BDE3-870815B94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1593159"/>
            <a:ext cx="3980139" cy="3671678"/>
          </a:xfrm>
          <a:prstGeom prst="rect">
            <a:avLst/>
          </a:prstGeom>
          <a:effectLst/>
        </p:spPr>
      </p:pic>
      <p:sp>
        <p:nvSpPr>
          <p:cNvPr id="16" name="Rectangle 15">
            <a:extLst>
              <a:ext uri="{FF2B5EF4-FFF2-40B4-BE49-F238E27FC236}">
                <a16:creationId xmlns:a16="http://schemas.microsoft.com/office/drawing/2014/main" id="{FE051D22-B149-4432-90AA-B7BA85FB9A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9C782B-5ADA-4B2E-88F1-DA2F087BE85A}"/>
              </a:ext>
            </a:extLst>
          </p:cNvPr>
          <p:cNvSpPr>
            <a:spLocks noGrp="1"/>
          </p:cNvSpPr>
          <p:nvPr>
            <p:ph type="title"/>
          </p:nvPr>
        </p:nvSpPr>
        <p:spPr>
          <a:xfrm>
            <a:off x="648930" y="629266"/>
            <a:ext cx="5616217" cy="1622321"/>
          </a:xfrm>
        </p:spPr>
        <p:txBody>
          <a:bodyPr>
            <a:normAutofit/>
          </a:bodyPr>
          <a:lstStyle/>
          <a:p>
            <a:r>
              <a:rPr lang="en-GB" dirty="0"/>
              <a:t>Blockchains for Business</a:t>
            </a:r>
          </a:p>
        </p:txBody>
      </p:sp>
      <p:sp>
        <p:nvSpPr>
          <p:cNvPr id="3" name="Content Placeholder 2">
            <a:extLst>
              <a:ext uri="{FF2B5EF4-FFF2-40B4-BE49-F238E27FC236}">
                <a16:creationId xmlns:a16="http://schemas.microsoft.com/office/drawing/2014/main" id="{814B12A9-90F9-41DB-B656-7232C4F9F9B5}"/>
              </a:ext>
            </a:extLst>
          </p:cNvPr>
          <p:cNvSpPr>
            <a:spLocks noGrp="1"/>
          </p:cNvSpPr>
          <p:nvPr>
            <p:ph idx="1"/>
          </p:nvPr>
        </p:nvSpPr>
        <p:spPr>
          <a:xfrm>
            <a:off x="648931" y="2438400"/>
            <a:ext cx="5616216" cy="3785419"/>
          </a:xfrm>
        </p:spPr>
        <p:txBody>
          <a:bodyPr>
            <a:normAutofit/>
          </a:bodyPr>
          <a:lstStyle/>
          <a:p>
            <a:pPr>
              <a:lnSpc>
                <a:spcPct val="90000"/>
              </a:lnSpc>
            </a:pPr>
            <a:r>
              <a:rPr lang="en-GB" sz="1700" dirty="0"/>
              <a:t>By using blockchains for business networks, we have the advantage of– </a:t>
            </a:r>
          </a:p>
          <a:p>
            <a:pPr marL="457200" indent="-457200">
              <a:lnSpc>
                <a:spcPct val="90000"/>
              </a:lnSpc>
              <a:buFont typeface="+mj-lt"/>
              <a:buAutoNum type="arabicPeriod"/>
            </a:pPr>
            <a:r>
              <a:rPr lang="en-GB" sz="1700" dirty="0"/>
              <a:t>Shared Ledger : An append-only distributed system of record keeping uniform among all participants of the network.</a:t>
            </a:r>
          </a:p>
          <a:p>
            <a:pPr marL="457200" indent="-457200">
              <a:lnSpc>
                <a:spcPct val="90000"/>
              </a:lnSpc>
              <a:buFont typeface="+mj-lt"/>
              <a:buAutoNum type="arabicPeriod"/>
            </a:pPr>
            <a:r>
              <a:rPr lang="en-GB" sz="1700" dirty="0"/>
              <a:t>Smart Contracts : We can include the terms of transactions in the business network and execute only if the conditions are met.</a:t>
            </a:r>
          </a:p>
          <a:p>
            <a:pPr marL="457200" indent="-457200">
              <a:lnSpc>
                <a:spcPct val="90000"/>
              </a:lnSpc>
              <a:buFont typeface="+mj-lt"/>
              <a:buAutoNum type="arabicPeriod"/>
            </a:pPr>
            <a:r>
              <a:rPr lang="en-GB" sz="1700" dirty="0"/>
              <a:t>Trust: As the participants endorse the transactions, assets in the business network can have a verifiable audit trial.</a:t>
            </a:r>
          </a:p>
          <a:p>
            <a:pPr marL="457200" indent="-457200">
              <a:lnSpc>
                <a:spcPct val="90000"/>
              </a:lnSpc>
              <a:buFont typeface="+mj-lt"/>
              <a:buAutoNum type="arabicPeriod"/>
            </a:pPr>
            <a:r>
              <a:rPr lang="en-GB" sz="1700" dirty="0"/>
              <a:t>Privacy: …</a:t>
            </a:r>
          </a:p>
        </p:txBody>
      </p:sp>
    </p:spTree>
    <p:extLst>
      <p:ext uri="{BB962C8B-B14F-4D97-AF65-F5344CB8AC3E}">
        <p14:creationId xmlns:p14="http://schemas.microsoft.com/office/powerpoint/2010/main" val="7788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0B25B0-95C7-4815-B246-27A6657F39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6">
            <a:extLst>
              <a:ext uri="{FF2B5EF4-FFF2-40B4-BE49-F238E27FC236}">
                <a16:creationId xmlns:a16="http://schemas.microsoft.com/office/drawing/2014/main" id="{932ED75E-4D82-45E0-B440-AE16A7E2ADA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dirty="0">
              <a:solidFill>
                <a:schemeClr val="tx1"/>
              </a:solidFill>
            </a:endParaRPr>
          </a:p>
        </p:txBody>
      </p:sp>
      <p:sp>
        <p:nvSpPr>
          <p:cNvPr id="14" name="Freeform 5">
            <a:extLst>
              <a:ext uri="{FF2B5EF4-FFF2-40B4-BE49-F238E27FC236}">
                <a16:creationId xmlns:a16="http://schemas.microsoft.com/office/drawing/2014/main" id="{E76FB824-03B2-4773-B6D5-DD62528AEB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AB87676F-974D-40D6-B246-FEDB2F441193}"/>
              </a:ext>
            </a:extLst>
          </p:cNvPr>
          <p:cNvSpPr>
            <a:spLocks noGrp="1"/>
          </p:cNvSpPr>
          <p:nvPr>
            <p:ph type="title"/>
          </p:nvPr>
        </p:nvSpPr>
        <p:spPr>
          <a:xfrm>
            <a:off x="611853" y="4885339"/>
            <a:ext cx="10968294" cy="1237087"/>
          </a:xfrm>
        </p:spPr>
        <p:txBody>
          <a:bodyPr>
            <a:normAutofit/>
          </a:bodyPr>
          <a:lstStyle/>
          <a:p>
            <a:pPr>
              <a:lnSpc>
                <a:spcPct val="90000"/>
              </a:lnSpc>
            </a:pPr>
            <a:r>
              <a:rPr lang="en-GB" sz="3900" dirty="0">
                <a:solidFill>
                  <a:srgbClr val="EBEBEB"/>
                </a:solidFill>
              </a:rPr>
              <a:t>Different types of Blockchains – Permissioned Blockchains</a:t>
            </a:r>
          </a:p>
        </p:txBody>
      </p:sp>
      <p:graphicFrame>
        <p:nvGraphicFramePr>
          <p:cNvPr id="5" name="Content Placeholder 2">
            <a:extLst>
              <a:ext uri="{FF2B5EF4-FFF2-40B4-BE49-F238E27FC236}">
                <a16:creationId xmlns:a16="http://schemas.microsoft.com/office/drawing/2014/main" id="{F4A8D46B-491E-4049-AA92-CEECB69ECCE7}"/>
              </a:ext>
            </a:extLst>
          </p:cNvPr>
          <p:cNvGraphicFramePr>
            <a:graphicFrameLocks noGrp="1"/>
          </p:cNvGraphicFramePr>
          <p:nvPr>
            <p:ph idx="1"/>
            <p:extLst>
              <p:ext uri="{D42A27DB-BD31-4B8C-83A1-F6EECF244321}">
                <p14:modId xmlns:p14="http://schemas.microsoft.com/office/powerpoint/2010/main" val="4105657491"/>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724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B976D2-0CB1-49A9-BAE8-08D80D08C8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ADADB2C-559B-4AE1-B191-800C78A4B4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637C035B-4F43-4464-9C0C-4714E1FAD4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9" name="Freeform 5">
            <a:extLst>
              <a:ext uri="{FF2B5EF4-FFF2-40B4-BE49-F238E27FC236}">
                <a16:creationId xmlns:a16="http://schemas.microsoft.com/office/drawing/2014/main" id="{40FB5D5B-FC6D-4835-B789-333DA52AD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Content Placeholder 4">
            <a:extLst>
              <a:ext uri="{FF2B5EF4-FFF2-40B4-BE49-F238E27FC236}">
                <a16:creationId xmlns:a16="http://schemas.microsoft.com/office/drawing/2014/main" id="{9CBE6C09-2B80-4FD9-9E39-E6D4DEBD1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460" y="2384898"/>
            <a:ext cx="7636936" cy="3207512"/>
          </a:xfrm>
          <a:prstGeom prst="rect">
            <a:avLst/>
          </a:prstGeom>
          <a:effectLst/>
        </p:spPr>
      </p:pic>
      <p:sp>
        <p:nvSpPr>
          <p:cNvPr id="10" name="Content Placeholder 9">
            <a:extLst>
              <a:ext uri="{FF2B5EF4-FFF2-40B4-BE49-F238E27FC236}">
                <a16:creationId xmlns:a16="http://schemas.microsoft.com/office/drawing/2014/main" id="{2A179AB4-400D-4A5F-B860-A556E90A724E}"/>
              </a:ext>
            </a:extLst>
          </p:cNvPr>
          <p:cNvSpPr>
            <a:spLocks noGrp="1"/>
          </p:cNvSpPr>
          <p:nvPr>
            <p:ph idx="1"/>
          </p:nvPr>
        </p:nvSpPr>
        <p:spPr>
          <a:xfrm>
            <a:off x="643855" y="1704975"/>
            <a:ext cx="3108057" cy="4314825"/>
          </a:xfrm>
        </p:spPr>
        <p:txBody>
          <a:bodyPr>
            <a:normAutofit/>
          </a:bodyPr>
          <a:lstStyle/>
          <a:p>
            <a:r>
              <a:rPr lang="en-US" sz="1600" dirty="0"/>
              <a:t>By using blockchains, we save space, computational power and increase trust.</a:t>
            </a:r>
          </a:p>
          <a:p>
            <a:r>
              <a:rPr lang="en-US" sz="1600" dirty="0"/>
              <a:t>As blockchains are secure by design, they provide consensus, immutability, provenance and finality.</a:t>
            </a:r>
          </a:p>
          <a:p>
            <a:r>
              <a:rPr lang="en-US" sz="1600" dirty="0"/>
              <a:t>All the aspects desirable in a business network.</a:t>
            </a:r>
          </a:p>
        </p:txBody>
      </p:sp>
    </p:spTree>
    <p:extLst>
      <p:ext uri="{BB962C8B-B14F-4D97-AF65-F5344CB8AC3E}">
        <p14:creationId xmlns:p14="http://schemas.microsoft.com/office/powerpoint/2010/main" val="266207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B976D2-0CB1-49A9-BAE8-08D80D08C8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ADADB2C-559B-4AE1-B191-800C78A4B4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637C035B-4F43-4464-9C0C-4714E1FAD4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sp>
        <p:nvSpPr>
          <p:cNvPr id="16" name="Freeform 5">
            <a:extLst>
              <a:ext uri="{FF2B5EF4-FFF2-40B4-BE49-F238E27FC236}">
                <a16:creationId xmlns:a16="http://schemas.microsoft.com/office/drawing/2014/main" id="{40FB5D5B-FC6D-4835-B789-333DA52AD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71FCD51A-D429-4BE1-916A-27FBC8032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341" y="1447799"/>
            <a:ext cx="5996066" cy="4572001"/>
          </a:xfrm>
          <a:prstGeom prst="rect">
            <a:avLst/>
          </a:prstGeom>
          <a:effectLst/>
        </p:spPr>
      </p:pic>
      <p:sp>
        <p:nvSpPr>
          <p:cNvPr id="2" name="Title 1">
            <a:extLst>
              <a:ext uri="{FF2B5EF4-FFF2-40B4-BE49-F238E27FC236}">
                <a16:creationId xmlns:a16="http://schemas.microsoft.com/office/drawing/2014/main" id="{E2F33C31-061D-471B-BAF7-8E34DA13DD6E}"/>
              </a:ext>
            </a:extLst>
          </p:cNvPr>
          <p:cNvSpPr>
            <a:spLocks noGrp="1"/>
          </p:cNvSpPr>
          <p:nvPr>
            <p:ph type="title"/>
          </p:nvPr>
        </p:nvSpPr>
        <p:spPr>
          <a:xfrm>
            <a:off x="643855" y="1447799"/>
            <a:ext cx="3108626" cy="1444752"/>
          </a:xfrm>
        </p:spPr>
        <p:txBody>
          <a:bodyPr anchor="b">
            <a:normAutofit/>
          </a:bodyPr>
          <a:lstStyle/>
          <a:p>
            <a:r>
              <a:rPr lang="en-GB" sz="3200" dirty="0"/>
              <a:t>Summary of Blockchains</a:t>
            </a:r>
          </a:p>
        </p:txBody>
      </p:sp>
      <p:sp>
        <p:nvSpPr>
          <p:cNvPr id="3" name="Content Placeholder 2">
            <a:extLst>
              <a:ext uri="{FF2B5EF4-FFF2-40B4-BE49-F238E27FC236}">
                <a16:creationId xmlns:a16="http://schemas.microsoft.com/office/drawing/2014/main" id="{F061C9B4-3C6E-4822-BCDB-3E3833A575F4}"/>
              </a:ext>
            </a:extLst>
          </p:cNvPr>
          <p:cNvSpPr>
            <a:spLocks noGrp="1"/>
          </p:cNvSpPr>
          <p:nvPr>
            <p:ph idx="1"/>
          </p:nvPr>
        </p:nvSpPr>
        <p:spPr>
          <a:xfrm>
            <a:off x="643855" y="3072385"/>
            <a:ext cx="3108057" cy="2947415"/>
          </a:xfrm>
        </p:spPr>
        <p:txBody>
          <a:bodyPr>
            <a:normAutofit/>
          </a:bodyPr>
          <a:lstStyle/>
          <a:p>
            <a:r>
              <a:rPr lang="en-GB" sz="1400" dirty="0"/>
              <a:t>Use of blockchains provide</a:t>
            </a:r>
          </a:p>
          <a:p>
            <a:pPr marL="0" indent="0">
              <a:buNone/>
            </a:pPr>
            <a:endParaRPr lang="en-GB" sz="1400" dirty="0"/>
          </a:p>
        </p:txBody>
      </p:sp>
    </p:spTree>
    <p:extLst>
      <p:ext uri="{BB962C8B-B14F-4D97-AF65-F5344CB8AC3E}">
        <p14:creationId xmlns:p14="http://schemas.microsoft.com/office/powerpoint/2010/main" val="199137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Course Overview (widescreen)</Template>
  <TotalTime>0</TotalTime>
  <Words>1285</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B. Tech Project- Blockchains in Business Networks</vt:lpstr>
      <vt:lpstr>Contents</vt:lpstr>
      <vt:lpstr>Problem</vt:lpstr>
      <vt:lpstr>PowerPoint Presentation</vt:lpstr>
      <vt:lpstr>Solution - Blockchains</vt:lpstr>
      <vt:lpstr>Blockchains for Business</vt:lpstr>
      <vt:lpstr>Different types of Blockchains – Permissioned Blockchains</vt:lpstr>
      <vt:lpstr>PowerPoint Presentation</vt:lpstr>
      <vt:lpstr>Summary of Blockchains</vt:lpstr>
      <vt:lpstr>Project Details</vt:lpstr>
      <vt:lpstr>…continued</vt:lpstr>
      <vt:lpstr>End Goal</vt:lpstr>
      <vt:lpstr>Hyperledger Fabric</vt:lpstr>
      <vt:lpstr>Hyperledger Composer</vt:lpstr>
      <vt:lpstr>Working of Hyperledger Composer</vt:lpstr>
      <vt:lpstr>Access Control and Queries in Hyperledger Composer</vt:lpstr>
      <vt:lpstr>Bird’s eye view of Hyperledger Composer</vt:lpstr>
      <vt:lpstr>System Requirements to work with Hyperledger Composer</vt:lpstr>
      <vt:lpstr>Project with Hyperledger Composer</vt:lpstr>
      <vt:lpstr>Some problems faced</vt:lpstr>
      <vt:lpstr>Further possible developments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2018-04-27T06:05:58Z</dcterms:created>
  <dcterms:modified xsi:type="dcterms:W3CDTF">2018-05-06T08:49:39Z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