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2909f8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2909f8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fcecb03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fcecb03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fcecb03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fcecb03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fcecb03b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fcecb03b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fcecb03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fcecb03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fcecb03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fcecb03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cfcecb03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cfcecb03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fcecb03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fcecb03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fcecb03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fcecb03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fcecb03b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fcecb03b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fcecb03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fcecb03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2909f8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2909f8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fcecb03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fcecb03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fcecb03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fcecb03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fcecb03b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fcecb03b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2909f8d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2909f8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fcecb03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fcecb03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fcecb03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fcecb03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fcecb03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fcecb03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Visual Data Using Bidirectional Similarity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57527" y="30223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Sailaja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94400" y="2172400"/>
            <a:ext cx="6864600" cy="22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Given a source signal S, we want to reconstruct a target signal T that optimizes the similarity measure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237925" y="7409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Update rule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11229" r="0" t="0"/>
          <a:stretch/>
        </p:blipFill>
        <p:spPr>
          <a:xfrm>
            <a:off x="2915900" y="3256025"/>
            <a:ext cx="3364400" cy="6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Resizing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the target has a very different size from the source: what is a good initial guess?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Iterative process: downsample the image and apply the reconstruction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5" y="3273750"/>
            <a:ext cx="8894551" cy="13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Summary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25" y="876025"/>
            <a:ext cx="8285525" cy="41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Montage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275" y="1776088"/>
            <a:ext cx="46482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Completion and Synthesis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75" y="2263000"/>
            <a:ext cx="6532400" cy="18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Reshuffling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50" y="2158650"/>
            <a:ext cx="6649225" cy="23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Automated Optimal Cropping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25" y="885000"/>
            <a:ext cx="6470050" cy="3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Incorporating </a:t>
            </a:r>
            <a:r>
              <a:rPr lang="en"/>
              <a:t>Non Uniform</a:t>
            </a:r>
            <a:r>
              <a:rPr lang="en"/>
              <a:t> Importance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75" y="896600"/>
            <a:ext cx="6545150" cy="37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 with object removal constraints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575" y="1919075"/>
            <a:ext cx="5644100" cy="29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8509925" y="4505250"/>
            <a:ext cx="184200" cy="1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Summary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Goal: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Produce a smaller image that summarizes the content of the larger image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25" y="3077626"/>
            <a:ext cx="7738812" cy="17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</a:t>
            </a:r>
            <a:r>
              <a:rPr lang="en"/>
              <a:t> two images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Completeness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Coherence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700" y="2789625"/>
            <a:ext cx="4805600" cy="18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Distance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38" y="2067988"/>
            <a:ext cx="72294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similarity measure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Error or dissimilarity measure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Where,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 and T are the source and Target images, P and Q are the patches of fixed size of S and T.                      D is the Sum of Squared Difference between the patches.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00" y="2457138"/>
            <a:ext cx="54387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Summarization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(Retargeting)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The Iterative Update rule</a:t>
            </a:r>
            <a:r>
              <a:rPr lang="en"/>
              <a:t>: contribution of a pixel to the coherence measure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 q be a pixel of T, q lies inside m neighboring patches Q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,Q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,....Q</a:t>
            </a:r>
            <a:r>
              <a:rPr baseline="-25000" lang="en">
                <a:solidFill>
                  <a:srgbClr val="000000"/>
                </a:solidFill>
              </a:rPr>
              <a:t>m</a:t>
            </a:r>
            <a:endParaRPr baseline="-250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These patches are matched to P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 P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 ....P</a:t>
            </a:r>
            <a:r>
              <a:rPr baseline="-25000"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 in source image 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positions corresponding to q in P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 P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 ....P</a:t>
            </a:r>
            <a:r>
              <a:rPr baseline="-25000" lang="en">
                <a:solidFill>
                  <a:srgbClr val="000000"/>
                </a:solidFill>
              </a:rPr>
              <a:t>m </a:t>
            </a:r>
            <a:r>
              <a:rPr lang="en">
                <a:solidFill>
                  <a:srgbClr val="000000"/>
                </a:solidFill>
              </a:rPr>
              <a:t> are p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 p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 ....p</a:t>
            </a:r>
            <a:r>
              <a:rPr baseline="-25000" lang="en">
                <a:solidFill>
                  <a:srgbClr val="000000"/>
                </a:solidFill>
              </a:rPr>
              <a:t>m</a:t>
            </a:r>
            <a:endParaRPr baseline="-25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Hence, the contribution is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013" y="3675138"/>
            <a:ext cx="25050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/>
              <a:t>The Iterative Update rule</a:t>
            </a:r>
            <a:r>
              <a:rPr lang="en"/>
              <a:t>: contribution of a pixel to the completeness measure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Hence, the contribution is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76425"/>
            <a:ext cx="79879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838" y="3944650"/>
            <a:ext cx="23336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Update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best T(q) should minimise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Color Update: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100" y="2478450"/>
            <a:ext cx="5666739" cy="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787" y="3665575"/>
            <a:ext cx="4444324" cy="12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