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53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309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101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35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544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15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07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21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6355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A773-1C31-7B48-5652-0FCEF007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46E51-24F1-B035-260B-834853AEC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6CD2-536D-1412-C726-5F472903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591B-7A81-B769-421D-5DBEEA53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2BB3-1765-89A7-1622-5B07A797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45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68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39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167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413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89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3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382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15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1C9F44-DEA5-408F-B495-66A2596FBC8C}" type="datetimeFigureOut">
              <a:rPr lang="en-ID" smtClean="0"/>
              <a:t>22/10/2024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700B86B-9E64-488C-B343-FEC126FCE5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455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782E-2E04-2DDB-CD1D-11268D5D3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I</a:t>
            </a:r>
            <a:r>
              <a:rPr lang="en-ID" sz="5400" dirty="0" err="1"/>
              <a:t>nteractive</a:t>
            </a:r>
            <a:r>
              <a:rPr lang="en-ID" sz="5400" dirty="0"/>
              <a:t> anatomy and </a:t>
            </a:r>
            <a:r>
              <a:rPr lang="en-ID" sz="5400" dirty="0" err="1"/>
              <a:t>fisiology</a:t>
            </a:r>
            <a:r>
              <a:rPr lang="en-ID" sz="5400" dirty="0"/>
              <a:t> learning (INFIL)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246C9-4656-C10D-D504-F77B65B9C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/>
              <a:t>Platform Pembelajaran Interaktif Anatomi Manusia</a:t>
            </a:r>
          </a:p>
        </p:txBody>
      </p:sp>
    </p:spTree>
    <p:extLst>
      <p:ext uri="{BB962C8B-B14F-4D97-AF65-F5344CB8AC3E}">
        <p14:creationId xmlns:p14="http://schemas.microsoft.com/office/powerpoint/2010/main" val="297061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29CA-5165-89B3-4904-CA2332F6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248E-0486-544D-4E37-EF82641F2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CEO/Founder: </a:t>
            </a:r>
          </a:p>
          <a:p>
            <a:pPr marL="0" indent="0">
              <a:buNone/>
            </a:pPr>
            <a:r>
              <a:rPr lang="en-US" dirty="0"/>
              <a:t>• CTO/Lead Developer: </a:t>
            </a:r>
          </a:p>
          <a:p>
            <a:pPr marL="0" indent="0">
              <a:buNone/>
            </a:pPr>
            <a:r>
              <a:rPr lang="en-US" dirty="0"/>
              <a:t>• Content Creator &amp; Educator: </a:t>
            </a:r>
          </a:p>
          <a:p>
            <a:pPr marL="0" indent="0">
              <a:buNone/>
            </a:pPr>
            <a:r>
              <a:rPr lang="en-US" dirty="0"/>
              <a:t>• Marketing &amp; Partnerships: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181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B3C1-30BB-9443-9E82-0E6C1260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Perkiraan Biaya &amp; Pendanaan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D6A7F-3DE3-ED02-1854-04C56747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• </a:t>
            </a:r>
            <a:r>
              <a:rPr lang="es-ES" dirty="0" err="1"/>
              <a:t>Pengembangan</a:t>
            </a:r>
            <a:r>
              <a:rPr lang="es-ES" dirty="0"/>
              <a:t> </a:t>
            </a:r>
            <a:r>
              <a:rPr lang="es-ES" dirty="0" err="1"/>
              <a:t>produk</a:t>
            </a:r>
            <a:r>
              <a:rPr lang="es-ES" dirty="0"/>
              <a:t>: $</a:t>
            </a:r>
          </a:p>
          <a:p>
            <a:pPr marL="0" indent="0">
              <a:buNone/>
            </a:pPr>
            <a:r>
              <a:rPr lang="es-ES" dirty="0"/>
              <a:t>• </a:t>
            </a:r>
            <a:r>
              <a:rPr lang="es-ES" dirty="0" err="1"/>
              <a:t>Pemasaran</a:t>
            </a:r>
            <a:r>
              <a:rPr lang="es-ES" dirty="0"/>
              <a:t> &amp; </a:t>
            </a:r>
            <a:r>
              <a:rPr lang="es-ES" dirty="0" err="1"/>
              <a:t>promosi</a:t>
            </a:r>
            <a:r>
              <a:rPr lang="es-ES" dirty="0"/>
              <a:t>: $</a:t>
            </a:r>
          </a:p>
          <a:p>
            <a:pPr marL="0" indent="0">
              <a:buNone/>
            </a:pPr>
            <a:r>
              <a:rPr lang="es-ES" dirty="0"/>
              <a:t>• Total </a:t>
            </a:r>
            <a:r>
              <a:rPr lang="es-ES" dirty="0" err="1"/>
              <a:t>pendanaan</a:t>
            </a:r>
            <a:r>
              <a:rPr lang="es-ES" dirty="0"/>
              <a:t> yang </a:t>
            </a:r>
            <a:r>
              <a:rPr lang="es-ES" dirty="0" err="1"/>
              <a:t>dibutuhkan</a:t>
            </a:r>
            <a:r>
              <a:rPr lang="es-ES" dirty="0"/>
              <a:t>: $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654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B52C-890E-FAAD-2A17-E03A321B5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Kontak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17159-303D-8EDB-5950-11D3D1F5C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D" dirty="0"/>
              <a:t>• Nama Perusahaan: </a:t>
            </a:r>
          </a:p>
          <a:p>
            <a:r>
              <a:rPr lang="en-ID" dirty="0"/>
              <a:t>• Website: </a:t>
            </a:r>
          </a:p>
          <a:p>
            <a:r>
              <a:rPr lang="en-ID" dirty="0"/>
              <a:t>• Email: </a:t>
            </a:r>
          </a:p>
          <a:p>
            <a:r>
              <a:rPr lang="en-ID" dirty="0"/>
              <a:t>• </a:t>
            </a:r>
            <a:r>
              <a:rPr lang="en-ID" dirty="0" err="1"/>
              <a:t>Telepon</a:t>
            </a:r>
            <a:r>
              <a:rPr lang="en-ID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95034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CFE1-CF0A-951E-4ED4-0741E4C9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3C1F-D620-C911-907C-02B856514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Sulitnya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anatomi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yang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pelajar</a:t>
            </a:r>
            <a:r>
              <a:rPr lang="en-ID" dirty="0"/>
              <a:t> dan </a:t>
            </a:r>
            <a:r>
              <a:rPr lang="en-ID" dirty="0" err="1"/>
              <a:t>mahasiswa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8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89F3-2E8A-3F31-AB25-149B8BB0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Solusi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A4051-3CD2-7117-3550-5745FDF16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Learn Anatomy Web</a:t>
            </a:r>
          </a:p>
          <a:p>
            <a:pPr marL="0" indent="0">
              <a:buNone/>
            </a:pPr>
            <a:r>
              <a:rPr lang="en-ID" dirty="0"/>
              <a:t>• Modul </a:t>
            </a:r>
            <a:r>
              <a:rPr lang="en-ID" dirty="0" err="1"/>
              <a:t>pembelajaran</a:t>
            </a:r>
            <a:r>
              <a:rPr lang="en-ID" dirty="0"/>
              <a:t> visual &amp; video </a:t>
            </a:r>
            <a:r>
              <a:rPr lang="en-ID" dirty="0" err="1"/>
              <a:t>interaktif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kuis</a:t>
            </a:r>
            <a:r>
              <a:rPr lang="en-ID" dirty="0"/>
              <a:t> yang </a:t>
            </a:r>
            <a:r>
              <a:rPr lang="en-ID" dirty="0" err="1"/>
              <a:t>menyenangkan</a:t>
            </a:r>
            <a:r>
              <a:rPr lang="en-ID" dirty="0"/>
              <a:t> dan </a:t>
            </a:r>
            <a:r>
              <a:rPr lang="en-ID" dirty="0" err="1"/>
              <a:t>menantang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motivasi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27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BD14-68C6-DA64-68A7-766A41A4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Fitur Utama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3488-F38C-75FC-04FF-298A68211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interaktif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animasi</a:t>
            </a:r>
            <a:r>
              <a:rPr lang="en-ID" dirty="0"/>
              <a:t> 3D.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kuis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kesulitan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Hadiah</a:t>
            </a:r>
            <a:r>
              <a:rPr lang="en-ID" dirty="0"/>
              <a:t> &amp; </a:t>
            </a:r>
            <a:r>
              <a:rPr lang="en-ID" dirty="0" err="1"/>
              <a:t>penghargaan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Personalisasi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31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30F9-DDD0-D0B2-5219-FD39C9A4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Keunggulan Kompetitif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AEE1-4D73-DB39-41C2-211DEF241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interaktif</a:t>
            </a:r>
            <a:r>
              <a:rPr lang="en-ID" dirty="0"/>
              <a:t> yang </a:t>
            </a:r>
            <a:r>
              <a:rPr lang="en-ID" dirty="0" err="1"/>
              <a:t>menarik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Gamifikasi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91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D48C-83AA-12D9-B73D-932DED9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Target Pasar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9538-9D3A-2FC8-D45A-40DE84253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Kedokteran</a:t>
            </a:r>
            <a:r>
              <a:rPr lang="en-ID" dirty="0"/>
              <a:t> &amp; </a:t>
            </a:r>
            <a:r>
              <a:rPr lang="en-ID" dirty="0" err="1"/>
              <a:t>Pelajar</a:t>
            </a:r>
            <a:r>
              <a:rPr lang="en-ID" dirty="0"/>
              <a:t> SMA.</a:t>
            </a:r>
          </a:p>
          <a:p>
            <a:pPr marL="0" indent="0">
              <a:buNone/>
            </a:pPr>
            <a:r>
              <a:rPr lang="en-ID" dirty="0"/>
              <a:t>• Guru &amp; </a:t>
            </a:r>
            <a:r>
              <a:rPr lang="en-ID" dirty="0" err="1"/>
              <a:t>Dosen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Pecinta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anatomi</a:t>
            </a:r>
            <a:r>
              <a:rPr lang="en-ID" dirty="0"/>
              <a:t> &amp;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8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F080-6F38-4048-6229-D8315FDC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Model Bisnis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E741A-DBCB-CA20-AFD8-8E857C968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Langganan</a:t>
            </a:r>
            <a:r>
              <a:rPr lang="en-ID" dirty="0"/>
              <a:t> premium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Freemium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Sponsor &amp; </a:t>
            </a:r>
            <a:r>
              <a:rPr lang="en-ID" dirty="0" err="1"/>
              <a:t>kolaborasi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14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E6D8-F838-AFF6-40F4-FFE3FD1B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Rencana Pemasaran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6D6BB-D945-EFB6-1202-D5D91CB13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Kampanye</a:t>
            </a:r>
            <a:r>
              <a:rPr lang="en-ID" dirty="0"/>
              <a:t> digital di media </a:t>
            </a:r>
            <a:r>
              <a:rPr lang="en-ID" dirty="0" err="1"/>
              <a:t>sosial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Kolaborasi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&amp; universitas.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keterlibatan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23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F186-C562-5067-077D-9667D33B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Rencana Pengembangan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1158-4A98-D1A7-E600-B6748DF20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Tahap</a:t>
            </a:r>
            <a:r>
              <a:rPr lang="en-ID" dirty="0"/>
              <a:t> 1: </a:t>
            </a:r>
            <a:r>
              <a:rPr lang="en-ID" dirty="0" err="1"/>
              <a:t>Pengembangan</a:t>
            </a:r>
            <a:r>
              <a:rPr lang="en-ID" dirty="0"/>
              <a:t> web (0-3 </a:t>
            </a:r>
            <a:r>
              <a:rPr lang="en-ID" dirty="0" err="1"/>
              <a:t>bulan</a:t>
            </a:r>
            <a:r>
              <a:rPr lang="en-ID" dirty="0"/>
              <a:t>).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Tahap</a:t>
            </a:r>
            <a:r>
              <a:rPr lang="en-ID" dirty="0"/>
              <a:t> 2: Uji beta &amp; </a:t>
            </a:r>
            <a:r>
              <a:rPr lang="en-ID" dirty="0" err="1"/>
              <a:t>umpan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(3-6 </a:t>
            </a:r>
            <a:r>
              <a:rPr lang="en-ID" dirty="0" err="1"/>
              <a:t>bulan</a:t>
            </a:r>
            <a:r>
              <a:rPr lang="en-ID" dirty="0"/>
              <a:t>).</a:t>
            </a:r>
          </a:p>
          <a:p>
            <a:pPr marL="0" indent="0">
              <a:buNone/>
            </a:pPr>
            <a:r>
              <a:rPr lang="en-ID" dirty="0"/>
              <a:t>• </a:t>
            </a:r>
            <a:r>
              <a:rPr lang="en-ID" dirty="0" err="1"/>
              <a:t>Tahap</a:t>
            </a:r>
            <a:r>
              <a:rPr lang="en-ID" dirty="0"/>
              <a:t> 3: </a:t>
            </a:r>
            <a:r>
              <a:rPr lang="en-ID" dirty="0" err="1"/>
              <a:t>Peluncuran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&amp; </a:t>
            </a:r>
            <a:r>
              <a:rPr lang="en-ID" dirty="0" err="1"/>
              <a:t>ekspansi</a:t>
            </a:r>
            <a:r>
              <a:rPr lang="en-ID" dirty="0"/>
              <a:t> (6 </a:t>
            </a:r>
            <a:r>
              <a:rPr lang="en-ID" dirty="0" err="1"/>
              <a:t>bulan</a:t>
            </a:r>
            <a:r>
              <a:rPr lang="en-ID" dirty="0"/>
              <a:t>+).</a:t>
            </a:r>
          </a:p>
        </p:txBody>
      </p:sp>
    </p:spTree>
    <p:extLst>
      <p:ext uri="{BB962C8B-B14F-4D97-AF65-F5344CB8AC3E}">
        <p14:creationId xmlns:p14="http://schemas.microsoft.com/office/powerpoint/2010/main" val="11357659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</TotalTime>
  <Words>288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Droplet</vt:lpstr>
      <vt:lpstr>Interactive anatomy and fisiology learning (INFIL)</vt:lpstr>
      <vt:lpstr>Masalah</vt:lpstr>
      <vt:lpstr>Solusi</vt:lpstr>
      <vt:lpstr>Fitur Utama</vt:lpstr>
      <vt:lpstr>Keunggulan Kompetitif</vt:lpstr>
      <vt:lpstr>Target Pasar</vt:lpstr>
      <vt:lpstr>Model Bisnis</vt:lpstr>
      <vt:lpstr>Rencana Pemasaran</vt:lpstr>
      <vt:lpstr>Rencana Pengembangan</vt:lpstr>
      <vt:lpstr>Tim</vt:lpstr>
      <vt:lpstr>Perkiraan Biaya &amp; Pendanaan</vt:lpstr>
      <vt:lpstr>Kontak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saila julia</dc:creator>
  <cp:lastModifiedBy>saila julia</cp:lastModifiedBy>
  <cp:revision>1</cp:revision>
  <dcterms:created xsi:type="dcterms:W3CDTF">2024-10-21T21:16:47Z</dcterms:created>
  <dcterms:modified xsi:type="dcterms:W3CDTF">2024-10-21T21:30:41Z</dcterms:modified>
</cp:coreProperties>
</file>