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r>
            <a:rPr lang="en-US" dirty="0"/>
            <a:t>Logo</a:t>
          </a:r>
          <a:r>
            <a:rPr lang="en-US" baseline="0" dirty="0"/>
            <a:t> </a:t>
          </a:r>
          <a:r>
            <a:rPr lang="en-US" baseline="0" dirty="0" err="1"/>
            <a:t>memiliki</a:t>
          </a:r>
          <a:r>
            <a:rPr lang="en-US" baseline="0" dirty="0"/>
            <a:t> </a:t>
          </a:r>
          <a:r>
            <a:rPr lang="en-US" baseline="0" dirty="0" err="1"/>
            <a:t>kesan</a:t>
          </a:r>
          <a:r>
            <a:rPr lang="en-US" baseline="0" dirty="0"/>
            <a:t> </a:t>
          </a:r>
          <a:r>
            <a:rPr lang="en-US" baseline="0" dirty="0" err="1"/>
            <a:t>berbentuk</a:t>
          </a:r>
          <a:r>
            <a:rPr lang="en-US" baseline="0" dirty="0"/>
            <a:t> </a:t>
          </a:r>
          <a:r>
            <a:rPr lang="en-US" baseline="0" dirty="0" err="1"/>
            <a:t>anatomi</a:t>
          </a:r>
          <a:r>
            <a:rPr lang="en-US" baseline="0" dirty="0"/>
            <a:t> badan </a:t>
          </a:r>
          <a:r>
            <a:rPr lang="en-US" baseline="0" dirty="0" err="1"/>
            <a:t>dengan</a:t>
          </a:r>
          <a:r>
            <a:rPr lang="en-US" baseline="0" dirty="0"/>
            <a:t> </a:t>
          </a:r>
          <a:r>
            <a:rPr lang="en-US" baseline="0" dirty="0" err="1"/>
            <a:t>memiliki</a:t>
          </a:r>
          <a:r>
            <a:rPr lang="en-US" baseline="0" dirty="0"/>
            <a:t> Pundak yang </a:t>
          </a:r>
          <a:r>
            <a:rPr lang="en-US" baseline="0" dirty="0" err="1"/>
            <a:t>melebar</a:t>
          </a:r>
          <a:r>
            <a:rPr lang="en-US" baseline="0" dirty="0"/>
            <a:t> yang </a:t>
          </a:r>
          <a:r>
            <a:rPr lang="en-US" baseline="0" dirty="0" err="1"/>
            <a:t>berdiri</a:t>
          </a:r>
          <a:r>
            <a:rPr lang="en-US" baseline="0" dirty="0"/>
            <a:t> </a:t>
          </a:r>
          <a:r>
            <a:rPr lang="en-US" baseline="0" dirty="0" err="1"/>
            <a:t>kokoh</a:t>
          </a:r>
          <a:r>
            <a:rPr lang="en-US" baseline="0" dirty="0"/>
            <a:t> 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dirty="0" err="1"/>
            <a:t>Memiliki</a:t>
          </a:r>
          <a:r>
            <a:rPr lang="en-US" baseline="0" dirty="0"/>
            <a:t> </a:t>
          </a:r>
          <a:r>
            <a:rPr lang="en-US" baseline="0" dirty="0" err="1"/>
            <a:t>bentuk</a:t>
          </a:r>
          <a:r>
            <a:rPr lang="en-US" baseline="0" dirty="0"/>
            <a:t> </a:t>
          </a:r>
          <a:r>
            <a:rPr lang="en-US" baseline="0" dirty="0" err="1"/>
            <a:t>buku</a:t>
          </a:r>
          <a:r>
            <a:rPr lang="en-US" baseline="0" dirty="0"/>
            <a:t> yang </a:t>
          </a:r>
          <a:r>
            <a:rPr lang="en-US" baseline="0" dirty="0" err="1"/>
            <a:t>sedang</a:t>
          </a:r>
          <a:r>
            <a:rPr lang="en-US" baseline="0" dirty="0"/>
            <a:t> </a:t>
          </a:r>
          <a:r>
            <a:rPr lang="en-US" baseline="0" dirty="0" err="1"/>
            <a:t>terbuka</a:t>
          </a:r>
          <a:r>
            <a:rPr lang="en-US" baseline="0" dirty="0"/>
            <a:t> </a:t>
          </a:r>
          <a:r>
            <a:rPr lang="en-US" baseline="0" dirty="0" err="1"/>
            <a:t>lebar</a:t>
          </a:r>
          <a:r>
            <a:rPr lang="en-US" baseline="0" dirty="0"/>
            <a:t> </a:t>
          </a:r>
          <a:r>
            <a:rPr lang="en-US" baseline="0" dirty="0" err="1"/>
            <a:t>melambangkan</a:t>
          </a:r>
          <a:r>
            <a:rPr lang="en-US" baseline="0" dirty="0"/>
            <a:t> </a:t>
          </a:r>
          <a:r>
            <a:rPr lang="en-US" baseline="0" dirty="0" err="1"/>
            <a:t>wawasan</a:t>
          </a:r>
          <a:r>
            <a:rPr lang="en-US" baseline="0" dirty="0"/>
            <a:t> yang </a:t>
          </a:r>
          <a:r>
            <a:rPr lang="en-US" baseline="0" dirty="0" err="1"/>
            <a:t>tak</a:t>
          </a:r>
          <a:r>
            <a:rPr lang="en-US" baseline="0" dirty="0"/>
            <a:t> </a:t>
          </a:r>
          <a:r>
            <a:rPr lang="en-US" baseline="0" dirty="0" err="1"/>
            <a:t>terbatas</a:t>
          </a: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US" dirty="0"/>
            <a:t>Kiri dan </a:t>
          </a:r>
          <a:r>
            <a:rPr lang="en-US" dirty="0" err="1"/>
            <a:t>kanan</a:t>
          </a:r>
          <a:r>
            <a:rPr lang="en-US" dirty="0"/>
            <a:t> </a:t>
          </a:r>
          <a:r>
            <a:rPr lang="en-US" dirty="0" err="1"/>
            <a:t>merupakan</a:t>
          </a:r>
          <a:r>
            <a:rPr lang="en-US" dirty="0"/>
            <a:t> </a:t>
          </a:r>
          <a:r>
            <a:rPr lang="en-US" dirty="0" err="1"/>
            <a:t>representasi</a:t>
          </a:r>
          <a:r>
            <a:rPr lang="en-US" dirty="0"/>
            <a:t> </a:t>
          </a:r>
          <a:r>
            <a:rPr lang="en-US" dirty="0" err="1"/>
            <a:t>bentuk</a:t>
          </a:r>
          <a:r>
            <a:rPr lang="en-US" dirty="0"/>
            <a:t> I</a:t>
          </a:r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Logo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memiliki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kesan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berbentuk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anatomi</a:t>
          </a:r>
          <a:r>
            <a:rPr lang="en-US" sz="1900" kern="1200" baseline="0" dirty="0"/>
            <a:t> badan </a:t>
          </a:r>
          <a:r>
            <a:rPr lang="en-US" sz="1900" kern="1200" baseline="0" dirty="0" err="1"/>
            <a:t>dengan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memiliki</a:t>
          </a:r>
          <a:r>
            <a:rPr lang="en-US" sz="1900" kern="1200" baseline="0" dirty="0"/>
            <a:t> Pundak yang </a:t>
          </a:r>
          <a:r>
            <a:rPr lang="en-US" sz="1900" kern="1200" baseline="0" dirty="0" err="1"/>
            <a:t>melebar</a:t>
          </a:r>
          <a:r>
            <a:rPr lang="en-US" sz="1900" kern="1200" baseline="0" dirty="0"/>
            <a:t> yang </a:t>
          </a:r>
          <a:r>
            <a:rPr lang="en-US" sz="1900" kern="1200" baseline="0" dirty="0" err="1"/>
            <a:t>berdiri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kokoh</a:t>
          </a:r>
          <a:r>
            <a:rPr lang="en-US" sz="1900" kern="1200" baseline="0" dirty="0"/>
            <a:t> </a:t>
          </a:r>
          <a:endParaRPr lang="en-US" sz="19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 err="1"/>
            <a:t>Memiliki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bentuk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buku</a:t>
          </a:r>
          <a:r>
            <a:rPr lang="en-US" sz="1900" kern="1200" baseline="0" dirty="0"/>
            <a:t> yang </a:t>
          </a:r>
          <a:r>
            <a:rPr lang="en-US" sz="1900" kern="1200" baseline="0" dirty="0" err="1"/>
            <a:t>sedang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terbuka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lebar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melambangkan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wawasan</a:t>
          </a:r>
          <a:r>
            <a:rPr lang="en-US" sz="1900" kern="1200" baseline="0" dirty="0"/>
            <a:t> yang </a:t>
          </a:r>
          <a:r>
            <a:rPr lang="en-US" sz="1900" kern="1200" baseline="0" dirty="0" err="1"/>
            <a:t>tak</a:t>
          </a:r>
          <a:r>
            <a:rPr lang="en-US" sz="1900" kern="1200" baseline="0" dirty="0"/>
            <a:t> </a:t>
          </a:r>
          <a:r>
            <a:rPr lang="en-US" sz="1900" kern="1200" baseline="0" dirty="0" err="1"/>
            <a:t>terbatas</a:t>
          </a:r>
          <a:endParaRPr lang="en-US" sz="19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Kiri dan </a:t>
          </a:r>
          <a:r>
            <a:rPr lang="en-US" sz="1900" kern="1200" dirty="0" err="1"/>
            <a:t>kanan</a:t>
          </a:r>
          <a:r>
            <a:rPr lang="en-US" sz="1900" kern="1200" dirty="0"/>
            <a:t> </a:t>
          </a:r>
          <a:r>
            <a:rPr lang="en-US" sz="1900" kern="1200" dirty="0" err="1"/>
            <a:t>merupakan</a:t>
          </a:r>
          <a:r>
            <a:rPr lang="en-US" sz="1900" kern="1200" dirty="0"/>
            <a:t> </a:t>
          </a:r>
          <a:r>
            <a:rPr lang="en-US" sz="1900" kern="1200" dirty="0" err="1"/>
            <a:t>representasi</a:t>
          </a:r>
          <a:r>
            <a:rPr lang="en-US" sz="1900" kern="1200" dirty="0"/>
            <a:t> </a:t>
          </a:r>
          <a:r>
            <a:rPr lang="en-US" sz="1900" kern="1200" dirty="0" err="1"/>
            <a:t>bentuk</a:t>
          </a:r>
          <a:r>
            <a:rPr lang="en-US" sz="1900" kern="1200" dirty="0"/>
            <a:t> I</a:t>
          </a:r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273" y="3285433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INFIL LOGO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273" y="2865090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746B77-914F-573C-EC7C-DBCB33A90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738" y="622523"/>
            <a:ext cx="3625944" cy="36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 err="1"/>
              <a:t>Penjelasan</a:t>
            </a:r>
            <a:r>
              <a:rPr lang="en-US" dirty="0"/>
              <a:t> Desain logo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583328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AF19-78E7-011A-109F-24EFEC62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awal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BBA6D-B2B0-B58D-8D0C-210AB10B9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829" y="1615230"/>
            <a:ext cx="3934436" cy="524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5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{20802FF1-9C61-41BD-892E-AD93C6DFB1D5}tf12214701_win32</Template>
  <TotalTime>4108</TotalTime>
  <Words>47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Goudy Old Style</vt:lpstr>
      <vt:lpstr>Wingdings 2</vt:lpstr>
      <vt:lpstr>SlateVTI</vt:lpstr>
      <vt:lpstr>INFIL LOGO</vt:lpstr>
      <vt:lpstr>Penjelasan Desain logo</vt:lpstr>
      <vt:lpstr>Tampilan desain awal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 huang</dc:creator>
  <cp:lastModifiedBy>saila julia</cp:lastModifiedBy>
  <cp:revision>2</cp:revision>
  <dcterms:created xsi:type="dcterms:W3CDTF">2024-11-01T03:50:45Z</dcterms:created>
  <dcterms:modified xsi:type="dcterms:W3CDTF">2024-11-04T01:48:51Z</dcterms:modified>
</cp:coreProperties>
</file>