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LAKSHMI" userId="a52bfeb57cb4b790" providerId="LiveId" clId="{D3826495-46DC-44A6-BBD6-83B77C7DD09C}"/>
    <pc:docChg chg="modSld">
      <pc:chgData name="SAI LAKSHMI" userId="a52bfeb57cb4b790" providerId="LiveId" clId="{D3826495-46DC-44A6-BBD6-83B77C7DD09C}" dt="2025-02-26T06:21:36.963" v="10" actId="20577"/>
      <pc:docMkLst>
        <pc:docMk/>
      </pc:docMkLst>
      <pc:sldChg chg="modSp mod">
        <pc:chgData name="SAI LAKSHMI" userId="a52bfeb57cb4b790" providerId="LiveId" clId="{D3826495-46DC-44A6-BBD6-83B77C7DD09C}" dt="2025-02-26T06:21:36.963" v="10" actId="20577"/>
        <pc:sldMkLst>
          <pc:docMk/>
          <pc:sldMk cId="0" sldId="16140623"/>
        </pc:sldMkLst>
        <pc:spChg chg="mod">
          <ac:chgData name="SAI LAKSHMI" userId="a52bfeb57cb4b790" providerId="LiveId" clId="{D3826495-46DC-44A6-BBD6-83B77C7DD09C}" dt="2025-02-26T06:21:36.963" v="10" actId="20577"/>
          <ac:spMkLst>
            <pc:docMk/>
            <pc:sldMk cId="0" sldId="16140623"/>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2/26/2025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ilakshmi-repaka/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r>
              <a:rPr lang="en-US" sz="2000" b="1" dirty="0">
                <a:solidFill>
                  <a:schemeClr val="accent1">
                    <a:lumMod val="75000"/>
                  </a:schemeClr>
                </a:solidFill>
                <a:latin typeface="Arial" panose="020B0604020202020204"/>
                <a:cs typeface="Arial" panose="020B0604020202020204"/>
              </a:rPr>
              <a:t>Student Name : </a:t>
            </a:r>
            <a:r>
              <a:rPr lang="en-IN" altLang="en-US" sz="2000" b="1" dirty="0">
                <a:solidFill>
                  <a:schemeClr val="accent1">
                    <a:lumMod val="75000"/>
                  </a:schemeClr>
                </a:solidFill>
                <a:latin typeface="Arial" panose="020B0604020202020204"/>
                <a:cs typeface="Arial" panose="020B0604020202020204"/>
              </a:rPr>
              <a:t>Repaka Sai Lakshmi</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 : </a:t>
            </a:r>
            <a:r>
              <a:rPr lang="en-IN" altLang="en-US" sz="2000" b="1" dirty="0">
                <a:solidFill>
                  <a:schemeClr val="accent1">
                    <a:lumMod val="75000"/>
                  </a:schemeClr>
                </a:solidFill>
                <a:latin typeface="Arial" panose="020B0604020202020204"/>
                <a:cs typeface="Arial" panose="020B0604020202020204"/>
              </a:rPr>
              <a:t>Maharaj Vijayaram Gajapathi Raj College Of 			 Engineering</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sym typeface="+mn-ea"/>
              </a:rPr>
              <a:t>Department</a:t>
            </a:r>
            <a:r>
              <a:rPr lang="en-IN" altLang="en-US" sz="2000" b="1" dirty="0">
                <a:solidFill>
                  <a:schemeClr val="accent1">
                    <a:lumMod val="75000"/>
                  </a:schemeClr>
                </a:solidFill>
                <a:latin typeface="Arial" panose="020B0604020202020204"/>
                <a:cs typeface="Arial" panose="020B0604020202020204"/>
                <a:sym typeface="+mn-ea"/>
              </a:rPr>
              <a:t> :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IN" sz="2400" b="1" dirty="0">
                <a:latin typeface="Times New Roman" panose="02020603050405020304" pitchFamily="18" charset="0"/>
                <a:cs typeface="Times New Roman" panose="02020603050405020304" pitchFamily="18" charset="0"/>
              </a:rPr>
              <a:t>Stronger Encryption Techniques</a:t>
            </a:r>
            <a:r>
              <a:rPr lang="en-IN" sz="2400" dirty="0">
                <a:latin typeface="Times New Roman" panose="02020603050405020304" pitchFamily="18" charset="0"/>
                <a:cs typeface="Times New Roman" panose="02020603050405020304" pitchFamily="18" charset="0"/>
              </a:rPr>
              <a:t> – Incorporate </a:t>
            </a:r>
            <a:r>
              <a:rPr lang="en-IN" sz="2400" b="1" dirty="0">
                <a:latin typeface="Times New Roman" panose="02020603050405020304" pitchFamily="18" charset="0"/>
                <a:cs typeface="Times New Roman" panose="02020603050405020304" pitchFamily="18" charset="0"/>
              </a:rPr>
              <a:t>AES or RSA encryption</a:t>
            </a:r>
            <a:r>
              <a:rPr lang="en-IN" sz="2400" dirty="0">
                <a:latin typeface="Times New Roman" panose="02020603050405020304" pitchFamily="18" charset="0"/>
                <a:cs typeface="Times New Roman" panose="02020603050405020304" pitchFamily="18" charset="0"/>
              </a:rPr>
              <a:t> along with steganography for added security.</a:t>
            </a:r>
          </a:p>
          <a:p>
            <a:r>
              <a:rPr lang="en-IN" sz="2400" b="1" dirty="0">
                <a:latin typeface="Times New Roman" panose="02020603050405020304" pitchFamily="18" charset="0"/>
                <a:cs typeface="Times New Roman" panose="02020603050405020304" pitchFamily="18" charset="0"/>
              </a:rPr>
              <a:t>Multi-Format Support</a:t>
            </a:r>
            <a:r>
              <a:rPr lang="en-IN" sz="2400" dirty="0">
                <a:latin typeface="Times New Roman" panose="02020603050405020304" pitchFamily="18" charset="0"/>
                <a:cs typeface="Times New Roman" panose="02020603050405020304" pitchFamily="18" charset="0"/>
              </a:rPr>
              <a:t> – Extend message hiding to </a:t>
            </a:r>
            <a:r>
              <a:rPr lang="en-IN" sz="2400" b="1" dirty="0">
                <a:latin typeface="Times New Roman" panose="02020603050405020304" pitchFamily="18" charset="0"/>
                <a:cs typeface="Times New Roman" panose="02020603050405020304" pitchFamily="18" charset="0"/>
              </a:rPr>
              <a:t>video (MP4), audio (WAV), and PDF</a:t>
            </a:r>
            <a:r>
              <a:rPr lang="en-IN" sz="2400" dirty="0">
                <a:latin typeface="Times New Roman" panose="02020603050405020304" pitchFamily="18" charset="0"/>
                <a:cs typeface="Times New Roman" panose="02020603050405020304" pitchFamily="18" charset="0"/>
              </a:rPr>
              <a:t> files for broader applications.</a:t>
            </a:r>
          </a:p>
          <a:p>
            <a:r>
              <a:rPr lang="en-IN" sz="2400" b="1" dirty="0">
                <a:latin typeface="Times New Roman" panose="02020603050405020304" pitchFamily="18" charset="0"/>
                <a:cs typeface="Times New Roman" panose="02020603050405020304" pitchFamily="18" charset="0"/>
              </a:rPr>
              <a:t>Cloud &amp; Web-Based Implementation</a:t>
            </a:r>
            <a:r>
              <a:rPr lang="en-IN" sz="2400" dirty="0">
                <a:latin typeface="Times New Roman" panose="02020603050405020304" pitchFamily="18" charset="0"/>
                <a:cs typeface="Times New Roman" panose="02020603050405020304" pitchFamily="18" charset="0"/>
              </a:rPr>
              <a:t> – Create a </a:t>
            </a:r>
            <a:r>
              <a:rPr lang="en-IN" sz="2400" b="1" dirty="0">
                <a:latin typeface="Times New Roman" panose="02020603050405020304" pitchFamily="18" charset="0"/>
                <a:cs typeface="Times New Roman" panose="02020603050405020304" pitchFamily="18" charset="0"/>
              </a:rPr>
              <a:t>web or mobile app</a:t>
            </a:r>
            <a:r>
              <a:rPr lang="en-IN" sz="2400" dirty="0">
                <a:latin typeface="Times New Roman" panose="02020603050405020304" pitchFamily="18" charset="0"/>
                <a:cs typeface="Times New Roman" panose="02020603050405020304" pitchFamily="18" charset="0"/>
              </a:rPr>
              <a:t> where users can upload images, hide messages, and retrieve them securely.</a:t>
            </a:r>
          </a:p>
          <a:p>
            <a:r>
              <a:rPr lang="en-IN" sz="2400" b="1" dirty="0">
                <a:latin typeface="Times New Roman" panose="02020603050405020304" pitchFamily="18" charset="0"/>
                <a:cs typeface="Times New Roman" panose="02020603050405020304" pitchFamily="18" charset="0"/>
              </a:rPr>
              <a:t>Enhanced Steganalysis Resistance</a:t>
            </a:r>
            <a:r>
              <a:rPr lang="en-IN" sz="2400" dirty="0">
                <a:latin typeface="Times New Roman" panose="02020603050405020304" pitchFamily="18" charset="0"/>
                <a:cs typeface="Times New Roman" panose="02020603050405020304" pitchFamily="18" charset="0"/>
              </a:rPr>
              <a:t> – Implement </a:t>
            </a:r>
            <a:r>
              <a:rPr lang="en-IN" sz="2400" b="1" dirty="0">
                <a:latin typeface="Times New Roman" panose="02020603050405020304" pitchFamily="18" charset="0"/>
                <a:cs typeface="Times New Roman" panose="02020603050405020304" pitchFamily="18" charset="0"/>
              </a:rPr>
              <a:t>advanced encoding techniques</a:t>
            </a:r>
            <a:r>
              <a:rPr lang="en-IN" sz="2400" dirty="0">
                <a:latin typeface="Times New Roman" panose="02020603050405020304" pitchFamily="18" charset="0"/>
                <a:cs typeface="Times New Roman" panose="02020603050405020304" pitchFamily="18" charset="0"/>
              </a:rPr>
              <a:t> to make hidden data harder to detect by attackers.</a:t>
            </a:r>
          </a:p>
          <a:p>
            <a:r>
              <a:rPr lang="en-IN" sz="2400" b="1" dirty="0">
                <a:latin typeface="Times New Roman" panose="02020603050405020304" pitchFamily="18" charset="0"/>
                <a:cs typeface="Times New Roman" panose="02020603050405020304" pitchFamily="18" charset="0"/>
              </a:rPr>
              <a:t>AI-Based Optimization</a:t>
            </a:r>
            <a:r>
              <a:rPr lang="en-IN" sz="2400" dirty="0">
                <a:latin typeface="Times New Roman" panose="02020603050405020304" pitchFamily="18" charset="0"/>
                <a:cs typeface="Times New Roman" panose="02020603050405020304" pitchFamily="18" charset="0"/>
              </a:rPr>
              <a:t> – Use </a:t>
            </a:r>
            <a:r>
              <a:rPr lang="en-IN" sz="2400" b="1" dirty="0">
                <a:latin typeface="Times New Roman" panose="02020603050405020304" pitchFamily="18" charset="0"/>
                <a:cs typeface="Times New Roman" panose="02020603050405020304" pitchFamily="18" charset="0"/>
              </a:rPr>
              <a:t>machine learning</a:t>
            </a:r>
            <a:r>
              <a:rPr lang="en-IN" sz="2400" dirty="0">
                <a:latin typeface="Times New Roman" panose="02020603050405020304" pitchFamily="18" charset="0"/>
                <a:cs typeface="Times New Roman" panose="02020603050405020304" pitchFamily="18" charset="0"/>
              </a:rPr>
              <a:t> to improve data embedding, ensuring minimal distortion and higher security.</a:t>
            </a:r>
          </a:p>
          <a:p>
            <a:pPr marL="0" indent="0">
              <a:buNone/>
            </a:pP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This project implements image-based steganography to hide secret messages within an image by modifying pixel values. The encryption process encodes the message into the image, while decryption retrieves it using a passcode. It ensures secure communication by concealing information within visual data. The system prevents unauthorized access by requiring the correct passcode for decryption.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24276CBF-D55F-A2DB-B45E-4985AA95C9C6}"/>
              </a:ext>
            </a:extLst>
          </p:cNvPr>
          <p:cNvSpPr>
            <a:spLocks noGrp="1" noChangeArrowheads="1"/>
          </p:cNvSpPr>
          <p:nvPr>
            <p:ph idx="1"/>
          </p:nvPr>
        </p:nvSpPr>
        <p:spPr bwMode="auto">
          <a:xfrm>
            <a:off x="581192" y="1838206"/>
            <a:ext cx="10862269"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Programming Language: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Libraries Used: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 (OpenCV) – for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file handling and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 – for system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Methods &amp; Techniques: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Hiding text inside image pixel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Pixel Manipulation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Modifying RGB values to store secret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Passcode Protection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Ensuring only authorized users can decrypt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Metadata 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Saving message length for automatic retrieval during decryption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3" name="Rectangle 1">
            <a:extLst>
              <a:ext uri="{FF2B5EF4-FFF2-40B4-BE49-F238E27FC236}">
                <a16:creationId xmlns:a16="http://schemas.microsoft.com/office/drawing/2014/main" id="{FF8402CD-D952-6CAC-EE38-A39EB3D81984}"/>
              </a:ext>
            </a:extLst>
          </p:cNvPr>
          <p:cNvSpPr>
            <a:spLocks noGrp="1" noChangeArrowheads="1"/>
          </p:cNvSpPr>
          <p:nvPr>
            <p:ph idx="1"/>
          </p:nvPr>
        </p:nvSpPr>
        <p:spPr bwMode="auto">
          <a:xfrm>
            <a:off x="581192" y="2766628"/>
            <a:ext cx="112211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&amp; Simple: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basic pixel manipulation without complex algorithms, making it efficient.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Passcode Protection: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only authorized users can decrypt the hidden message.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External Dependencies: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Relies on OpenCV and Python’s built-in functions, making it easy to run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CF9D4640-D417-9972-DD4A-4D6A75EFF67A}"/>
              </a:ext>
            </a:extLst>
          </p:cNvPr>
          <p:cNvSpPr>
            <a:spLocks noGrp="1" noChangeArrowheads="1"/>
          </p:cNvSpPr>
          <p:nvPr>
            <p:ph idx="1"/>
          </p:nvPr>
        </p:nvSpPr>
        <p:spPr bwMode="auto">
          <a:xfrm>
            <a:off x="581192" y="2260606"/>
            <a:ext cx="1110804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Enthusiasts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Individuals interested in data hiding and encryption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Whistleblowers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securely transmitting confidential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Students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explore steganography and digital forensics.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&amp; Intelligence Agencies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secure communication and covert data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Privacy-Conscious Users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Individuals who want to protect sensitive messages from unauthorized access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393529B2-248A-56C2-9C8B-A08F09B3859D}"/>
              </a:ext>
            </a:extLst>
          </p:cNvPr>
          <p:cNvPicPr>
            <a:picLocks noChangeAspect="1"/>
          </p:cNvPicPr>
          <p:nvPr/>
        </p:nvPicPr>
        <p:blipFill>
          <a:blip r:embed="rId2"/>
          <a:stretch>
            <a:fillRect/>
          </a:stretch>
        </p:blipFill>
        <p:spPr>
          <a:xfrm>
            <a:off x="468698" y="1255529"/>
            <a:ext cx="5781273" cy="1911877"/>
          </a:xfrm>
          <a:prstGeom prst="rect">
            <a:avLst/>
          </a:prstGeom>
        </p:spPr>
      </p:pic>
      <p:pic>
        <p:nvPicPr>
          <p:cNvPr id="11" name="Content Placeholder 10">
            <a:extLst>
              <a:ext uri="{FF2B5EF4-FFF2-40B4-BE49-F238E27FC236}">
                <a16:creationId xmlns:a16="http://schemas.microsoft.com/office/drawing/2014/main" id="{51688370-9200-4AD2-B2A4-2324526D48BC}"/>
              </a:ext>
            </a:extLst>
          </p:cNvPr>
          <p:cNvPicPr>
            <a:picLocks noGrp="1" noChangeAspect="1"/>
          </p:cNvPicPr>
          <p:nvPr>
            <p:ph idx="1"/>
          </p:nvPr>
        </p:nvPicPr>
        <p:blipFill>
          <a:blip r:embed="rId3"/>
          <a:stretch>
            <a:fillRect/>
          </a:stretch>
        </p:blipFill>
        <p:spPr>
          <a:xfrm>
            <a:off x="6408301" y="1292355"/>
            <a:ext cx="5595163" cy="1875051"/>
          </a:xfrm>
        </p:spPr>
      </p:pic>
      <p:pic>
        <p:nvPicPr>
          <p:cNvPr id="13" name="Picture 12">
            <a:extLst>
              <a:ext uri="{FF2B5EF4-FFF2-40B4-BE49-F238E27FC236}">
                <a16:creationId xmlns:a16="http://schemas.microsoft.com/office/drawing/2014/main" id="{8D73F02A-1255-F737-305A-DA90A90AEF56}"/>
              </a:ext>
            </a:extLst>
          </p:cNvPr>
          <p:cNvPicPr>
            <a:picLocks noChangeAspect="1"/>
          </p:cNvPicPr>
          <p:nvPr/>
        </p:nvPicPr>
        <p:blipFill>
          <a:blip r:embed="rId4"/>
          <a:stretch>
            <a:fillRect/>
          </a:stretch>
        </p:blipFill>
        <p:spPr>
          <a:xfrm>
            <a:off x="2491103" y="3745324"/>
            <a:ext cx="6096716" cy="21214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This project successfully implements image-based steganography to securely hide and retrieve secret messages within image pixels. By integrating passcode protection and automatic message retrieval, it enhances security and usability. The system ensures confidential communication while being lightweight and efficient. It stands out due to its simplicity, flexibility, and potential for further enhancements.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p>
        </p:txBody>
      </p:sp>
      <p:sp>
        <p:nvSpPr>
          <p:cNvPr id="3" name="Content Placeholder 2"/>
          <p:cNvSpPr>
            <a:spLocks noGrp="1"/>
          </p:cNvSpPr>
          <p:nvPr>
            <p:ph idx="1"/>
          </p:nvPr>
        </p:nvSpPr>
        <p:spPr>
          <a:xfrm>
            <a:off x="741448" y="1386867"/>
            <a:ext cx="11029615" cy="4673324"/>
          </a:xfrm>
        </p:spPr>
        <p:txBody>
          <a:bodyPr/>
          <a:lstStyle/>
          <a:p>
            <a:pPr marL="0" indent="0">
              <a:buNone/>
            </a:pPr>
            <a:r>
              <a:rPr lang="en-IN" dirty="0">
                <a:hlinkClick r:id="rId2"/>
              </a:rPr>
              <a:t>https://github.com/sailakshmi-repaka/Stego.git</a:t>
            </a: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483</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LAKSHMI</cp:lastModifiedBy>
  <cp:revision>27</cp:revision>
  <dcterms:created xsi:type="dcterms:W3CDTF">2021-05-26T16:50:00Z</dcterms:created>
  <dcterms:modified xsi:type="dcterms:W3CDTF">2025-02-26T06:21:39Z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A0BEBDA126D54C438710E25652B153FC_12</vt:lpwstr>
  </property>
  <property fmtid="{D5CDD505-2E9C-101B-9397-08002B2CF9AE}" pid="4" name="KSOProductBuildVer">
    <vt:lpwstr>1033-12.2.0.19805</vt:lpwstr>
  </property>
</Properties>
</file>